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71" r:id="rId2"/>
    <p:sldId id="313" r:id="rId3"/>
    <p:sldId id="283" r:id="rId4"/>
    <p:sldId id="284" r:id="rId5"/>
    <p:sldId id="339" r:id="rId6"/>
    <p:sldId id="292" r:id="rId7"/>
    <p:sldId id="279" r:id="rId8"/>
    <p:sldId id="293" r:id="rId9"/>
    <p:sldId id="276" r:id="rId10"/>
    <p:sldId id="280" r:id="rId11"/>
    <p:sldId id="315" r:id="rId12"/>
    <p:sldId id="278" r:id="rId13"/>
    <p:sldId id="282" r:id="rId14"/>
    <p:sldId id="341" r:id="rId15"/>
    <p:sldId id="277" r:id="rId16"/>
    <p:sldId id="329" r:id="rId17"/>
    <p:sldId id="334" r:id="rId18"/>
    <p:sldId id="333" r:id="rId19"/>
    <p:sldId id="281" r:id="rId20"/>
    <p:sldId id="323" r:id="rId21"/>
    <p:sldId id="342" r:id="rId22"/>
    <p:sldId id="291" r:id="rId23"/>
    <p:sldId id="338" r:id="rId24"/>
    <p:sldId id="340" r:id="rId25"/>
    <p:sldId id="343" r:id="rId26"/>
  </p:sldIdLst>
  <p:sldSz cx="9144000" cy="6858000" type="screen4x3"/>
  <p:notesSz cx="6858000" cy="13335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B9B"/>
    <a:srgbClr val="3C3C3C"/>
    <a:srgbClr val="E6550D"/>
    <a:srgbClr val="93D3C9"/>
    <a:srgbClr val="FAFAFA"/>
    <a:srgbClr val="234A94"/>
    <a:srgbClr val="1C4C76"/>
    <a:srgbClr val="6C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A7F7-5906-4580-8B04-2A023082FE9D}" v="2" dt="2018-10-02T16:38:24.116"/>
    <p1510:client id="{2522FFA6-A5C5-44B4-9898-B8AF1693BC7A}" v="2" dt="2018-10-08T17:39:29.348"/>
    <p1510:client id="{FD8EABA8-B610-4CB7-8A6F-BD8F89637A47}" v="8" dt="2018-10-19T18:20:37.853"/>
    <p1510:client id="{F01C9EBB-D23E-4818-B926-108C3877D97C}" v="4" dt="2018-10-15T16:26:10.273"/>
    <p1510:client id="{038D0A7E-C066-496C-A684-6E7408DB4D1B}" v="1" dt="2018-10-24T16:47:58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0"/>
    <p:restoredTop sz="90308" autoAdjust="0"/>
  </p:normalViewPr>
  <p:slideViewPr>
    <p:cSldViewPr snapToGrid="0" snapToObjects="1">
      <p:cViewPr varScale="1">
        <p:scale>
          <a:sx n="144" d="100"/>
          <a:sy n="144" d="100"/>
        </p:scale>
        <p:origin x="2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6/11/relationships/changesInfo" Target="changesInfos/changesInfo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BG" userId="8c9232136102cfc9" providerId="Windows Live" clId="Web-{B0EDA7F7-5906-4580-8B04-2A023082FE9D}"/>
    <pc:docChg chg="modSld">
      <pc:chgData name="Julia BG" userId="8c9232136102cfc9" providerId="Windows Live" clId="Web-{B0EDA7F7-5906-4580-8B04-2A023082FE9D}" dt="2018-10-02T16:54:59.860" v="495" actId="20577"/>
      <pc:docMkLst>
        <pc:docMk/>
      </pc:docMkLst>
      <pc:sldChg chg="modSp">
        <pc:chgData name="Julia BG" userId="8c9232136102cfc9" providerId="Windows Live" clId="Web-{B0EDA7F7-5906-4580-8B04-2A023082FE9D}" dt="2018-10-02T16:38:44.445" v="71" actId="20577"/>
        <pc:sldMkLst>
          <pc:docMk/>
          <pc:sldMk cId="1621749952" sldId="271"/>
        </pc:sldMkLst>
        <pc:spChg chg="mod">
          <ac:chgData name="Julia BG" userId="8c9232136102cfc9" providerId="Windows Live" clId="Web-{B0EDA7F7-5906-4580-8B04-2A023082FE9D}" dt="2018-10-02T16:37:57.865" v="27" actId="20577"/>
          <ac:spMkLst>
            <pc:docMk/>
            <pc:sldMk cId="1621749952" sldId="271"/>
            <ac:spMk id="7" creationId="{00000000-0000-0000-0000-000000000000}"/>
          </ac:spMkLst>
        </pc:spChg>
        <pc:spChg chg="mod">
          <ac:chgData name="Julia BG" userId="8c9232136102cfc9" providerId="Windows Live" clId="Web-{B0EDA7F7-5906-4580-8B04-2A023082FE9D}" dt="2018-10-02T16:38:06.678" v="29" actId="20577"/>
          <ac:spMkLst>
            <pc:docMk/>
            <pc:sldMk cId="1621749952" sldId="271"/>
            <ac:spMk id="10" creationId="{00000000-0000-0000-0000-000000000000}"/>
          </ac:spMkLst>
        </pc:spChg>
        <pc:spChg chg="mod">
          <ac:chgData name="Julia BG" userId="8c9232136102cfc9" providerId="Windows Live" clId="Web-{B0EDA7F7-5906-4580-8B04-2A023082FE9D}" dt="2018-10-02T16:38:44.445" v="71" actId="20577"/>
          <ac:spMkLst>
            <pc:docMk/>
            <pc:sldMk cId="1621749952" sldId="271"/>
            <ac:spMk id="16" creationId="{00000000-0000-0000-0000-000000000000}"/>
          </ac:spMkLst>
        </pc:spChg>
      </pc:sldChg>
      <pc:sldChg chg="modSp">
        <pc:chgData name="Julia BG" userId="8c9232136102cfc9" providerId="Windows Live" clId="Web-{B0EDA7F7-5906-4580-8B04-2A023082FE9D}" dt="2018-10-02T16:54:59.860" v="495" actId="20577"/>
        <pc:sldMkLst>
          <pc:docMk/>
          <pc:sldMk cId="1647290099" sldId="274"/>
        </pc:sldMkLst>
        <pc:spChg chg="mod">
          <ac:chgData name="Julia BG" userId="8c9232136102cfc9" providerId="Windows Live" clId="Web-{B0EDA7F7-5906-4580-8B04-2A023082FE9D}" dt="2018-10-02T16:43:50.078" v="231" actId="20577"/>
          <ac:spMkLst>
            <pc:docMk/>
            <pc:sldMk cId="1647290099" sldId="274"/>
            <ac:spMk id="2" creationId="{00000000-0000-0000-0000-000000000000}"/>
          </ac:spMkLst>
        </pc:spChg>
        <pc:spChg chg="mod">
          <ac:chgData name="Julia BG" userId="8c9232136102cfc9" providerId="Windows Live" clId="Web-{B0EDA7F7-5906-4580-8B04-2A023082FE9D}" dt="2018-10-02T16:54:59.860" v="495" actId="20577"/>
          <ac:spMkLst>
            <pc:docMk/>
            <pc:sldMk cId="1647290099" sldId="274"/>
            <ac:spMk id="4" creationId="{00000000-0000-0000-0000-000000000000}"/>
          </ac:spMkLst>
        </pc:spChg>
      </pc:sldChg>
    </pc:docChg>
  </pc:docChgLst>
  <pc:docChgLst>
    <pc:chgData name="Julia BG" userId="8c9232136102cfc9" providerId="Windows Live" clId="Web-{6C88E7B4-4866-4A1C-A387-488A1DE833F5}"/>
    <pc:docChg chg="modSld">
      <pc:chgData name="Julia BG" userId="8c9232136102cfc9" providerId="Windows Live" clId="Web-{6C88E7B4-4866-4A1C-A387-488A1DE833F5}" dt="2018-10-11T12:11:01.496" v="8" actId="20577"/>
      <pc:docMkLst>
        <pc:docMk/>
      </pc:docMkLst>
      <pc:sldChg chg="modSp">
        <pc:chgData name="Julia BG" userId="8c9232136102cfc9" providerId="Windows Live" clId="Web-{6C88E7B4-4866-4A1C-A387-488A1DE833F5}" dt="2018-10-11T12:11:01.496" v="8" actId="20577"/>
        <pc:sldMkLst>
          <pc:docMk/>
          <pc:sldMk cId="1647290099" sldId="274"/>
        </pc:sldMkLst>
        <pc:spChg chg="mod">
          <ac:chgData name="Julia BG" userId="8c9232136102cfc9" providerId="Windows Live" clId="Web-{6C88E7B4-4866-4A1C-A387-488A1DE833F5}" dt="2018-10-11T12:11:01.496" v="8" actId="20577"/>
          <ac:spMkLst>
            <pc:docMk/>
            <pc:sldMk cId="1647290099" sldId="274"/>
            <ac:spMk id="4" creationId="{00000000-0000-0000-0000-000000000000}"/>
          </ac:spMkLst>
        </pc:spChg>
      </pc:sldChg>
    </pc:docChg>
  </pc:docChgLst>
  <pc:docChgLst>
    <pc:chgData name="Julia BG" userId="8c9232136102cfc9" providerId="Windows Live" clId="Web-{112F8814-C2E5-4384-8C7C-79731BA74EEE}"/>
    <pc:docChg chg="addSld delSld modSld sldOrd">
      <pc:chgData name="Julia BG" userId="8c9232136102cfc9" providerId="Windows Live" clId="Web-{112F8814-C2E5-4384-8C7C-79731BA74EEE}" dt="2018-10-18T18:44:59.101" v="1145" actId="1076"/>
      <pc:docMkLst>
        <pc:docMk/>
      </pc:docMkLst>
      <pc:sldChg chg="addSp delSp modSp">
        <pc:chgData name="Julia BG" userId="8c9232136102cfc9" providerId="Windows Live" clId="Web-{112F8814-C2E5-4384-8C7C-79731BA74EEE}" dt="2018-10-18T18:42:43.208" v="1127"/>
        <pc:sldMkLst>
          <pc:docMk/>
          <pc:sldMk cId="3419727723" sldId="277"/>
        </pc:sldMkLst>
        <pc:spChg chg="mod">
          <ac:chgData name="Julia BG" userId="8c9232136102cfc9" providerId="Windows Live" clId="Web-{112F8814-C2E5-4384-8C7C-79731BA74EEE}" dt="2018-10-18T17:42:07.906" v="149" actId="20577"/>
          <ac:spMkLst>
            <pc:docMk/>
            <pc:sldMk cId="3419727723" sldId="277"/>
            <ac:spMk id="4" creationId="{00000000-0000-0000-0000-000000000000}"/>
          </ac:spMkLst>
        </pc:spChg>
        <pc:picChg chg="add del mod">
          <ac:chgData name="Julia BG" userId="8c9232136102cfc9" providerId="Windows Live" clId="Web-{112F8814-C2E5-4384-8C7C-79731BA74EEE}" dt="2018-10-18T18:42:43.208" v="1127"/>
          <ac:picMkLst>
            <pc:docMk/>
            <pc:sldMk cId="3419727723" sldId="277"/>
            <ac:picMk id="5" creationId="{81C8EB4C-4A36-4748-ABC8-DC64F82EA2CF}"/>
          </ac:picMkLst>
        </pc:picChg>
      </pc:sldChg>
      <pc:sldChg chg="modSp">
        <pc:chgData name="Julia BG" userId="8c9232136102cfc9" providerId="Windows Live" clId="Web-{112F8814-C2E5-4384-8C7C-79731BA74EEE}" dt="2018-10-18T17:42:38.641" v="153" actId="20577"/>
        <pc:sldMkLst>
          <pc:docMk/>
          <pc:sldMk cId="2163012571" sldId="281"/>
        </pc:sldMkLst>
        <pc:spChg chg="mod">
          <ac:chgData name="Julia BG" userId="8c9232136102cfc9" providerId="Windows Live" clId="Web-{112F8814-C2E5-4384-8C7C-79731BA74EEE}" dt="2018-10-18T17:42:38.641" v="153" actId="20577"/>
          <ac:spMkLst>
            <pc:docMk/>
            <pc:sldMk cId="2163012571" sldId="281"/>
            <ac:spMk id="4" creationId="{00000000-0000-0000-0000-000000000000}"/>
          </ac:spMkLst>
        </pc:spChg>
      </pc:sldChg>
      <pc:sldChg chg="modSp">
        <pc:chgData name="Julia BG" userId="8c9232136102cfc9" providerId="Windows Live" clId="Web-{112F8814-C2E5-4384-8C7C-79731BA74EEE}" dt="2018-10-18T17:43:59.498" v="184" actId="20577"/>
        <pc:sldMkLst>
          <pc:docMk/>
          <pc:sldMk cId="40091452" sldId="282"/>
        </pc:sldMkLst>
        <pc:spChg chg="mod">
          <ac:chgData name="Julia BG" userId="8c9232136102cfc9" providerId="Windows Live" clId="Web-{112F8814-C2E5-4384-8C7C-79731BA74EEE}" dt="2018-10-18T17:43:59.498" v="184" actId="20577"/>
          <ac:spMkLst>
            <pc:docMk/>
            <pc:sldMk cId="40091452" sldId="282"/>
            <ac:spMk id="4" creationId="{00000000-0000-0000-0000-000000000000}"/>
          </ac:spMkLst>
        </pc:spChg>
      </pc:sldChg>
      <pc:sldChg chg="delSp">
        <pc:chgData name="Julia BG" userId="8c9232136102cfc9" providerId="Windows Live" clId="Web-{112F8814-C2E5-4384-8C7C-79731BA74EEE}" dt="2018-10-18T18:35:49.247" v="1088"/>
        <pc:sldMkLst>
          <pc:docMk/>
          <pc:sldMk cId="3789008174" sldId="288"/>
        </pc:sldMkLst>
        <pc:picChg chg="del">
          <ac:chgData name="Julia BG" userId="8c9232136102cfc9" providerId="Windows Live" clId="Web-{112F8814-C2E5-4384-8C7C-79731BA74EEE}" dt="2018-10-18T18:35:49.247" v="1088"/>
          <ac:picMkLst>
            <pc:docMk/>
            <pc:sldMk cId="3789008174" sldId="288"/>
            <ac:picMk id="5" creationId="{ADB8F23E-6073-44D8-AC05-1DEB964FB5E2}"/>
          </ac:picMkLst>
        </pc:picChg>
      </pc:sldChg>
      <pc:sldChg chg="modSp">
        <pc:chgData name="Julia BG" userId="8c9232136102cfc9" providerId="Windows Live" clId="Web-{112F8814-C2E5-4384-8C7C-79731BA74EEE}" dt="2018-10-18T18:32:02.555" v="1076" actId="20577"/>
        <pc:sldMkLst>
          <pc:docMk/>
          <pc:sldMk cId="255272151" sldId="301"/>
        </pc:sldMkLst>
        <pc:spChg chg="mod">
          <ac:chgData name="Julia BG" userId="8c9232136102cfc9" providerId="Windows Live" clId="Web-{112F8814-C2E5-4384-8C7C-79731BA74EEE}" dt="2018-10-18T18:32:02.555" v="1076" actId="20577"/>
          <ac:spMkLst>
            <pc:docMk/>
            <pc:sldMk cId="255272151" sldId="301"/>
            <ac:spMk id="14" creationId="{84413342-8AA5-478F-B33B-D27C15662A24}"/>
          </ac:spMkLst>
        </pc:spChg>
      </pc:sldChg>
      <pc:sldChg chg="modSp">
        <pc:chgData name="Julia BG" userId="8c9232136102cfc9" providerId="Windows Live" clId="Web-{112F8814-C2E5-4384-8C7C-79731BA74EEE}" dt="2018-10-18T18:32:39.821" v="1081" actId="20577"/>
        <pc:sldMkLst>
          <pc:docMk/>
          <pc:sldMk cId="873348591" sldId="308"/>
        </pc:sldMkLst>
        <pc:spChg chg="mod">
          <ac:chgData name="Julia BG" userId="8c9232136102cfc9" providerId="Windows Live" clId="Web-{112F8814-C2E5-4384-8C7C-79731BA74EEE}" dt="2018-10-18T18:32:39.821" v="1081" actId="20577"/>
          <ac:spMkLst>
            <pc:docMk/>
            <pc:sldMk cId="873348591" sldId="308"/>
            <ac:spMk id="14" creationId="{84413342-8AA5-478F-B33B-D27C15662A24}"/>
          </ac:spMkLst>
        </pc:spChg>
      </pc:sldChg>
      <pc:sldChg chg="modSp">
        <pc:chgData name="Julia BG" userId="8c9232136102cfc9" providerId="Windows Live" clId="Web-{112F8814-C2E5-4384-8C7C-79731BA74EEE}" dt="2018-10-18T18:26:07.157" v="1003" actId="20577"/>
        <pc:sldMkLst>
          <pc:docMk/>
          <pc:sldMk cId="1701922918" sldId="309"/>
        </pc:sldMkLst>
        <pc:spChg chg="mod">
          <ac:chgData name="Julia BG" userId="8c9232136102cfc9" providerId="Windows Live" clId="Web-{112F8814-C2E5-4384-8C7C-79731BA74EEE}" dt="2018-10-18T18:26:07.157" v="1003" actId="20577"/>
          <ac:spMkLst>
            <pc:docMk/>
            <pc:sldMk cId="1701922918" sldId="309"/>
            <ac:spMk id="14" creationId="{84413342-8AA5-478F-B33B-D27C15662A24}"/>
          </ac:spMkLst>
        </pc:spChg>
      </pc:sldChg>
      <pc:sldChg chg="modSp">
        <pc:chgData name="Julia BG" userId="8c9232136102cfc9" providerId="Windows Live" clId="Web-{112F8814-C2E5-4384-8C7C-79731BA74EEE}" dt="2018-10-18T18:31:23.804" v="1074" actId="20577"/>
        <pc:sldMkLst>
          <pc:docMk/>
          <pc:sldMk cId="830999503" sldId="310"/>
        </pc:sldMkLst>
        <pc:spChg chg="mod">
          <ac:chgData name="Julia BG" userId="8c9232136102cfc9" providerId="Windows Live" clId="Web-{112F8814-C2E5-4384-8C7C-79731BA74EEE}" dt="2018-10-18T18:31:23.804" v="1074" actId="20577"/>
          <ac:spMkLst>
            <pc:docMk/>
            <pc:sldMk cId="830999503" sldId="310"/>
            <ac:spMk id="14" creationId="{84413342-8AA5-478F-B33B-D27C15662A24}"/>
          </ac:spMkLst>
        </pc:spChg>
      </pc:sldChg>
      <pc:sldChg chg="modSp">
        <pc:chgData name="Julia BG" userId="8c9232136102cfc9" providerId="Windows Live" clId="Web-{112F8814-C2E5-4384-8C7C-79731BA74EEE}" dt="2018-10-18T18:33:34.572" v="1083" actId="20577"/>
        <pc:sldMkLst>
          <pc:docMk/>
          <pc:sldMk cId="3342824947" sldId="312"/>
        </pc:sldMkLst>
        <pc:spChg chg="mod">
          <ac:chgData name="Julia BG" userId="8c9232136102cfc9" providerId="Windows Live" clId="Web-{112F8814-C2E5-4384-8C7C-79731BA74EEE}" dt="2018-10-18T18:33:34.572" v="1083" actId="20577"/>
          <ac:spMkLst>
            <pc:docMk/>
            <pc:sldMk cId="3342824947" sldId="312"/>
            <ac:spMk id="14" creationId="{84413342-8AA5-478F-B33B-D27C15662A24}"/>
          </ac:spMkLst>
        </pc:spChg>
      </pc:sldChg>
      <pc:sldChg chg="modSp">
        <pc:chgData name="Julia BG" userId="8c9232136102cfc9" providerId="Windows Live" clId="Web-{112F8814-C2E5-4384-8C7C-79731BA74EEE}" dt="2018-10-18T17:32:54.005" v="7" actId="20577"/>
        <pc:sldMkLst>
          <pc:docMk/>
          <pc:sldMk cId="2376213621" sldId="315"/>
        </pc:sldMkLst>
        <pc:spChg chg="mod">
          <ac:chgData name="Julia BG" userId="8c9232136102cfc9" providerId="Windows Live" clId="Web-{112F8814-C2E5-4384-8C7C-79731BA74EEE}" dt="2018-10-18T17:32:54.005" v="7" actId="20577"/>
          <ac:spMkLst>
            <pc:docMk/>
            <pc:sldMk cId="2376213621" sldId="315"/>
            <ac:spMk id="14" creationId="{84413342-8AA5-478F-B33B-D27C15662A24}"/>
          </ac:spMkLst>
        </pc:spChg>
      </pc:sldChg>
      <pc:sldChg chg="modSp">
        <pc:chgData name="Julia BG" userId="8c9232136102cfc9" providerId="Windows Live" clId="Web-{112F8814-C2E5-4384-8C7C-79731BA74EEE}" dt="2018-10-18T18:34:51.417" v="1087" actId="20577"/>
        <pc:sldMkLst>
          <pc:docMk/>
          <pc:sldMk cId="725289313" sldId="317"/>
        </pc:sldMkLst>
        <pc:spChg chg="mod">
          <ac:chgData name="Julia BG" userId="8c9232136102cfc9" providerId="Windows Live" clId="Web-{112F8814-C2E5-4384-8C7C-79731BA74EEE}" dt="2018-10-18T18:34:51.417" v="1087" actId="20577"/>
          <ac:spMkLst>
            <pc:docMk/>
            <pc:sldMk cId="725289313" sldId="317"/>
            <ac:spMk id="14" creationId="{84413342-8AA5-478F-B33B-D27C15662A24}"/>
          </ac:spMkLst>
        </pc:spChg>
      </pc:sldChg>
      <pc:sldChg chg="modNotes">
        <pc:chgData name="Julia BG" userId="8c9232136102cfc9" providerId="Windows Live" clId="Web-{112F8814-C2E5-4384-8C7C-79731BA74EEE}" dt="2018-10-18T17:38:43.902" v="66"/>
        <pc:sldMkLst>
          <pc:docMk/>
          <pc:sldMk cId="3665893870" sldId="318"/>
        </pc:sldMkLst>
      </pc:sldChg>
      <pc:sldChg chg="modSp del">
        <pc:chgData name="Julia BG" userId="8c9232136102cfc9" providerId="Windows Live" clId="Web-{112F8814-C2E5-4384-8C7C-79731BA74EEE}" dt="2018-10-18T18:05:42.237" v="639"/>
        <pc:sldMkLst>
          <pc:docMk/>
          <pc:sldMk cId="3676209155" sldId="319"/>
        </pc:sldMkLst>
        <pc:spChg chg="mod">
          <ac:chgData name="Julia BG" userId="8c9232136102cfc9" providerId="Windows Live" clId="Web-{112F8814-C2E5-4384-8C7C-79731BA74EEE}" dt="2018-10-18T18:04:36.312" v="618" actId="20577"/>
          <ac:spMkLst>
            <pc:docMk/>
            <pc:sldMk cId="3676209155" sldId="319"/>
            <ac:spMk id="6" creationId="{1D3983A1-E509-4112-A77C-A5AEF26AFF0A}"/>
          </ac:spMkLst>
        </pc:spChg>
      </pc:sldChg>
      <pc:sldChg chg="ord">
        <pc:chgData name="Julia BG" userId="8c9232136102cfc9" providerId="Windows Live" clId="Web-{112F8814-C2E5-4384-8C7C-79731BA74EEE}" dt="2018-10-18T18:44:32.632" v="1137"/>
        <pc:sldMkLst>
          <pc:docMk/>
          <pc:sldMk cId="4259632272" sldId="320"/>
        </pc:sldMkLst>
      </pc:sldChg>
      <pc:sldChg chg="modSp">
        <pc:chgData name="Julia BG" userId="8c9232136102cfc9" providerId="Windows Live" clId="Web-{112F8814-C2E5-4384-8C7C-79731BA74EEE}" dt="2018-10-18T18:36:52.748" v="1106" actId="20577"/>
        <pc:sldMkLst>
          <pc:docMk/>
          <pc:sldMk cId="336233328" sldId="321"/>
        </pc:sldMkLst>
        <pc:spChg chg="mod">
          <ac:chgData name="Julia BG" userId="8c9232136102cfc9" providerId="Windows Live" clId="Web-{112F8814-C2E5-4384-8C7C-79731BA74EEE}" dt="2018-10-18T17:54:33.287" v="399" actId="14100"/>
          <ac:spMkLst>
            <pc:docMk/>
            <pc:sldMk cId="336233328" sldId="321"/>
            <ac:spMk id="4" creationId="{00000000-0000-0000-0000-000000000000}"/>
          </ac:spMkLst>
        </pc:spChg>
        <pc:spChg chg="mod">
          <ac:chgData name="Julia BG" userId="8c9232136102cfc9" providerId="Windows Live" clId="Web-{112F8814-C2E5-4384-8C7C-79731BA74EEE}" dt="2018-10-18T18:36:52.748" v="1106" actId="20577"/>
          <ac:spMkLst>
            <pc:docMk/>
            <pc:sldMk cId="336233328" sldId="321"/>
            <ac:spMk id="6" creationId="{1D3983A1-E509-4112-A77C-A5AEF26AFF0A}"/>
          </ac:spMkLst>
        </pc:spChg>
      </pc:sldChg>
      <pc:sldChg chg="modSp add ord replId">
        <pc:chgData name="Julia BG" userId="8c9232136102cfc9" providerId="Windows Live" clId="Web-{112F8814-C2E5-4384-8C7C-79731BA74EEE}" dt="2018-10-18T18:23:32.436" v="997" actId="20577"/>
        <pc:sldMkLst>
          <pc:docMk/>
          <pc:sldMk cId="2344228070" sldId="322"/>
        </pc:sldMkLst>
        <pc:spChg chg="mod">
          <ac:chgData name="Julia BG" userId="8c9232136102cfc9" providerId="Windows Live" clId="Web-{112F8814-C2E5-4384-8C7C-79731BA74EEE}" dt="2018-10-18T18:23:32.436" v="997" actId="20577"/>
          <ac:spMkLst>
            <pc:docMk/>
            <pc:sldMk cId="2344228070" sldId="322"/>
            <ac:spMk id="6" creationId="{1D3983A1-E509-4112-A77C-A5AEF26AFF0A}"/>
          </ac:spMkLst>
        </pc:spChg>
      </pc:sldChg>
      <pc:sldChg chg="modSp add replId">
        <pc:chgData name="Julia BG" userId="8c9232136102cfc9" providerId="Windows Live" clId="Web-{112F8814-C2E5-4384-8C7C-79731BA74EEE}" dt="2018-10-18T17:42:49.188" v="156" actId="20577"/>
        <pc:sldMkLst>
          <pc:docMk/>
          <pc:sldMk cId="3751698908" sldId="323"/>
        </pc:sldMkLst>
        <pc:spChg chg="mod">
          <ac:chgData name="Julia BG" userId="8c9232136102cfc9" providerId="Windows Live" clId="Web-{112F8814-C2E5-4384-8C7C-79731BA74EEE}" dt="2018-10-18T17:42:49.188" v="156" actId="20577"/>
          <ac:spMkLst>
            <pc:docMk/>
            <pc:sldMk cId="3751698908" sldId="323"/>
            <ac:spMk id="4" creationId="{00000000-0000-0000-0000-000000000000}"/>
          </ac:spMkLst>
        </pc:spChg>
      </pc:sldChg>
      <pc:sldChg chg="modSp add del replId">
        <pc:chgData name="Julia BG" userId="8c9232136102cfc9" providerId="Windows Live" clId="Web-{112F8814-C2E5-4384-8C7C-79731BA74EEE}" dt="2018-10-18T18:05:37.111" v="638"/>
        <pc:sldMkLst>
          <pc:docMk/>
          <pc:sldMk cId="2970531291" sldId="324"/>
        </pc:sldMkLst>
        <pc:spChg chg="mod">
          <ac:chgData name="Julia BG" userId="8c9232136102cfc9" providerId="Windows Live" clId="Web-{112F8814-C2E5-4384-8C7C-79731BA74EEE}" dt="2018-10-18T18:03:15.137" v="585" actId="20577"/>
          <ac:spMkLst>
            <pc:docMk/>
            <pc:sldMk cId="2970531291" sldId="324"/>
            <ac:spMk id="6" creationId="{1D3983A1-E509-4112-A77C-A5AEF26AFF0A}"/>
          </ac:spMkLst>
        </pc:spChg>
      </pc:sldChg>
      <pc:sldChg chg="add del replId">
        <pc:chgData name="Julia BG" userId="8c9232136102cfc9" providerId="Windows Live" clId="Web-{112F8814-C2E5-4384-8C7C-79731BA74EEE}" dt="2018-10-18T18:05:33.721" v="637"/>
        <pc:sldMkLst>
          <pc:docMk/>
          <pc:sldMk cId="3448644009" sldId="325"/>
        </pc:sldMkLst>
      </pc:sldChg>
      <pc:sldChg chg="addSp delSp modSp add replId">
        <pc:chgData name="Julia BG" userId="8c9232136102cfc9" providerId="Windows Live" clId="Web-{112F8814-C2E5-4384-8C7C-79731BA74EEE}" dt="2018-10-18T18:37:28.578" v="1113" actId="20577"/>
        <pc:sldMkLst>
          <pc:docMk/>
          <pc:sldMk cId="373299792" sldId="326"/>
        </pc:sldMkLst>
        <pc:spChg chg="del mod">
          <ac:chgData name="Julia BG" userId="8c9232136102cfc9" providerId="Windows Live" clId="Web-{112F8814-C2E5-4384-8C7C-79731BA74EEE}" dt="2018-10-18T18:01:43.788" v="556"/>
          <ac:spMkLst>
            <pc:docMk/>
            <pc:sldMk cId="373299792" sldId="326"/>
            <ac:spMk id="4" creationId="{00000000-0000-0000-0000-000000000000}"/>
          </ac:spMkLst>
        </pc:spChg>
        <pc:spChg chg="mod">
          <ac:chgData name="Julia BG" userId="8c9232136102cfc9" providerId="Windows Live" clId="Web-{112F8814-C2E5-4384-8C7C-79731BA74EEE}" dt="2018-10-18T18:37:28.578" v="1113" actId="20577"/>
          <ac:spMkLst>
            <pc:docMk/>
            <pc:sldMk cId="373299792" sldId="326"/>
            <ac:spMk id="6" creationId="{1D3983A1-E509-4112-A77C-A5AEF26AFF0A}"/>
          </ac:spMkLst>
        </pc:spChg>
        <pc:spChg chg="add del mod">
          <ac:chgData name="Julia BG" userId="8c9232136102cfc9" providerId="Windows Live" clId="Web-{112F8814-C2E5-4384-8C7C-79731BA74EEE}" dt="2018-10-18T18:01:48.382" v="557"/>
          <ac:spMkLst>
            <pc:docMk/>
            <pc:sldMk cId="373299792" sldId="326"/>
            <ac:spMk id="7" creationId="{27010F07-E1ED-4AFD-82A0-712B728BA169}"/>
          </ac:spMkLst>
        </pc:spChg>
      </pc:sldChg>
      <pc:sldChg chg="addSp delSp modSp add replId">
        <pc:chgData name="Julia BG" userId="8c9232136102cfc9" providerId="Windows Live" clId="Web-{112F8814-C2E5-4384-8C7C-79731BA74EEE}" dt="2018-10-18T18:38:14.968" v="1124" actId="20577"/>
        <pc:sldMkLst>
          <pc:docMk/>
          <pc:sldMk cId="267906679" sldId="327"/>
        </pc:sldMkLst>
        <pc:spChg chg="add del mod">
          <ac:chgData name="Julia BG" userId="8c9232136102cfc9" providerId="Windows Live" clId="Web-{112F8814-C2E5-4384-8C7C-79731BA74EEE}" dt="2018-10-18T18:38:14.968" v="1124" actId="20577"/>
          <ac:spMkLst>
            <pc:docMk/>
            <pc:sldMk cId="267906679" sldId="327"/>
            <ac:spMk id="6" creationId="{1D3983A1-E509-4112-A77C-A5AEF26AFF0A}"/>
          </ac:spMkLst>
        </pc:spChg>
      </pc:sldChg>
      <pc:sldChg chg="modSp add replId">
        <pc:chgData name="Julia BG" userId="8c9232136102cfc9" providerId="Windows Live" clId="Web-{112F8814-C2E5-4384-8C7C-79731BA74EEE}" dt="2018-10-18T18:19:15.946" v="948" actId="20577"/>
        <pc:sldMkLst>
          <pc:docMk/>
          <pc:sldMk cId="4055044012" sldId="328"/>
        </pc:sldMkLst>
        <pc:spChg chg="mod">
          <ac:chgData name="Julia BG" userId="8c9232136102cfc9" providerId="Windows Live" clId="Web-{112F8814-C2E5-4384-8C7C-79731BA74EEE}" dt="2018-10-18T18:19:15.946" v="948" actId="20577"/>
          <ac:spMkLst>
            <pc:docMk/>
            <pc:sldMk cId="4055044012" sldId="328"/>
            <ac:spMk id="6" creationId="{1D3983A1-E509-4112-A77C-A5AEF26AFF0A}"/>
          </ac:spMkLst>
        </pc:spChg>
      </pc:sldChg>
      <pc:sldChg chg="addSp delSp modSp add replId">
        <pc:chgData name="Julia BG" userId="8c9232136102cfc9" providerId="Windows Live" clId="Web-{112F8814-C2E5-4384-8C7C-79731BA74EEE}" dt="2018-10-18T18:43:05.286" v="1133" actId="1076"/>
        <pc:sldMkLst>
          <pc:docMk/>
          <pc:sldMk cId="200312214" sldId="329"/>
        </pc:sldMkLst>
        <pc:spChg chg="del">
          <ac:chgData name="Julia BG" userId="8c9232136102cfc9" providerId="Windows Live" clId="Web-{112F8814-C2E5-4384-8C7C-79731BA74EEE}" dt="2018-10-18T18:42:49.192" v="1129"/>
          <ac:spMkLst>
            <pc:docMk/>
            <pc:sldMk cId="200312214" sldId="329"/>
            <ac:spMk id="4" creationId="{00000000-0000-0000-0000-000000000000}"/>
          </ac:spMkLst>
        </pc:spChg>
        <pc:spChg chg="add del mod">
          <ac:chgData name="Julia BG" userId="8c9232136102cfc9" providerId="Windows Live" clId="Web-{112F8814-C2E5-4384-8C7C-79731BA74EEE}" dt="2018-10-18T18:42:55.911" v="1130"/>
          <ac:spMkLst>
            <pc:docMk/>
            <pc:sldMk cId="200312214" sldId="329"/>
            <ac:spMk id="6" creationId="{89EFC843-89A1-4EF2-8155-ADC4C2A42D29}"/>
          </ac:spMkLst>
        </pc:spChg>
        <pc:picChg chg="add mod ord">
          <ac:chgData name="Julia BG" userId="8c9232136102cfc9" providerId="Windows Live" clId="Web-{112F8814-C2E5-4384-8C7C-79731BA74EEE}" dt="2018-10-18T18:43:05.286" v="1133" actId="1076"/>
          <ac:picMkLst>
            <pc:docMk/>
            <pc:sldMk cId="200312214" sldId="329"/>
            <ac:picMk id="7" creationId="{890D47F7-7C15-49F0-9396-2765A8C9C141}"/>
          </ac:picMkLst>
        </pc:picChg>
      </pc:sldChg>
      <pc:sldChg chg="delSp add del replId">
        <pc:chgData name="Julia BG" userId="8c9232136102cfc9" providerId="Windows Live" clId="Web-{112F8814-C2E5-4384-8C7C-79731BA74EEE}" dt="2018-10-18T18:44:26.428" v="1136"/>
        <pc:sldMkLst>
          <pc:docMk/>
          <pc:sldMk cId="1859398817" sldId="330"/>
        </pc:sldMkLst>
        <pc:spChg chg="del">
          <ac:chgData name="Julia BG" userId="8c9232136102cfc9" providerId="Windows Live" clId="Web-{112F8814-C2E5-4384-8C7C-79731BA74EEE}" dt="2018-10-18T18:44:25.522" v="1135"/>
          <ac:spMkLst>
            <pc:docMk/>
            <pc:sldMk cId="1859398817" sldId="330"/>
            <ac:spMk id="6" creationId="{1D3983A1-E509-4112-A77C-A5AEF26AFF0A}"/>
          </ac:spMkLst>
        </pc:spChg>
      </pc:sldChg>
      <pc:sldChg chg="addSp delSp modSp add replId">
        <pc:chgData name="Julia BG" userId="8c9232136102cfc9" providerId="Windows Live" clId="Web-{112F8814-C2E5-4384-8C7C-79731BA74EEE}" dt="2018-10-18T18:44:59.101" v="1145" actId="1076"/>
        <pc:sldMkLst>
          <pc:docMk/>
          <pc:sldMk cId="2015843388" sldId="330"/>
        </pc:sldMkLst>
        <pc:spChg chg="del">
          <ac:chgData name="Julia BG" userId="8c9232136102cfc9" providerId="Windows Live" clId="Web-{112F8814-C2E5-4384-8C7C-79731BA74EEE}" dt="2018-10-18T18:44:47.038" v="1139"/>
          <ac:spMkLst>
            <pc:docMk/>
            <pc:sldMk cId="2015843388" sldId="330"/>
            <ac:spMk id="4" creationId="{00000000-0000-0000-0000-000000000000}"/>
          </ac:spMkLst>
        </pc:spChg>
        <pc:spChg chg="add del mod">
          <ac:chgData name="Julia BG" userId="8c9232136102cfc9" providerId="Windows Live" clId="Web-{112F8814-C2E5-4384-8C7C-79731BA74EEE}" dt="2018-10-18T18:44:48.038" v="1140"/>
          <ac:spMkLst>
            <pc:docMk/>
            <pc:sldMk cId="2015843388" sldId="330"/>
            <ac:spMk id="6" creationId="{5D3D8EC7-0596-4D10-876E-67E6E81B0FDF}"/>
          </ac:spMkLst>
        </pc:spChg>
        <pc:picChg chg="add mod ord">
          <ac:chgData name="Julia BG" userId="8c9232136102cfc9" providerId="Windows Live" clId="Web-{112F8814-C2E5-4384-8C7C-79731BA74EEE}" dt="2018-10-18T18:44:59.101" v="1145" actId="1076"/>
          <ac:picMkLst>
            <pc:docMk/>
            <pc:sldMk cId="2015843388" sldId="330"/>
            <ac:picMk id="7" creationId="{7D3E63EF-8948-43CC-A030-FBCB273D8426}"/>
          </ac:picMkLst>
        </pc:picChg>
      </pc:sldChg>
    </pc:docChg>
  </pc:docChgLst>
  <pc:docChgLst>
    <pc:chgData name="Julia BG" userId="8c9232136102cfc9" providerId="Windows Live" clId="Web-{9C4F5FA7-6CE5-4A87-AB95-7590E0E0B050}"/>
    <pc:docChg chg="addSld modSld sldOrd">
      <pc:chgData name="Julia BG" userId="8c9232136102cfc9" providerId="Windows Live" clId="Web-{9C4F5FA7-6CE5-4A87-AB95-7590E0E0B050}" dt="2018-10-17T19:33:53.709" v="1062" actId="20577"/>
      <pc:docMkLst>
        <pc:docMk/>
      </pc:docMkLst>
      <pc:sldChg chg="modSp">
        <pc:chgData name="Julia BG" userId="8c9232136102cfc9" providerId="Windows Live" clId="Web-{9C4F5FA7-6CE5-4A87-AB95-7590E0E0B050}" dt="2018-10-17T19:31:46.377" v="1027" actId="20577"/>
        <pc:sldMkLst>
          <pc:docMk/>
          <pc:sldMk cId="3419727723" sldId="277"/>
        </pc:sldMkLst>
        <pc:spChg chg="mod">
          <ac:chgData name="Julia BG" userId="8c9232136102cfc9" providerId="Windows Live" clId="Web-{9C4F5FA7-6CE5-4A87-AB95-7590E0E0B050}" dt="2018-10-17T19:31:46.377" v="1027" actId="20577"/>
          <ac:spMkLst>
            <pc:docMk/>
            <pc:sldMk cId="3419727723" sldId="277"/>
            <ac:spMk id="2" creationId="{00000000-0000-0000-0000-000000000000}"/>
          </ac:spMkLst>
        </pc:spChg>
        <pc:spChg chg="mod">
          <ac:chgData name="Julia BG" userId="8c9232136102cfc9" providerId="Windows Live" clId="Web-{9C4F5FA7-6CE5-4A87-AB95-7590E0E0B050}" dt="2018-10-17T19:30:50.172" v="1021" actId="20577"/>
          <ac:spMkLst>
            <pc:docMk/>
            <pc:sldMk cId="3419727723" sldId="277"/>
            <ac:spMk id="4" creationId="{00000000-0000-0000-0000-000000000000}"/>
          </ac:spMkLst>
        </pc:spChg>
      </pc:sldChg>
      <pc:sldChg chg="modSp">
        <pc:chgData name="Julia BG" userId="8c9232136102cfc9" providerId="Windows Live" clId="Web-{9C4F5FA7-6CE5-4A87-AB95-7590E0E0B050}" dt="2018-10-17T19:32:14.003" v="1041" actId="20577"/>
        <pc:sldMkLst>
          <pc:docMk/>
          <pc:sldMk cId="2163012571" sldId="281"/>
        </pc:sldMkLst>
        <pc:spChg chg="mod">
          <ac:chgData name="Julia BG" userId="8c9232136102cfc9" providerId="Windows Live" clId="Web-{9C4F5FA7-6CE5-4A87-AB95-7590E0E0B050}" dt="2018-10-17T19:32:14.003" v="1041" actId="20577"/>
          <ac:spMkLst>
            <pc:docMk/>
            <pc:sldMk cId="2163012571" sldId="281"/>
            <ac:spMk id="4" creationId="{00000000-0000-0000-0000-000000000000}"/>
          </ac:spMkLst>
        </pc:spChg>
      </pc:sldChg>
      <pc:sldChg chg="modSp">
        <pc:chgData name="Julia BG" userId="8c9232136102cfc9" providerId="Windows Live" clId="Web-{9C4F5FA7-6CE5-4A87-AB95-7590E0E0B050}" dt="2018-10-17T19:03:56.558" v="421" actId="20577"/>
        <pc:sldMkLst>
          <pc:docMk/>
          <pc:sldMk cId="40091452" sldId="282"/>
        </pc:sldMkLst>
        <pc:spChg chg="mod">
          <ac:chgData name="Julia BG" userId="8c9232136102cfc9" providerId="Windows Live" clId="Web-{9C4F5FA7-6CE5-4A87-AB95-7590E0E0B050}" dt="2018-10-17T19:03:56.558" v="421" actId="20577"/>
          <ac:spMkLst>
            <pc:docMk/>
            <pc:sldMk cId="40091452" sldId="282"/>
            <ac:spMk id="4" creationId="{00000000-0000-0000-0000-000000000000}"/>
          </ac:spMkLst>
        </pc:spChg>
      </pc:sldChg>
      <pc:sldChg chg="delSp modSp ord">
        <pc:chgData name="Julia BG" userId="8c9232136102cfc9" providerId="Windows Live" clId="Web-{9C4F5FA7-6CE5-4A87-AB95-7590E0E0B050}" dt="2018-10-17T19:21:53.842" v="869"/>
        <pc:sldMkLst>
          <pc:docMk/>
          <pc:sldMk cId="3789008174" sldId="288"/>
        </pc:sldMkLst>
        <pc:picChg chg="mod">
          <ac:chgData name="Julia BG" userId="8c9232136102cfc9" providerId="Windows Live" clId="Web-{9C4F5FA7-6CE5-4A87-AB95-7590E0E0B050}" dt="2018-10-17T18:58:10.281" v="368" actId="1076"/>
          <ac:picMkLst>
            <pc:docMk/>
            <pc:sldMk cId="3789008174" sldId="288"/>
            <ac:picMk id="5" creationId="{ADB8F23E-6073-44D8-AC05-1DEB964FB5E2}"/>
          </ac:picMkLst>
        </pc:picChg>
        <pc:picChg chg="del mod">
          <ac:chgData name="Julia BG" userId="8c9232136102cfc9" providerId="Windows Live" clId="Web-{9C4F5FA7-6CE5-4A87-AB95-7590E0E0B050}" dt="2018-10-17T18:58:55.970" v="380"/>
          <ac:picMkLst>
            <pc:docMk/>
            <pc:sldMk cId="3789008174" sldId="288"/>
            <ac:picMk id="7" creationId="{DA7FF9DE-AEC4-424C-AC6F-3B41ED59B4FF}"/>
          </ac:picMkLst>
        </pc:picChg>
        <pc:picChg chg="mod">
          <ac:chgData name="Julia BG" userId="8c9232136102cfc9" providerId="Windows Live" clId="Web-{9C4F5FA7-6CE5-4A87-AB95-7590E0E0B050}" dt="2018-10-17T18:58:18.797" v="373" actId="1076"/>
          <ac:picMkLst>
            <pc:docMk/>
            <pc:sldMk cId="3789008174" sldId="288"/>
            <ac:picMk id="13" creationId="{4D241F31-5461-432D-AB15-1F64CDAA60D5}"/>
          </ac:picMkLst>
        </pc:picChg>
      </pc:sldChg>
      <pc:sldChg chg="modSp">
        <pc:chgData name="Julia BG" userId="8c9232136102cfc9" providerId="Windows Live" clId="Web-{9C4F5FA7-6CE5-4A87-AB95-7590E0E0B050}" dt="2018-10-17T18:32:56.467" v="4" actId="20577"/>
        <pc:sldMkLst>
          <pc:docMk/>
          <pc:sldMk cId="2086314510" sldId="289"/>
        </pc:sldMkLst>
        <pc:spChg chg="mod">
          <ac:chgData name="Julia BG" userId="8c9232136102cfc9" providerId="Windows Live" clId="Web-{9C4F5FA7-6CE5-4A87-AB95-7590E0E0B050}" dt="2018-10-17T18:32:56.467" v="4" actId="20577"/>
          <ac:spMkLst>
            <pc:docMk/>
            <pc:sldMk cId="2086314510" sldId="289"/>
            <ac:spMk id="4" creationId="{00000000-0000-0000-0000-000000000000}"/>
          </ac:spMkLst>
        </pc:spChg>
      </pc:sldChg>
      <pc:sldChg chg="modSp">
        <pc:chgData name="Julia BG" userId="8c9232136102cfc9" providerId="Windows Live" clId="Web-{9C4F5FA7-6CE5-4A87-AB95-7590E0E0B050}" dt="2018-10-17T18:45:52.773" v="262" actId="20577"/>
        <pc:sldMkLst>
          <pc:docMk/>
          <pc:sldMk cId="2994284962" sldId="293"/>
        </pc:sldMkLst>
        <pc:spChg chg="mod">
          <ac:chgData name="Julia BG" userId="8c9232136102cfc9" providerId="Windows Live" clId="Web-{9C4F5FA7-6CE5-4A87-AB95-7590E0E0B050}" dt="2018-10-17T18:45:52.773" v="262" actId="20577"/>
          <ac:spMkLst>
            <pc:docMk/>
            <pc:sldMk cId="2994284962" sldId="293"/>
            <ac:spMk id="14" creationId="{84413342-8AA5-478F-B33B-D27C15662A24}"/>
          </ac:spMkLst>
        </pc:spChg>
      </pc:sldChg>
      <pc:sldChg chg="modSp">
        <pc:chgData name="Julia BG" userId="8c9232136102cfc9" providerId="Windows Live" clId="Web-{9C4F5FA7-6CE5-4A87-AB95-7590E0E0B050}" dt="2018-10-17T18:46:28.477" v="270" actId="20577"/>
        <pc:sldMkLst>
          <pc:docMk/>
          <pc:sldMk cId="913692754" sldId="296"/>
        </pc:sldMkLst>
        <pc:spChg chg="mod">
          <ac:chgData name="Julia BG" userId="8c9232136102cfc9" providerId="Windows Live" clId="Web-{9C4F5FA7-6CE5-4A87-AB95-7590E0E0B050}" dt="2018-10-17T18:46:28.477" v="270" actId="20577"/>
          <ac:spMkLst>
            <pc:docMk/>
            <pc:sldMk cId="913692754" sldId="296"/>
            <ac:spMk id="14" creationId="{84413342-8AA5-478F-B33B-D27C15662A24}"/>
          </ac:spMkLst>
        </pc:spChg>
      </pc:sldChg>
      <pc:sldChg chg="modSp">
        <pc:chgData name="Julia BG" userId="8c9232136102cfc9" providerId="Windows Live" clId="Web-{9C4F5FA7-6CE5-4A87-AB95-7590E0E0B050}" dt="2018-10-17T18:46:54.791" v="272" actId="1076"/>
        <pc:sldMkLst>
          <pc:docMk/>
          <pc:sldMk cId="472384280" sldId="297"/>
        </pc:sldMkLst>
        <pc:picChg chg="mod">
          <ac:chgData name="Julia BG" userId="8c9232136102cfc9" providerId="Windows Live" clId="Web-{9C4F5FA7-6CE5-4A87-AB95-7590E0E0B050}" dt="2018-10-17T18:46:54.791" v="272" actId="1076"/>
          <ac:picMkLst>
            <pc:docMk/>
            <pc:sldMk cId="472384280" sldId="297"/>
            <ac:picMk id="4" creationId="{75CAD3B5-1E3E-4B9C-855D-7EB7E3956A59}"/>
          </ac:picMkLst>
        </pc:picChg>
      </pc:sldChg>
      <pc:sldChg chg="modSp">
        <pc:chgData name="Julia BG" userId="8c9232136102cfc9" providerId="Windows Live" clId="Web-{9C4F5FA7-6CE5-4A87-AB95-7590E0E0B050}" dt="2018-10-17T18:53:24.725" v="358" actId="20577"/>
        <pc:sldMkLst>
          <pc:docMk/>
          <pc:sldMk cId="255272151" sldId="301"/>
        </pc:sldMkLst>
        <pc:spChg chg="mod">
          <ac:chgData name="Julia BG" userId="8c9232136102cfc9" providerId="Windows Live" clId="Web-{9C4F5FA7-6CE5-4A87-AB95-7590E0E0B050}" dt="2018-10-17T18:53:24.725" v="358" actId="20577"/>
          <ac:spMkLst>
            <pc:docMk/>
            <pc:sldMk cId="255272151" sldId="301"/>
            <ac:spMk id="14" creationId="{84413342-8AA5-478F-B33B-D27C15662A24}"/>
          </ac:spMkLst>
        </pc:spChg>
      </pc:sldChg>
      <pc:sldChg chg="modSp">
        <pc:chgData name="Julia BG" userId="8c9232136102cfc9" providerId="Windows Live" clId="Web-{9C4F5FA7-6CE5-4A87-AB95-7590E0E0B050}" dt="2018-10-17T18:48:24.372" v="284" actId="20577"/>
        <pc:sldMkLst>
          <pc:docMk/>
          <pc:sldMk cId="3043604915" sldId="305"/>
        </pc:sldMkLst>
        <pc:spChg chg="mod">
          <ac:chgData name="Julia BG" userId="8c9232136102cfc9" providerId="Windows Live" clId="Web-{9C4F5FA7-6CE5-4A87-AB95-7590E0E0B050}" dt="2018-10-17T18:48:24.372" v="284" actId="20577"/>
          <ac:spMkLst>
            <pc:docMk/>
            <pc:sldMk cId="3043604915" sldId="305"/>
            <ac:spMk id="14" creationId="{84413342-8AA5-478F-B33B-D27C15662A24}"/>
          </ac:spMkLst>
        </pc:spChg>
      </pc:sldChg>
      <pc:sldChg chg="modSp">
        <pc:chgData name="Julia BG" userId="8c9232136102cfc9" providerId="Windows Live" clId="Web-{9C4F5FA7-6CE5-4A87-AB95-7590E0E0B050}" dt="2018-10-17T18:53:43.819" v="360" actId="20577"/>
        <pc:sldMkLst>
          <pc:docMk/>
          <pc:sldMk cId="873348591" sldId="308"/>
        </pc:sldMkLst>
        <pc:spChg chg="mod">
          <ac:chgData name="Julia BG" userId="8c9232136102cfc9" providerId="Windows Live" clId="Web-{9C4F5FA7-6CE5-4A87-AB95-7590E0E0B050}" dt="2018-10-17T18:53:43.819" v="360" actId="20577"/>
          <ac:spMkLst>
            <pc:docMk/>
            <pc:sldMk cId="873348591" sldId="308"/>
            <ac:spMk id="14" creationId="{84413342-8AA5-478F-B33B-D27C15662A24}"/>
          </ac:spMkLst>
        </pc:spChg>
      </pc:sldChg>
      <pc:sldChg chg="modSp">
        <pc:chgData name="Julia BG" userId="8c9232136102cfc9" providerId="Windows Live" clId="Web-{9C4F5FA7-6CE5-4A87-AB95-7590E0E0B050}" dt="2018-10-17T18:52:08.488" v="335" actId="20577"/>
        <pc:sldMkLst>
          <pc:docMk/>
          <pc:sldMk cId="830999503" sldId="310"/>
        </pc:sldMkLst>
        <pc:spChg chg="mod">
          <ac:chgData name="Julia BG" userId="8c9232136102cfc9" providerId="Windows Live" clId="Web-{9C4F5FA7-6CE5-4A87-AB95-7590E0E0B050}" dt="2018-10-17T18:52:08.488" v="335" actId="20577"/>
          <ac:spMkLst>
            <pc:docMk/>
            <pc:sldMk cId="830999503" sldId="310"/>
            <ac:spMk id="14" creationId="{84413342-8AA5-478F-B33B-D27C15662A24}"/>
          </ac:spMkLst>
        </pc:spChg>
      </pc:sldChg>
      <pc:sldChg chg="addSp delSp modSp">
        <pc:chgData name="Julia BG" userId="8c9232136102cfc9" providerId="Windows Live" clId="Web-{9C4F5FA7-6CE5-4A87-AB95-7590E0E0B050}" dt="2018-10-17T19:33:52.975" v="1060" actId="20577"/>
        <pc:sldMkLst>
          <pc:docMk/>
          <pc:sldMk cId="1964495993" sldId="313"/>
        </pc:sldMkLst>
        <pc:spChg chg="mod">
          <ac:chgData name="Julia BG" userId="8c9232136102cfc9" providerId="Windows Live" clId="Web-{9C4F5FA7-6CE5-4A87-AB95-7590E0E0B050}" dt="2018-10-17T19:33:52.975" v="1060" actId="20577"/>
          <ac:spMkLst>
            <pc:docMk/>
            <pc:sldMk cId="1964495993" sldId="313"/>
            <ac:spMk id="6" creationId="{83EB9E4B-2106-46FF-B23F-17C65BDE0AAC}"/>
          </ac:spMkLst>
        </pc:spChg>
        <pc:picChg chg="add del mod">
          <ac:chgData name="Julia BG" userId="8c9232136102cfc9" providerId="Windows Live" clId="Web-{9C4F5FA7-6CE5-4A87-AB95-7590E0E0B050}" dt="2018-10-17T18:37:51.242" v="99"/>
          <ac:picMkLst>
            <pc:docMk/>
            <pc:sldMk cId="1964495993" sldId="313"/>
            <ac:picMk id="5" creationId="{08BF8805-E824-4E2B-8CA8-B1FF9503C4DA}"/>
          </ac:picMkLst>
        </pc:picChg>
        <pc:picChg chg="add mod">
          <ac:chgData name="Julia BG" userId="8c9232136102cfc9" providerId="Windows Live" clId="Web-{9C4F5FA7-6CE5-4A87-AB95-7590E0E0B050}" dt="2018-10-17T18:39:23.792" v="136" actId="1076"/>
          <ac:picMkLst>
            <pc:docMk/>
            <pc:sldMk cId="1964495993" sldId="313"/>
            <ac:picMk id="8" creationId="{69947EB4-2AE4-4297-817A-C26564337AB0}"/>
          </ac:picMkLst>
        </pc:picChg>
      </pc:sldChg>
      <pc:sldChg chg="modSp">
        <pc:chgData name="Julia BG" userId="8c9232136102cfc9" providerId="Windows Live" clId="Web-{9C4F5FA7-6CE5-4A87-AB95-7590E0E0B050}" dt="2018-10-17T18:54:55.853" v="362" actId="20577"/>
        <pc:sldMkLst>
          <pc:docMk/>
          <pc:sldMk cId="2376213621" sldId="315"/>
        </pc:sldMkLst>
        <pc:spChg chg="mod">
          <ac:chgData name="Julia BG" userId="8c9232136102cfc9" providerId="Windows Live" clId="Web-{9C4F5FA7-6CE5-4A87-AB95-7590E0E0B050}" dt="2018-10-17T18:54:55.853" v="362" actId="20577"/>
          <ac:spMkLst>
            <pc:docMk/>
            <pc:sldMk cId="2376213621" sldId="315"/>
            <ac:spMk id="14" creationId="{84413342-8AA5-478F-B33B-D27C15662A24}"/>
          </ac:spMkLst>
        </pc:spChg>
      </pc:sldChg>
      <pc:sldChg chg="modSp ord">
        <pc:chgData name="Julia BG" userId="8c9232136102cfc9" providerId="Windows Live" clId="Web-{9C4F5FA7-6CE5-4A87-AB95-7590E0E0B050}" dt="2018-10-17T19:03:06.462" v="410" actId="20577"/>
        <pc:sldMkLst>
          <pc:docMk/>
          <pc:sldMk cId="725289313" sldId="317"/>
        </pc:sldMkLst>
        <pc:spChg chg="mod">
          <ac:chgData name="Julia BG" userId="8c9232136102cfc9" providerId="Windows Live" clId="Web-{9C4F5FA7-6CE5-4A87-AB95-7590E0E0B050}" dt="2018-10-17T19:03:06.462" v="410" actId="20577"/>
          <ac:spMkLst>
            <pc:docMk/>
            <pc:sldMk cId="725289313" sldId="317"/>
            <ac:spMk id="14" creationId="{84413342-8AA5-478F-B33B-D27C15662A24}"/>
          </ac:spMkLst>
        </pc:spChg>
      </pc:sldChg>
      <pc:sldChg chg="modSp">
        <pc:chgData name="Julia BG" userId="8c9232136102cfc9" providerId="Windows Live" clId="Web-{9C4F5FA7-6CE5-4A87-AB95-7590E0E0B050}" dt="2018-10-17T19:04:21.480" v="424" actId="20577"/>
        <pc:sldMkLst>
          <pc:docMk/>
          <pc:sldMk cId="3665893870" sldId="318"/>
        </pc:sldMkLst>
        <pc:spChg chg="mod">
          <ac:chgData name="Julia BG" userId="8c9232136102cfc9" providerId="Windows Live" clId="Web-{9C4F5FA7-6CE5-4A87-AB95-7590E0E0B050}" dt="2018-10-17T19:04:21.480" v="424" actId="20577"/>
          <ac:spMkLst>
            <pc:docMk/>
            <pc:sldMk cId="3665893870" sldId="318"/>
            <ac:spMk id="4" creationId="{00000000-0000-0000-0000-000000000000}"/>
          </ac:spMkLst>
        </pc:spChg>
      </pc:sldChg>
      <pc:sldChg chg="addSp modSp add ord replId">
        <pc:chgData name="Julia BG" userId="8c9232136102cfc9" providerId="Windows Live" clId="Web-{9C4F5FA7-6CE5-4A87-AB95-7590E0E0B050}" dt="2018-10-17T19:30:08.967" v="1005" actId="14100"/>
        <pc:sldMkLst>
          <pc:docMk/>
          <pc:sldMk cId="3676209155" sldId="319"/>
        </pc:sldMkLst>
        <pc:spChg chg="mod">
          <ac:chgData name="Julia BG" userId="8c9232136102cfc9" providerId="Windows Live" clId="Web-{9C4F5FA7-6CE5-4A87-AB95-7590E0E0B050}" dt="2018-10-17T19:04:51.217" v="429" actId="20577"/>
          <ac:spMkLst>
            <pc:docMk/>
            <pc:sldMk cId="3676209155" sldId="319"/>
            <ac:spMk id="2" creationId="{00000000-0000-0000-0000-000000000000}"/>
          </ac:spMkLst>
        </pc:spChg>
        <pc:spChg chg="mod">
          <ac:chgData name="Julia BG" userId="8c9232136102cfc9" providerId="Windows Live" clId="Web-{9C4F5FA7-6CE5-4A87-AB95-7590E0E0B050}" dt="2018-10-17T19:04:41.528" v="426" actId="20577"/>
          <ac:spMkLst>
            <pc:docMk/>
            <pc:sldMk cId="3676209155" sldId="319"/>
            <ac:spMk id="4" creationId="{00000000-0000-0000-0000-000000000000}"/>
          </ac:spMkLst>
        </pc:spChg>
        <pc:spChg chg="add mod">
          <ac:chgData name="Julia BG" userId="8c9232136102cfc9" providerId="Windows Live" clId="Web-{9C4F5FA7-6CE5-4A87-AB95-7590E0E0B050}" dt="2018-10-17T19:30:08.967" v="1005" actId="14100"/>
          <ac:spMkLst>
            <pc:docMk/>
            <pc:sldMk cId="3676209155" sldId="319"/>
            <ac:spMk id="6" creationId="{1D3983A1-E509-4112-A77C-A5AEF26AFF0A}"/>
          </ac:spMkLst>
        </pc:spChg>
      </pc:sldChg>
      <pc:sldChg chg="addSp delSp modSp add replId">
        <pc:chgData name="Julia BG" userId="8c9232136102cfc9" providerId="Windows Live" clId="Web-{9C4F5FA7-6CE5-4A87-AB95-7590E0E0B050}" dt="2018-10-17T18:59:13.330" v="386" actId="1076"/>
        <pc:sldMkLst>
          <pc:docMk/>
          <pc:sldMk cId="4259632272" sldId="320"/>
        </pc:sldMkLst>
        <pc:spChg chg="del">
          <ac:chgData name="Julia BG" userId="8c9232136102cfc9" providerId="Windows Live" clId="Web-{9C4F5FA7-6CE5-4A87-AB95-7590E0E0B050}" dt="2018-10-17T18:58:45.079" v="376"/>
          <ac:spMkLst>
            <pc:docMk/>
            <pc:sldMk cId="4259632272" sldId="320"/>
            <ac:spMk id="4" creationId="{FADED465-55EA-4C95-8706-DF8196B5A67D}"/>
          </ac:spMkLst>
        </pc:spChg>
        <pc:spChg chg="del">
          <ac:chgData name="Julia BG" userId="8c9232136102cfc9" providerId="Windows Live" clId="Web-{9C4F5FA7-6CE5-4A87-AB95-7590E0E0B050}" dt="2018-10-17T18:58:43.095" v="375"/>
          <ac:spMkLst>
            <pc:docMk/>
            <pc:sldMk cId="4259632272" sldId="320"/>
            <ac:spMk id="5" creationId="{0969C93E-9081-4EFC-8513-A983E4A357F9}"/>
          </ac:spMkLst>
        </pc:spChg>
        <pc:spChg chg="del">
          <ac:chgData name="Julia BG" userId="8c9232136102cfc9" providerId="Windows Live" clId="Web-{9C4F5FA7-6CE5-4A87-AB95-7590E0E0B050}" dt="2018-10-17T18:58:46.610" v="377"/>
          <ac:spMkLst>
            <pc:docMk/>
            <pc:sldMk cId="4259632272" sldId="320"/>
            <ac:spMk id="6" creationId="{D999878F-CF6B-4882-971A-DBF773D984A6}"/>
          </ac:spMkLst>
        </pc:spChg>
        <pc:spChg chg="del">
          <ac:chgData name="Julia BG" userId="8c9232136102cfc9" providerId="Windows Live" clId="Web-{9C4F5FA7-6CE5-4A87-AB95-7590E0E0B050}" dt="2018-10-17T18:58:48.173" v="378"/>
          <ac:spMkLst>
            <pc:docMk/>
            <pc:sldMk cId="4259632272" sldId="320"/>
            <ac:spMk id="7" creationId="{3AE3390D-BA2B-4B66-A9F9-7F568D5A1490}"/>
          </ac:spMkLst>
        </pc:spChg>
        <pc:spChg chg="del">
          <ac:chgData name="Julia BG" userId="8c9232136102cfc9" providerId="Windows Live" clId="Web-{9C4F5FA7-6CE5-4A87-AB95-7590E0E0B050}" dt="2018-10-17T18:58:49.345" v="379"/>
          <ac:spMkLst>
            <pc:docMk/>
            <pc:sldMk cId="4259632272" sldId="320"/>
            <ac:spMk id="8" creationId="{8ABEF2D5-A77B-4BE8-B8F6-BF48AE2B9864}"/>
          </ac:spMkLst>
        </pc:spChg>
        <pc:picChg chg="add mod">
          <ac:chgData name="Julia BG" userId="8c9232136102cfc9" providerId="Windows Live" clId="Web-{9C4F5FA7-6CE5-4A87-AB95-7590E0E0B050}" dt="2018-10-17T18:59:13.330" v="386" actId="1076"/>
          <ac:picMkLst>
            <pc:docMk/>
            <pc:sldMk cId="4259632272" sldId="320"/>
            <ac:picMk id="9" creationId="{2B2FB53E-EF29-4241-A593-02A263B89FE9}"/>
          </ac:picMkLst>
        </pc:picChg>
      </pc:sldChg>
      <pc:sldChg chg="modSp add ord replId">
        <pc:chgData name="Julia BG" userId="8c9232136102cfc9" providerId="Windows Live" clId="Web-{9C4F5FA7-6CE5-4A87-AB95-7590E0E0B050}" dt="2018-10-17T19:22:26.843" v="882" actId="20577"/>
        <pc:sldMkLst>
          <pc:docMk/>
          <pc:sldMk cId="336233328" sldId="321"/>
        </pc:sldMkLst>
        <pc:spChg chg="mod">
          <ac:chgData name="Julia BG" userId="8c9232136102cfc9" providerId="Windows Live" clId="Web-{9C4F5FA7-6CE5-4A87-AB95-7590E0E0B050}" dt="2018-10-17T19:22:26.843" v="882" actId="20577"/>
          <ac:spMkLst>
            <pc:docMk/>
            <pc:sldMk cId="336233328" sldId="321"/>
            <ac:spMk id="6" creationId="{1D3983A1-E509-4112-A77C-A5AEF26AFF0A}"/>
          </ac:spMkLst>
        </pc:spChg>
      </pc:sldChg>
    </pc:docChg>
  </pc:docChgLst>
  <pc:docChgLst>
    <pc:chgData name="Julia BG" userId="8c9232136102cfc9" providerId="Windows Live" clId="Web-{35D04742-169A-4FFA-B83E-3CABF165BB15}"/>
    <pc:docChg chg="modSld">
      <pc:chgData name="Julia BG" userId="8c9232136102cfc9" providerId="Windows Live" clId="Web-{35D04742-169A-4FFA-B83E-3CABF165BB15}" dt="2018-09-06T10:09:56.491" v="106" actId="20577"/>
      <pc:docMkLst>
        <pc:docMk/>
      </pc:docMkLst>
      <pc:sldChg chg="modSp">
        <pc:chgData name="Julia BG" userId="8c9232136102cfc9" providerId="Windows Live" clId="Web-{35D04742-169A-4FFA-B83E-3CABF165BB15}" dt="2018-09-06T10:09:56.491" v="105" actId="20577"/>
        <pc:sldMkLst>
          <pc:docMk/>
          <pc:sldMk cId="1621749952" sldId="271"/>
        </pc:sldMkLst>
        <pc:spChg chg="mod">
          <ac:chgData name="Julia BG" userId="8c9232136102cfc9" providerId="Windows Live" clId="Web-{35D04742-169A-4FFA-B83E-3CABF165BB15}" dt="2018-09-06T09:52:15.845" v="5" actId="20577"/>
          <ac:spMkLst>
            <pc:docMk/>
            <pc:sldMk cId="1621749952" sldId="271"/>
            <ac:spMk id="7" creationId="{00000000-0000-0000-0000-000000000000}"/>
          </ac:spMkLst>
        </pc:spChg>
        <pc:spChg chg="mod">
          <ac:chgData name="Julia BG" userId="8c9232136102cfc9" providerId="Windows Live" clId="Web-{35D04742-169A-4FFA-B83E-3CABF165BB15}" dt="2018-09-06T09:54:26.426" v="67" actId="20577"/>
          <ac:spMkLst>
            <pc:docMk/>
            <pc:sldMk cId="1621749952" sldId="271"/>
            <ac:spMk id="10" creationId="{00000000-0000-0000-0000-000000000000}"/>
          </ac:spMkLst>
        </pc:spChg>
        <pc:spChg chg="mod">
          <ac:chgData name="Julia BG" userId="8c9232136102cfc9" providerId="Windows Live" clId="Web-{35D04742-169A-4FFA-B83E-3CABF165BB15}" dt="2018-09-06T09:54:48.614" v="90" actId="20577"/>
          <ac:spMkLst>
            <pc:docMk/>
            <pc:sldMk cId="1621749952" sldId="271"/>
            <ac:spMk id="11" creationId="{00000000-0000-0000-0000-000000000000}"/>
          </ac:spMkLst>
        </pc:spChg>
        <pc:spChg chg="mod">
          <ac:chgData name="Julia BG" userId="8c9232136102cfc9" providerId="Windows Live" clId="Web-{35D04742-169A-4FFA-B83E-3CABF165BB15}" dt="2018-09-06T10:09:56.491" v="105" actId="20577"/>
          <ac:spMkLst>
            <pc:docMk/>
            <pc:sldMk cId="1621749952" sldId="271"/>
            <ac:spMk id="16" creationId="{00000000-0000-0000-0000-000000000000}"/>
          </ac:spMkLst>
        </pc:spChg>
      </pc:sldChg>
      <pc:sldChg chg="modSp">
        <pc:chgData name="Julia BG" userId="8c9232136102cfc9" providerId="Windows Live" clId="Web-{35D04742-169A-4FFA-B83E-3CABF165BB15}" dt="2018-09-06T09:44:08.070" v="0" actId="20577"/>
        <pc:sldMkLst>
          <pc:docMk/>
          <pc:sldMk cId="1647290099" sldId="274"/>
        </pc:sldMkLst>
        <pc:spChg chg="mod">
          <ac:chgData name="Julia BG" userId="8c9232136102cfc9" providerId="Windows Live" clId="Web-{35D04742-169A-4FFA-B83E-3CABF165BB15}" dt="2018-09-06T09:44:08.070" v="0" actId="20577"/>
          <ac:spMkLst>
            <pc:docMk/>
            <pc:sldMk cId="1647290099" sldId="274"/>
            <ac:spMk id="2" creationId="{00000000-0000-0000-0000-000000000000}"/>
          </ac:spMkLst>
        </pc:spChg>
      </pc:sldChg>
    </pc:docChg>
  </pc:docChgLst>
  <pc:docChgLst>
    <pc:chgData name="Julia BG" userId="8c9232136102cfc9" providerId="Windows Live" clId="Web-{45D2E950-D24F-48F4-B3A5-046760604AAD}"/>
    <pc:docChg chg="addSld delSld modSld sldOrd">
      <pc:chgData name="Julia BG" userId="8c9232136102cfc9" providerId="Windows Live" clId="Web-{45D2E950-D24F-48F4-B3A5-046760604AAD}" dt="2018-10-10T16:47:23.312" v="1737" actId="1076"/>
      <pc:docMkLst>
        <pc:docMk/>
      </pc:docMkLst>
      <pc:sldChg chg="modSp del">
        <pc:chgData name="Julia BG" userId="8c9232136102cfc9" providerId="Windows Live" clId="Web-{45D2E950-D24F-48F4-B3A5-046760604AAD}" dt="2018-10-10T16:20:35.640" v="1462"/>
        <pc:sldMkLst>
          <pc:docMk/>
          <pc:sldMk cId="3665804605" sldId="275"/>
        </pc:sldMkLst>
        <pc:spChg chg="mod">
          <ac:chgData name="Julia BG" userId="8c9232136102cfc9" providerId="Windows Live" clId="Web-{45D2E950-D24F-48F4-B3A5-046760604AAD}" dt="2018-10-10T15:03:50.177" v="31" actId="20577"/>
          <ac:spMkLst>
            <pc:docMk/>
            <pc:sldMk cId="3665804605" sldId="275"/>
            <ac:spMk id="2" creationId="{00000000-0000-0000-0000-000000000000}"/>
          </ac:spMkLst>
        </pc:spChg>
      </pc:sldChg>
      <pc:sldChg chg="modSp ord">
        <pc:chgData name="Julia BG" userId="8c9232136102cfc9" providerId="Windows Live" clId="Web-{45D2E950-D24F-48F4-B3A5-046760604AAD}" dt="2018-10-10T16:00:59.446" v="1066" actId="1076"/>
        <pc:sldMkLst>
          <pc:docMk/>
          <pc:sldMk cId="2138459382" sldId="279"/>
        </pc:sldMkLst>
        <pc:spChg chg="mod">
          <ac:chgData name="Julia BG" userId="8c9232136102cfc9" providerId="Windows Live" clId="Web-{45D2E950-D24F-48F4-B3A5-046760604AAD}" dt="2018-10-10T15:10:40.341" v="82" actId="20577"/>
          <ac:spMkLst>
            <pc:docMk/>
            <pc:sldMk cId="2138459382" sldId="279"/>
            <ac:spMk id="2" creationId="{00000000-0000-0000-0000-000000000000}"/>
          </ac:spMkLst>
        </pc:spChg>
        <pc:spChg chg="mod">
          <ac:chgData name="Julia BG" userId="8c9232136102cfc9" providerId="Windows Live" clId="Web-{45D2E950-D24F-48F4-B3A5-046760604AAD}" dt="2018-10-10T16:00:59.446" v="1066" actId="1076"/>
          <ac:spMkLst>
            <pc:docMk/>
            <pc:sldMk cId="2138459382" sldId="279"/>
            <ac:spMk id="4" creationId="{00000000-0000-0000-0000-000000000000}"/>
          </ac:spMkLst>
        </pc:spChg>
      </pc:sldChg>
      <pc:sldChg chg="delSp modSp">
        <pc:chgData name="Julia BG" userId="8c9232136102cfc9" providerId="Windows Live" clId="Web-{45D2E950-D24F-48F4-B3A5-046760604AAD}" dt="2018-10-10T15:02:17.691" v="17" actId="14100"/>
        <pc:sldMkLst>
          <pc:docMk/>
          <pc:sldMk cId="1563851135" sldId="284"/>
        </pc:sldMkLst>
        <pc:spChg chg="del mod">
          <ac:chgData name="Julia BG" userId="8c9232136102cfc9" providerId="Windows Live" clId="Web-{45D2E950-D24F-48F4-B3A5-046760604AAD}" dt="2018-10-10T15:01:50.549" v="10"/>
          <ac:spMkLst>
            <pc:docMk/>
            <pc:sldMk cId="1563851135" sldId="284"/>
            <ac:spMk id="7" creationId="{376D0491-AD0E-4987-A854-29554A3F6C57}"/>
          </ac:spMkLst>
        </pc:spChg>
        <pc:picChg chg="mod">
          <ac:chgData name="Julia BG" userId="8c9232136102cfc9" providerId="Windows Live" clId="Web-{45D2E950-D24F-48F4-B3A5-046760604AAD}" dt="2018-10-10T15:02:17.691" v="17" actId="14100"/>
          <ac:picMkLst>
            <pc:docMk/>
            <pc:sldMk cId="1563851135" sldId="284"/>
            <ac:picMk id="6" creationId="{57BED1AC-165A-4E68-8F94-82F065EC014A}"/>
          </ac:picMkLst>
        </pc:picChg>
      </pc:sldChg>
      <pc:sldChg chg="modSp">
        <pc:chgData name="Julia BG" userId="8c9232136102cfc9" providerId="Windows Live" clId="Web-{45D2E950-D24F-48F4-B3A5-046760604AAD}" dt="2018-10-10T15:06:34.055" v="64" actId="20577"/>
        <pc:sldMkLst>
          <pc:docMk/>
          <pc:sldMk cId="2936632778" sldId="286"/>
        </pc:sldMkLst>
        <pc:spChg chg="mod">
          <ac:chgData name="Julia BG" userId="8c9232136102cfc9" providerId="Windows Live" clId="Web-{45D2E950-D24F-48F4-B3A5-046760604AAD}" dt="2018-10-10T15:06:34.055" v="64" actId="20577"/>
          <ac:spMkLst>
            <pc:docMk/>
            <pc:sldMk cId="2936632778" sldId="286"/>
            <ac:spMk id="4" creationId="{00000000-0000-0000-0000-000000000000}"/>
          </ac:spMkLst>
        </pc:spChg>
      </pc:sldChg>
      <pc:sldChg chg="delSp">
        <pc:chgData name="Julia BG" userId="8c9232136102cfc9" providerId="Windows Live" clId="Web-{45D2E950-D24F-48F4-B3A5-046760604AAD}" dt="2018-10-10T16:44:09.480" v="1728"/>
        <pc:sldMkLst>
          <pc:docMk/>
          <pc:sldMk cId="3789008174" sldId="288"/>
        </pc:sldMkLst>
        <pc:picChg chg="del">
          <ac:chgData name="Julia BG" userId="8c9232136102cfc9" providerId="Windows Live" clId="Web-{45D2E950-D24F-48F4-B3A5-046760604AAD}" dt="2018-10-10T16:44:09.480" v="1728"/>
          <ac:picMkLst>
            <pc:docMk/>
            <pc:sldMk cId="3789008174" sldId="288"/>
            <ac:picMk id="11" creationId="{4B50BD2F-C07B-4767-B75F-F7256E87269A}"/>
          </ac:picMkLst>
        </pc:picChg>
      </pc:sldChg>
      <pc:sldChg chg="modSp">
        <pc:chgData name="Julia BG" userId="8c9232136102cfc9" providerId="Windows Live" clId="Web-{45D2E950-D24F-48F4-B3A5-046760604AAD}" dt="2018-10-10T16:20:23.140" v="1461" actId="20577"/>
        <pc:sldMkLst>
          <pc:docMk/>
          <pc:sldMk cId="2086314510" sldId="289"/>
        </pc:sldMkLst>
        <pc:spChg chg="mod">
          <ac:chgData name="Julia BG" userId="8c9232136102cfc9" providerId="Windows Live" clId="Web-{45D2E950-D24F-48F4-B3A5-046760604AAD}" dt="2018-10-10T15:00:52.861" v="4" actId="20577"/>
          <ac:spMkLst>
            <pc:docMk/>
            <pc:sldMk cId="2086314510" sldId="289"/>
            <ac:spMk id="2" creationId="{00000000-0000-0000-0000-000000000000}"/>
          </ac:spMkLst>
        </pc:spChg>
        <pc:spChg chg="mod">
          <ac:chgData name="Julia BG" userId="8c9232136102cfc9" providerId="Windows Live" clId="Web-{45D2E950-D24F-48F4-B3A5-046760604AAD}" dt="2018-10-10T16:20:23.140" v="1461" actId="20577"/>
          <ac:spMkLst>
            <pc:docMk/>
            <pc:sldMk cId="2086314510" sldId="289"/>
            <ac:spMk id="4" creationId="{00000000-0000-0000-0000-000000000000}"/>
          </ac:spMkLst>
        </pc:spChg>
      </pc:sldChg>
      <pc:sldChg chg="modSp del">
        <pc:chgData name="Julia BG" userId="8c9232136102cfc9" providerId="Windows Live" clId="Web-{45D2E950-D24F-48F4-B3A5-046760604AAD}" dt="2018-10-10T16:20:40.859" v="1463"/>
        <pc:sldMkLst>
          <pc:docMk/>
          <pc:sldMk cId="3882367494" sldId="290"/>
        </pc:sldMkLst>
        <pc:spChg chg="mod">
          <ac:chgData name="Julia BG" userId="8c9232136102cfc9" providerId="Windows Live" clId="Web-{45D2E950-D24F-48F4-B3A5-046760604AAD}" dt="2018-10-10T15:06:24.211" v="63" actId="20577"/>
          <ac:spMkLst>
            <pc:docMk/>
            <pc:sldMk cId="3882367494" sldId="290"/>
            <ac:spMk id="4" creationId="{00000000-0000-0000-0000-000000000000}"/>
          </ac:spMkLst>
        </pc:spChg>
      </pc:sldChg>
      <pc:sldChg chg="modSp add replId">
        <pc:chgData name="Julia BG" userId="8c9232136102cfc9" providerId="Windows Live" clId="Web-{45D2E950-D24F-48F4-B3A5-046760604AAD}" dt="2018-10-10T15:07:30.275" v="80" actId="20577"/>
        <pc:sldMkLst>
          <pc:docMk/>
          <pc:sldMk cId="853148725" sldId="292"/>
        </pc:sldMkLst>
        <pc:spChg chg="mod">
          <ac:chgData name="Julia BG" userId="8c9232136102cfc9" providerId="Windows Live" clId="Web-{45D2E950-D24F-48F4-B3A5-046760604AAD}" dt="2018-10-10T15:07:30.275" v="80" actId="20577"/>
          <ac:spMkLst>
            <pc:docMk/>
            <pc:sldMk cId="853148725" sldId="292"/>
            <ac:spMk id="4" creationId="{00000000-0000-0000-0000-000000000000}"/>
          </ac:spMkLst>
        </pc:spChg>
      </pc:sldChg>
      <pc:sldChg chg="addSp delSp modSp add ord replId">
        <pc:chgData name="Julia BG" userId="8c9232136102cfc9" providerId="Windows Live" clId="Web-{45D2E950-D24F-48F4-B3A5-046760604AAD}" dt="2018-10-10T15:48:35.353" v="738" actId="1076"/>
        <pc:sldMkLst>
          <pc:docMk/>
          <pc:sldMk cId="2994284962" sldId="293"/>
        </pc:sldMkLst>
        <pc:spChg chg="mod">
          <ac:chgData name="Julia BG" userId="8c9232136102cfc9" providerId="Windows Live" clId="Web-{45D2E950-D24F-48F4-B3A5-046760604AAD}" dt="2018-10-10T15:30:22.942" v="297" actId="20577"/>
          <ac:spMkLst>
            <pc:docMk/>
            <pc:sldMk cId="2994284962" sldId="293"/>
            <ac:spMk id="2" creationId="{00000000-0000-0000-0000-000000000000}"/>
          </ac:spMkLst>
        </pc:spChg>
        <pc:spChg chg="del">
          <ac:chgData name="Julia BG" userId="8c9232136102cfc9" providerId="Windows Live" clId="Web-{45D2E950-D24F-48F4-B3A5-046760604AAD}" dt="2018-10-10T15:19:01.397" v="258"/>
          <ac:spMkLst>
            <pc:docMk/>
            <pc:sldMk cId="2994284962" sldId="293"/>
            <ac:spMk id="4" creationId="{00000000-0000-0000-0000-000000000000}"/>
          </ac:spMkLst>
        </pc:spChg>
        <pc:spChg chg="add del mod">
          <ac:chgData name="Julia BG" userId="8c9232136102cfc9" providerId="Windows Live" clId="Web-{45D2E950-D24F-48F4-B3A5-046760604AAD}" dt="2018-10-10T15:20:43.915" v="259"/>
          <ac:spMkLst>
            <pc:docMk/>
            <pc:sldMk cId="2994284962" sldId="293"/>
            <ac:spMk id="6" creationId="{E8B376A5-5B8C-4F64-A396-0F846D56F9E3}"/>
          </ac:spMkLst>
        </pc:spChg>
        <pc:spChg chg="add del mod">
          <ac:chgData name="Julia BG" userId="8c9232136102cfc9" providerId="Windows Live" clId="Web-{45D2E950-D24F-48F4-B3A5-046760604AAD}" dt="2018-10-10T15:32:15.913" v="352"/>
          <ac:spMkLst>
            <pc:docMk/>
            <pc:sldMk cId="2994284962" sldId="293"/>
            <ac:spMk id="12" creationId="{25360908-B722-441E-B9B0-DEA3E9F29120}"/>
          </ac:spMkLst>
        </pc:spChg>
        <pc:spChg chg="add del mod">
          <ac:chgData name="Julia BG" userId="8c9232136102cfc9" providerId="Windows Live" clId="Web-{45D2E950-D24F-48F4-B3A5-046760604AAD}" dt="2018-10-10T15:48:35.353" v="738" actId="1076"/>
          <ac:spMkLst>
            <pc:docMk/>
            <pc:sldMk cId="2994284962" sldId="293"/>
            <ac:spMk id="14" creationId="{84413342-8AA5-478F-B33B-D27C15662A24}"/>
          </ac:spMkLst>
        </pc:spChg>
        <pc:picChg chg="add del mod ord">
          <ac:chgData name="Julia BG" userId="8c9232136102cfc9" providerId="Windows Live" clId="Web-{45D2E950-D24F-48F4-B3A5-046760604AAD}" dt="2018-10-10T15:30:26.223" v="299"/>
          <ac:picMkLst>
            <pc:docMk/>
            <pc:sldMk cId="2994284962" sldId="293"/>
            <ac:picMk id="7" creationId="{058EDC31-0245-46EA-902B-BE944DFF5969}"/>
          </ac:picMkLst>
        </pc:picChg>
        <pc:picChg chg="add del mod">
          <ac:chgData name="Julia BG" userId="8c9232136102cfc9" providerId="Windows Live" clId="Web-{45D2E950-D24F-48F4-B3A5-046760604AAD}" dt="2018-10-10T15:30:24.989" v="298"/>
          <ac:picMkLst>
            <pc:docMk/>
            <pc:sldMk cId="2994284962" sldId="293"/>
            <ac:picMk id="9" creationId="{392059B7-65A1-42AC-B89B-ED6D56304866}"/>
          </ac:picMkLst>
        </pc:picChg>
      </pc:sldChg>
      <pc:sldChg chg="addSp delSp modSp add del ord replId">
        <pc:chgData name="Julia BG" userId="8c9232136102cfc9" providerId="Windows Live" clId="Web-{45D2E950-D24F-48F4-B3A5-046760604AAD}" dt="2018-10-10T16:44:41.902" v="1736" actId="1076"/>
        <pc:sldMkLst>
          <pc:docMk/>
          <pc:sldMk cId="1119618452" sldId="294"/>
        </pc:sldMkLst>
        <pc:spChg chg="add del mod">
          <ac:chgData name="Julia BG" userId="8c9232136102cfc9" providerId="Windows Live" clId="Web-{45D2E950-D24F-48F4-B3A5-046760604AAD}" dt="2018-10-10T15:22:05.682" v="264"/>
          <ac:spMkLst>
            <pc:docMk/>
            <pc:sldMk cId="1119618452" sldId="294"/>
            <ac:spMk id="5" creationId="{B728509F-BACD-4856-97A7-383B5ECDEE5B}"/>
          </ac:spMkLst>
        </pc:spChg>
        <pc:spChg chg="add del mod">
          <ac:chgData name="Julia BG" userId="8c9232136102cfc9" providerId="Windows Live" clId="Web-{45D2E950-D24F-48F4-B3A5-046760604AAD}" dt="2018-10-10T15:27:34.251" v="276"/>
          <ac:spMkLst>
            <pc:docMk/>
            <pc:sldMk cId="1119618452" sldId="294"/>
            <ac:spMk id="12" creationId="{1E5B51BF-E418-458A-8F6F-DABB47EA4DF1}"/>
          </ac:spMkLst>
        </pc:spChg>
        <pc:picChg chg="add del mod ord">
          <ac:chgData name="Julia BG" userId="8c9232136102cfc9" providerId="Windows Live" clId="Web-{45D2E950-D24F-48F4-B3A5-046760604AAD}" dt="2018-10-10T15:25:24.998" v="271"/>
          <ac:picMkLst>
            <pc:docMk/>
            <pc:sldMk cId="1119618452" sldId="294"/>
            <ac:picMk id="6" creationId="{D6DEC635-9E5C-4750-8C7D-F457CF23D880}"/>
          </ac:picMkLst>
        </pc:picChg>
        <pc:picChg chg="del">
          <ac:chgData name="Julia BG" userId="8c9232136102cfc9" providerId="Windows Live" clId="Web-{45D2E950-D24F-48F4-B3A5-046760604AAD}" dt="2018-10-10T15:22:04.635" v="263"/>
          <ac:picMkLst>
            <pc:docMk/>
            <pc:sldMk cId="1119618452" sldId="294"/>
            <ac:picMk id="7" creationId="{058EDC31-0245-46EA-902B-BE944DFF5969}"/>
          </ac:picMkLst>
        </pc:picChg>
        <pc:picChg chg="add del mod">
          <ac:chgData name="Julia BG" userId="8c9232136102cfc9" providerId="Windows Live" clId="Web-{45D2E950-D24F-48F4-B3A5-046760604AAD}" dt="2018-10-10T15:27:35.642" v="278"/>
          <ac:picMkLst>
            <pc:docMk/>
            <pc:sldMk cId="1119618452" sldId="294"/>
            <ac:picMk id="9" creationId="{6200FE35-9AFE-4C48-BD5E-F77249C5558E}"/>
          </ac:picMkLst>
        </pc:picChg>
        <pc:picChg chg="add del mod">
          <ac:chgData name="Julia BG" userId="8c9232136102cfc9" providerId="Windows Live" clId="Web-{45D2E950-D24F-48F4-B3A5-046760604AAD}" dt="2018-10-10T15:34:25.557" v="404"/>
          <ac:picMkLst>
            <pc:docMk/>
            <pc:sldMk cId="1119618452" sldId="294"/>
            <ac:picMk id="13" creationId="{5CED5087-1C74-41E4-834F-E631EB01EC53}"/>
          </ac:picMkLst>
        </pc:picChg>
        <pc:picChg chg="add mod">
          <ac:chgData name="Julia BG" userId="8c9232136102cfc9" providerId="Windows Live" clId="Web-{45D2E950-D24F-48F4-B3A5-046760604AAD}" dt="2018-10-10T16:44:34.215" v="1733" actId="1076"/>
          <ac:picMkLst>
            <pc:docMk/>
            <pc:sldMk cId="1119618452" sldId="294"/>
            <ac:picMk id="15" creationId="{064322BB-EDBD-4390-9801-6BF3D6C88B02}"/>
          </ac:picMkLst>
        </pc:picChg>
        <pc:picChg chg="add mod">
          <ac:chgData name="Julia BG" userId="8c9232136102cfc9" providerId="Windows Live" clId="Web-{45D2E950-D24F-48F4-B3A5-046760604AAD}" dt="2018-10-10T16:44:39.762" v="1735" actId="1076"/>
          <ac:picMkLst>
            <pc:docMk/>
            <pc:sldMk cId="1119618452" sldId="294"/>
            <ac:picMk id="17" creationId="{D6097299-9DDE-4EDC-A3BB-1B4D515FC938}"/>
          </ac:picMkLst>
        </pc:picChg>
        <pc:picChg chg="add mod">
          <ac:chgData name="Julia BG" userId="8c9232136102cfc9" providerId="Windows Live" clId="Web-{45D2E950-D24F-48F4-B3A5-046760604AAD}" dt="2018-10-10T16:44:41.902" v="1736" actId="1076"/>
          <ac:picMkLst>
            <pc:docMk/>
            <pc:sldMk cId="1119618452" sldId="294"/>
            <ac:picMk id="19" creationId="{4EC0A673-548B-40F6-A58C-9C469478F233}"/>
          </ac:picMkLst>
        </pc:picChg>
      </pc:sldChg>
      <pc:sldChg chg="add del replId">
        <pc:chgData name="Julia BG" userId="8c9232136102cfc9" providerId="Windows Live" clId="Web-{45D2E950-D24F-48F4-B3A5-046760604AAD}" dt="2018-10-10T15:33:50.227" v="397"/>
        <pc:sldMkLst>
          <pc:docMk/>
          <pc:sldMk cId="972081963" sldId="295"/>
        </pc:sldMkLst>
      </pc:sldChg>
      <pc:sldChg chg="add replId">
        <pc:chgData name="Julia BG" userId="8c9232136102cfc9" providerId="Windows Live" clId="Web-{45D2E950-D24F-48F4-B3A5-046760604AAD}" dt="2018-10-10T15:34:13.212" v="400"/>
        <pc:sldMkLst>
          <pc:docMk/>
          <pc:sldMk cId="1886428781" sldId="295"/>
        </pc:sldMkLst>
      </pc:sldChg>
      <pc:sldChg chg="modSp add ord replId">
        <pc:chgData name="Julia BG" userId="8c9232136102cfc9" providerId="Windows Live" clId="Web-{45D2E950-D24F-48F4-B3A5-046760604AAD}" dt="2018-10-10T16:16:14.432" v="1365" actId="20577"/>
        <pc:sldMkLst>
          <pc:docMk/>
          <pc:sldMk cId="913692754" sldId="296"/>
        </pc:sldMkLst>
        <pc:spChg chg="mod">
          <ac:chgData name="Julia BG" userId="8c9232136102cfc9" providerId="Windows Live" clId="Web-{45D2E950-D24F-48F4-B3A5-046760604AAD}" dt="2018-10-10T16:16:14.432" v="1365" actId="20577"/>
          <ac:spMkLst>
            <pc:docMk/>
            <pc:sldMk cId="913692754" sldId="296"/>
            <ac:spMk id="14" creationId="{84413342-8AA5-478F-B33B-D27C15662A24}"/>
          </ac:spMkLst>
        </pc:spChg>
      </pc:sldChg>
      <pc:sldChg chg="modSp add replId">
        <pc:chgData name="Julia BG" userId="8c9232136102cfc9" providerId="Windows Live" clId="Web-{45D2E950-D24F-48F4-B3A5-046760604AAD}" dt="2018-10-10T16:18:34.591" v="1423" actId="20577"/>
        <pc:sldMkLst>
          <pc:docMk/>
          <pc:sldMk cId="472384280" sldId="297"/>
        </pc:sldMkLst>
        <pc:spChg chg="mod">
          <ac:chgData name="Julia BG" userId="8c9232136102cfc9" providerId="Windows Live" clId="Web-{45D2E950-D24F-48F4-B3A5-046760604AAD}" dt="2018-10-10T15:52:48.718" v="851" actId="20577"/>
          <ac:spMkLst>
            <pc:docMk/>
            <pc:sldMk cId="472384280" sldId="297"/>
            <ac:spMk id="2" creationId="{00000000-0000-0000-0000-000000000000}"/>
          </ac:spMkLst>
        </pc:spChg>
        <pc:spChg chg="mod">
          <ac:chgData name="Julia BG" userId="8c9232136102cfc9" providerId="Windows Live" clId="Web-{45D2E950-D24F-48F4-B3A5-046760604AAD}" dt="2018-10-10T16:18:34.591" v="1423" actId="20577"/>
          <ac:spMkLst>
            <pc:docMk/>
            <pc:sldMk cId="472384280" sldId="297"/>
            <ac:spMk id="14" creationId="{84413342-8AA5-478F-B33B-D27C15662A24}"/>
          </ac:spMkLst>
        </pc:spChg>
      </pc:sldChg>
      <pc:sldChg chg="modSp add del replId">
        <pc:chgData name="Julia BG" userId="8c9232136102cfc9" providerId="Windows Live" clId="Web-{45D2E950-D24F-48F4-B3A5-046760604AAD}" dt="2018-10-10T16:37:05.222" v="1716"/>
        <pc:sldMkLst>
          <pc:docMk/>
          <pc:sldMk cId="4282981179" sldId="298"/>
        </pc:sldMkLst>
        <pc:spChg chg="mod">
          <ac:chgData name="Julia BG" userId="8c9232136102cfc9" providerId="Windows Live" clId="Web-{45D2E950-D24F-48F4-B3A5-046760604AAD}" dt="2018-10-10T16:14:44.993" v="1334" actId="20577"/>
          <ac:spMkLst>
            <pc:docMk/>
            <pc:sldMk cId="4282981179" sldId="298"/>
            <ac:spMk id="14" creationId="{84413342-8AA5-478F-B33B-D27C15662A24}"/>
          </ac:spMkLst>
        </pc:spChg>
      </pc:sldChg>
      <pc:sldChg chg="modSp add replId">
        <pc:chgData name="Julia BG" userId="8c9232136102cfc9" providerId="Windows Live" clId="Web-{45D2E950-D24F-48F4-B3A5-046760604AAD}" dt="2018-10-10T16:18:47.372" v="1425" actId="20577"/>
        <pc:sldMkLst>
          <pc:docMk/>
          <pc:sldMk cId="3071033705" sldId="299"/>
        </pc:sldMkLst>
        <pc:spChg chg="mod">
          <ac:chgData name="Julia BG" userId="8c9232136102cfc9" providerId="Windows Live" clId="Web-{45D2E950-D24F-48F4-B3A5-046760604AAD}" dt="2018-10-10T16:18:47.372" v="1425" actId="20577"/>
          <ac:spMkLst>
            <pc:docMk/>
            <pc:sldMk cId="3071033705" sldId="299"/>
            <ac:spMk id="14" creationId="{84413342-8AA5-478F-B33B-D27C15662A24}"/>
          </ac:spMkLst>
        </pc:spChg>
      </pc:sldChg>
      <pc:sldChg chg="modSp add ord replId">
        <pc:chgData name="Julia BG" userId="8c9232136102cfc9" providerId="Windows Live" clId="Web-{45D2E950-D24F-48F4-B3A5-046760604AAD}" dt="2018-10-10T16:47:23.312" v="1737" actId="1076"/>
        <pc:sldMkLst>
          <pc:docMk/>
          <pc:sldMk cId="2375835860" sldId="300"/>
        </pc:sldMkLst>
        <pc:spChg chg="mod">
          <ac:chgData name="Julia BG" userId="8c9232136102cfc9" providerId="Windows Live" clId="Web-{45D2E950-D24F-48F4-B3A5-046760604AAD}" dt="2018-10-10T16:47:23.312" v="1737" actId="1076"/>
          <ac:spMkLst>
            <pc:docMk/>
            <pc:sldMk cId="2375835860" sldId="300"/>
            <ac:spMk id="14" creationId="{84413342-8AA5-478F-B33B-D27C15662A24}"/>
          </ac:spMkLst>
        </pc:spChg>
      </pc:sldChg>
    </pc:docChg>
  </pc:docChgLst>
  <pc:docChgLst>
    <pc:chgData name="Julia BG" userId="8c9232136102cfc9" providerId="Windows Live" clId="Web-{F01C9EBB-D23E-4818-B926-108C3877D97C}"/>
    <pc:docChg chg="addSld delSld modSld sldOrd">
      <pc:chgData name="Julia BG" userId="8c9232136102cfc9" providerId="Windows Live" clId="Web-{F01C9EBB-D23E-4818-B926-108C3877D97C}" dt="2018-10-15T18:37:53.978" v="1672" actId="20577"/>
      <pc:docMkLst>
        <pc:docMk/>
      </pc:docMkLst>
      <pc:sldChg chg="modSp">
        <pc:chgData name="Julia BG" userId="8c9232136102cfc9" providerId="Windows Live" clId="Web-{F01C9EBB-D23E-4818-B926-108C3877D97C}" dt="2018-10-15T16:24:57.707" v="12" actId="20577"/>
        <pc:sldMkLst>
          <pc:docMk/>
          <pc:sldMk cId="2138459382" sldId="279"/>
        </pc:sldMkLst>
        <pc:spChg chg="mod">
          <ac:chgData name="Julia BG" userId="8c9232136102cfc9" providerId="Windows Live" clId="Web-{F01C9EBB-D23E-4818-B926-108C3877D97C}" dt="2018-10-15T16:24:57.707" v="12" actId="20577"/>
          <ac:spMkLst>
            <pc:docMk/>
            <pc:sldMk cId="2138459382" sldId="279"/>
            <ac:spMk id="4" creationId="{00000000-0000-0000-0000-000000000000}"/>
          </ac:spMkLst>
        </pc:spChg>
      </pc:sldChg>
      <pc:sldChg chg="modSp">
        <pc:chgData name="Julia BG" userId="8c9232136102cfc9" providerId="Windows Live" clId="Web-{F01C9EBB-D23E-4818-B926-108C3877D97C}" dt="2018-10-15T16:23:34.937" v="2" actId="20577"/>
        <pc:sldMkLst>
          <pc:docMk/>
          <pc:sldMk cId="2086314510" sldId="289"/>
        </pc:sldMkLst>
        <pc:spChg chg="mod">
          <ac:chgData name="Julia BG" userId="8c9232136102cfc9" providerId="Windows Live" clId="Web-{F01C9EBB-D23E-4818-B926-108C3877D97C}" dt="2018-10-15T16:23:34.937" v="2" actId="20577"/>
          <ac:spMkLst>
            <pc:docMk/>
            <pc:sldMk cId="2086314510" sldId="289"/>
            <ac:spMk id="4" creationId="{00000000-0000-0000-0000-000000000000}"/>
          </ac:spMkLst>
        </pc:spChg>
      </pc:sldChg>
      <pc:sldChg chg="modSp">
        <pc:chgData name="Julia BG" userId="8c9232136102cfc9" providerId="Windows Live" clId="Web-{F01C9EBB-D23E-4818-B926-108C3877D97C}" dt="2018-10-15T18:37:53.978" v="1672" actId="20577"/>
        <pc:sldMkLst>
          <pc:docMk/>
          <pc:sldMk cId="603639021" sldId="291"/>
        </pc:sldMkLst>
        <pc:spChg chg="mod">
          <ac:chgData name="Julia BG" userId="8c9232136102cfc9" providerId="Windows Live" clId="Web-{F01C9EBB-D23E-4818-B926-108C3877D97C}" dt="2018-10-15T18:37:53.978" v="1672" actId="20577"/>
          <ac:spMkLst>
            <pc:docMk/>
            <pc:sldMk cId="603639021" sldId="291"/>
            <ac:spMk id="4" creationId="{00000000-0000-0000-0000-000000000000}"/>
          </ac:spMkLst>
        </pc:spChg>
      </pc:sldChg>
      <pc:sldChg chg="modSp">
        <pc:chgData name="Julia BG" userId="8c9232136102cfc9" providerId="Windows Live" clId="Web-{F01C9EBB-D23E-4818-B926-108C3877D97C}" dt="2018-10-15T16:27:21.433" v="44" actId="20577"/>
        <pc:sldMkLst>
          <pc:docMk/>
          <pc:sldMk cId="2994284962" sldId="293"/>
        </pc:sldMkLst>
        <pc:spChg chg="mod">
          <ac:chgData name="Julia BG" userId="8c9232136102cfc9" providerId="Windows Live" clId="Web-{F01C9EBB-D23E-4818-B926-108C3877D97C}" dt="2018-10-15T16:27:21.433" v="44" actId="20577"/>
          <ac:spMkLst>
            <pc:docMk/>
            <pc:sldMk cId="2994284962" sldId="293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01C9EBB-D23E-4818-B926-108C3877D97C}" dt="2018-10-15T18:31:40.377" v="1614" actId="20577"/>
        <pc:sldMkLst>
          <pc:docMk/>
          <pc:sldMk cId="913692754" sldId="296"/>
        </pc:sldMkLst>
        <pc:spChg chg="mod">
          <ac:chgData name="Julia BG" userId="8c9232136102cfc9" providerId="Windows Live" clId="Web-{F01C9EBB-D23E-4818-B926-108C3877D97C}" dt="2018-10-15T18:31:40.377" v="1614" actId="20577"/>
          <ac:spMkLst>
            <pc:docMk/>
            <pc:sldMk cId="913692754" sldId="296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01C9EBB-D23E-4818-B926-108C3877D97C}" dt="2018-10-15T16:55:21.756" v="596" actId="20577"/>
        <pc:sldMkLst>
          <pc:docMk/>
          <pc:sldMk cId="472384280" sldId="297"/>
        </pc:sldMkLst>
        <pc:spChg chg="mod">
          <ac:chgData name="Julia BG" userId="8c9232136102cfc9" providerId="Windows Live" clId="Web-{F01C9EBB-D23E-4818-B926-108C3877D97C}" dt="2018-10-15T16:55:21.756" v="596" actId="20577"/>
          <ac:spMkLst>
            <pc:docMk/>
            <pc:sldMk cId="472384280" sldId="297"/>
            <ac:spMk id="2" creationId="{00000000-0000-0000-0000-000000000000}"/>
          </ac:spMkLst>
        </pc:spChg>
      </pc:sldChg>
      <pc:sldChg chg="modSp">
        <pc:chgData name="Julia BG" userId="8c9232136102cfc9" providerId="Windows Live" clId="Web-{F01C9EBB-D23E-4818-B926-108C3877D97C}" dt="2018-10-15T17:16:24.749" v="1053" actId="1076"/>
        <pc:sldMkLst>
          <pc:docMk/>
          <pc:sldMk cId="3071033705" sldId="299"/>
        </pc:sldMkLst>
        <pc:spChg chg="mod">
          <ac:chgData name="Julia BG" userId="8c9232136102cfc9" providerId="Windows Live" clId="Web-{F01C9EBB-D23E-4818-B926-108C3877D97C}" dt="2018-10-15T16:55:33.647" v="604" actId="20577"/>
          <ac:spMkLst>
            <pc:docMk/>
            <pc:sldMk cId="3071033705" sldId="299"/>
            <ac:spMk id="2" creationId="{00000000-0000-0000-0000-000000000000}"/>
          </ac:spMkLst>
        </pc:spChg>
        <pc:spChg chg="mod">
          <ac:chgData name="Julia BG" userId="8c9232136102cfc9" providerId="Windows Live" clId="Web-{F01C9EBB-D23E-4818-B926-108C3877D97C}" dt="2018-10-15T17:16:24.749" v="1053" actId="1076"/>
          <ac:spMkLst>
            <pc:docMk/>
            <pc:sldMk cId="3071033705" sldId="299"/>
            <ac:spMk id="14" creationId="{84413342-8AA5-478F-B33B-D27C15662A24}"/>
          </ac:spMkLst>
        </pc:spChg>
      </pc:sldChg>
      <pc:sldChg chg="addSp modSp">
        <pc:chgData name="Julia BG" userId="8c9232136102cfc9" providerId="Windows Live" clId="Web-{F01C9EBB-D23E-4818-B926-108C3877D97C}" dt="2018-10-15T18:05:57.128" v="1142" actId="1076"/>
        <pc:sldMkLst>
          <pc:docMk/>
          <pc:sldMk cId="2375835860" sldId="300"/>
        </pc:sldMkLst>
        <pc:spChg chg="mod">
          <ac:chgData name="Julia BG" userId="8c9232136102cfc9" providerId="Windows Live" clId="Web-{F01C9EBB-D23E-4818-B926-108C3877D97C}" dt="2018-10-15T16:56:00.398" v="610" actId="20577"/>
          <ac:spMkLst>
            <pc:docMk/>
            <pc:sldMk cId="2375835860" sldId="300"/>
            <ac:spMk id="2" creationId="{00000000-0000-0000-0000-000000000000}"/>
          </ac:spMkLst>
        </pc:spChg>
        <pc:spChg chg="mod">
          <ac:chgData name="Julia BG" userId="8c9232136102cfc9" providerId="Windows Live" clId="Web-{F01C9EBB-D23E-4818-B926-108C3877D97C}" dt="2018-10-15T18:05:19.581" v="1131" actId="20577"/>
          <ac:spMkLst>
            <pc:docMk/>
            <pc:sldMk cId="2375835860" sldId="300"/>
            <ac:spMk id="14" creationId="{84413342-8AA5-478F-B33B-D27C15662A24}"/>
          </ac:spMkLst>
        </pc:spChg>
        <pc:picChg chg="add mod">
          <ac:chgData name="Julia BG" userId="8c9232136102cfc9" providerId="Windows Live" clId="Web-{F01C9EBB-D23E-4818-B926-108C3877D97C}" dt="2018-10-15T18:05:57.128" v="1142" actId="1076"/>
          <ac:picMkLst>
            <pc:docMk/>
            <pc:sldMk cId="2375835860" sldId="300"/>
            <ac:picMk id="4" creationId="{A59FD7A0-B4A5-4009-BC23-ECAEB757AE81}"/>
          </ac:picMkLst>
        </pc:picChg>
      </pc:sldChg>
      <pc:sldChg chg="modSp add ord replId">
        <pc:chgData name="Julia BG" userId="8c9232136102cfc9" providerId="Windows Live" clId="Web-{F01C9EBB-D23E-4818-B926-108C3877D97C}" dt="2018-10-15T17:51:31.221" v="1103" actId="20577"/>
        <pc:sldMkLst>
          <pc:docMk/>
          <pc:sldMk cId="255272151" sldId="301"/>
        </pc:sldMkLst>
        <pc:spChg chg="mod">
          <ac:chgData name="Julia BG" userId="8c9232136102cfc9" providerId="Windows Live" clId="Web-{F01C9EBB-D23E-4818-B926-108C3877D97C}" dt="2018-10-15T16:56:10.711" v="619" actId="20577"/>
          <ac:spMkLst>
            <pc:docMk/>
            <pc:sldMk cId="255272151" sldId="301"/>
            <ac:spMk id="2" creationId="{00000000-0000-0000-0000-000000000000}"/>
          </ac:spMkLst>
        </pc:spChg>
        <pc:spChg chg="mod">
          <ac:chgData name="Julia BG" userId="8c9232136102cfc9" providerId="Windows Live" clId="Web-{F01C9EBB-D23E-4818-B926-108C3877D97C}" dt="2018-10-15T17:51:31.221" v="1103" actId="20577"/>
          <ac:spMkLst>
            <pc:docMk/>
            <pc:sldMk cId="255272151" sldId="301"/>
            <ac:spMk id="14" creationId="{84413342-8AA5-478F-B33B-D27C15662A24}"/>
          </ac:spMkLst>
        </pc:spChg>
      </pc:sldChg>
      <pc:sldChg chg="modSp add replId">
        <pc:chgData name="Julia BG" userId="8c9232136102cfc9" providerId="Windows Live" clId="Web-{F01C9EBB-D23E-4818-B926-108C3877D97C}" dt="2018-10-15T18:33:52.160" v="1634" actId="20577"/>
        <pc:sldMkLst>
          <pc:docMk/>
          <pc:sldMk cId="1205147406" sldId="302"/>
        </pc:sldMkLst>
        <pc:spChg chg="mod">
          <ac:chgData name="Julia BG" userId="8c9232136102cfc9" providerId="Windows Live" clId="Web-{F01C9EBB-D23E-4818-B926-108C3877D97C}" dt="2018-10-15T18:33:52.160" v="1634" actId="20577"/>
          <ac:spMkLst>
            <pc:docMk/>
            <pc:sldMk cId="1205147406" sldId="302"/>
            <ac:spMk id="14" creationId="{84413342-8AA5-478F-B33B-D27C15662A24}"/>
          </ac:spMkLst>
        </pc:spChg>
      </pc:sldChg>
      <pc:sldChg chg="add del ord replId">
        <pc:chgData name="Julia BG" userId="8c9232136102cfc9" providerId="Windows Live" clId="Web-{F01C9EBB-D23E-4818-B926-108C3877D97C}" dt="2018-10-15T18:01:17.904" v="1127"/>
        <pc:sldMkLst>
          <pc:docMk/>
          <pc:sldMk cId="1618302796" sldId="303"/>
        </pc:sldMkLst>
      </pc:sldChg>
      <pc:sldChg chg="addSp delSp modSp add ord replId">
        <pc:chgData name="Julia BG" userId="8c9232136102cfc9" providerId="Windows Live" clId="Web-{F01C9EBB-D23E-4818-B926-108C3877D97C}" dt="2018-10-15T17:49:44.469" v="1096" actId="1076"/>
        <pc:sldMkLst>
          <pc:docMk/>
          <pc:sldMk cId="2415478089" sldId="304"/>
        </pc:sldMkLst>
        <pc:spChg chg="add mod">
          <ac:chgData name="Julia BG" userId="8c9232136102cfc9" providerId="Windows Live" clId="Web-{F01C9EBB-D23E-4818-B926-108C3877D97C}" dt="2018-10-15T17:49:44.469" v="1096" actId="1076"/>
          <ac:spMkLst>
            <pc:docMk/>
            <pc:sldMk cId="2415478089" sldId="304"/>
            <ac:spMk id="4" creationId="{2FDBB007-D0BE-4B67-B4EC-5B807B5FCDB1}"/>
          </ac:spMkLst>
        </pc:spChg>
        <pc:spChg chg="add mod">
          <ac:chgData name="Julia BG" userId="8c9232136102cfc9" providerId="Windows Live" clId="Web-{F01C9EBB-D23E-4818-B926-108C3877D97C}" dt="2018-10-15T17:19:20.193" v="1071" actId="20577"/>
          <ac:spMkLst>
            <pc:docMk/>
            <pc:sldMk cId="2415478089" sldId="304"/>
            <ac:spMk id="8" creationId="{7245D9BA-FB18-4501-B01B-C5E54B5793E7}"/>
          </ac:spMkLst>
        </pc:spChg>
        <pc:spChg chg="mod">
          <ac:chgData name="Julia BG" userId="8c9232136102cfc9" providerId="Windows Live" clId="Web-{F01C9EBB-D23E-4818-B926-108C3877D97C}" dt="2018-10-15T17:15:40.982" v="1045" actId="20577"/>
          <ac:spMkLst>
            <pc:docMk/>
            <pc:sldMk cId="2415478089" sldId="304"/>
            <ac:spMk id="14" creationId="{84413342-8AA5-478F-B33B-D27C15662A24}"/>
          </ac:spMkLst>
        </pc:spChg>
        <pc:picChg chg="add del mod">
          <ac:chgData name="Julia BG" userId="8c9232136102cfc9" providerId="Windows Live" clId="Web-{F01C9EBB-D23E-4818-B926-108C3877D97C}" dt="2018-10-15T17:18:08.128" v="1055"/>
          <ac:picMkLst>
            <pc:docMk/>
            <pc:sldMk cId="2415478089" sldId="304"/>
            <ac:picMk id="4" creationId="{C8FFCCA3-8AF0-48DC-97A7-C5665BD418EB}"/>
          </ac:picMkLst>
        </pc:picChg>
        <pc:picChg chg="add mod">
          <ac:chgData name="Julia BG" userId="8c9232136102cfc9" providerId="Windows Live" clId="Web-{F01C9EBB-D23E-4818-B926-108C3877D97C}" dt="2018-10-15T17:19:00.348" v="1064" actId="1076"/>
          <ac:picMkLst>
            <pc:docMk/>
            <pc:sldMk cId="2415478089" sldId="304"/>
            <ac:picMk id="6" creationId="{2056B19D-F2CD-4727-81E1-C4E7703FC9AE}"/>
          </ac:picMkLst>
        </pc:picChg>
      </pc:sldChg>
      <pc:sldChg chg="modSp add replId">
        <pc:chgData name="Julia BG" userId="8c9232136102cfc9" providerId="Windows Live" clId="Web-{F01C9EBB-D23E-4818-B926-108C3877D97C}" dt="2018-10-15T17:45:06.542" v="1088" actId="1076"/>
        <pc:sldMkLst>
          <pc:docMk/>
          <pc:sldMk cId="3043604915" sldId="305"/>
        </pc:sldMkLst>
        <pc:spChg chg="mod">
          <ac:chgData name="Julia BG" userId="8c9232136102cfc9" providerId="Windows Live" clId="Web-{F01C9EBB-D23E-4818-B926-108C3877D97C}" dt="2018-10-15T17:45:06.542" v="1088" actId="1076"/>
          <ac:spMkLst>
            <pc:docMk/>
            <pc:sldMk cId="3043604915" sldId="305"/>
            <ac:spMk id="14" creationId="{84413342-8AA5-478F-B33B-D27C15662A24}"/>
          </ac:spMkLst>
        </pc:spChg>
      </pc:sldChg>
      <pc:sldChg chg="add del replId">
        <pc:chgData name="Julia BG" userId="8c9232136102cfc9" providerId="Windows Live" clId="Web-{F01C9EBB-D23E-4818-B926-108C3877D97C}" dt="2018-10-15T17:15:44.436" v="1047"/>
        <pc:sldMkLst>
          <pc:docMk/>
          <pc:sldMk cId="3950268821" sldId="305"/>
        </pc:sldMkLst>
      </pc:sldChg>
      <pc:sldChg chg="addSp delSp modSp add replId">
        <pc:chgData name="Julia BG" userId="8c9232136102cfc9" providerId="Windows Live" clId="Web-{F01C9EBB-D23E-4818-B926-108C3877D97C}" dt="2018-10-15T17:49:55.641" v="1098" actId="1076"/>
        <pc:sldMkLst>
          <pc:docMk/>
          <pc:sldMk cId="2159110649" sldId="306"/>
        </pc:sldMkLst>
        <pc:spChg chg="mod">
          <ac:chgData name="Julia BG" userId="8c9232136102cfc9" providerId="Windows Live" clId="Web-{F01C9EBB-D23E-4818-B926-108C3877D97C}" dt="2018-10-15T17:49:53.782" v="1097" actId="1076"/>
          <ac:spMkLst>
            <pc:docMk/>
            <pc:sldMk cId="2159110649" sldId="306"/>
            <ac:spMk id="8" creationId="{7245D9BA-FB18-4501-B01B-C5E54B5793E7}"/>
          </ac:spMkLst>
        </pc:spChg>
        <pc:picChg chg="add mod">
          <ac:chgData name="Julia BG" userId="8c9232136102cfc9" providerId="Windows Live" clId="Web-{F01C9EBB-D23E-4818-B926-108C3877D97C}" dt="2018-10-15T17:49:55.641" v="1098" actId="1076"/>
          <ac:picMkLst>
            <pc:docMk/>
            <pc:sldMk cId="2159110649" sldId="306"/>
            <ac:picMk id="4" creationId="{BADF13E5-4ED5-489C-A64E-99F4A8DA1192}"/>
          </ac:picMkLst>
        </pc:picChg>
        <pc:picChg chg="del">
          <ac:chgData name="Julia BG" userId="8c9232136102cfc9" providerId="Windows Live" clId="Web-{F01C9EBB-D23E-4818-B926-108C3877D97C}" dt="2018-10-15T17:19:30.693" v="1080"/>
          <ac:picMkLst>
            <pc:docMk/>
            <pc:sldMk cId="2159110649" sldId="306"/>
            <ac:picMk id="6" creationId="{2056B19D-F2CD-4727-81E1-C4E7703FC9AE}"/>
          </ac:picMkLst>
        </pc:picChg>
      </pc:sldChg>
      <pc:sldChg chg="addSp modSp add ord replId">
        <pc:chgData name="Julia BG" userId="8c9232136102cfc9" providerId="Windows Live" clId="Web-{F01C9EBB-D23E-4818-B926-108C3877D97C}" dt="2018-10-15T17:52:38.925" v="1122" actId="1076"/>
        <pc:sldMkLst>
          <pc:docMk/>
          <pc:sldMk cId="1229493090" sldId="307"/>
        </pc:sldMkLst>
        <pc:spChg chg="add mod">
          <ac:chgData name="Julia BG" userId="8c9232136102cfc9" providerId="Windows Live" clId="Web-{F01C9EBB-D23E-4818-B926-108C3877D97C}" dt="2018-10-15T17:52:38.925" v="1122" actId="1076"/>
          <ac:spMkLst>
            <pc:docMk/>
            <pc:sldMk cId="1229493090" sldId="307"/>
            <ac:spMk id="6" creationId="{7EADF545-E289-4412-A6E7-ECC5EB979288}"/>
          </ac:spMkLst>
        </pc:spChg>
        <pc:spChg chg="mod">
          <ac:chgData name="Julia BG" userId="8c9232136102cfc9" providerId="Windows Live" clId="Web-{F01C9EBB-D23E-4818-B926-108C3877D97C}" dt="2018-10-15T17:51:41.612" v="1105" actId="20577"/>
          <ac:spMkLst>
            <pc:docMk/>
            <pc:sldMk cId="1229493090" sldId="307"/>
            <ac:spMk id="14" creationId="{84413342-8AA5-478F-B33B-D27C15662A24}"/>
          </ac:spMkLst>
        </pc:spChg>
        <pc:picChg chg="add mod">
          <ac:chgData name="Julia BG" userId="8c9232136102cfc9" providerId="Windows Live" clId="Web-{F01C9EBB-D23E-4818-B926-108C3877D97C}" dt="2018-10-15T17:52:04.894" v="1114" actId="1076"/>
          <ac:picMkLst>
            <pc:docMk/>
            <pc:sldMk cId="1229493090" sldId="307"/>
            <ac:picMk id="4" creationId="{DEC4D0CC-945A-41A7-9469-BF5F5C5945C7}"/>
          </ac:picMkLst>
        </pc:picChg>
      </pc:sldChg>
      <pc:sldChg chg="modSp add replId">
        <pc:chgData name="Julia BG" userId="8c9232136102cfc9" providerId="Windows Live" clId="Web-{F01C9EBB-D23E-4818-B926-108C3877D97C}" dt="2018-10-15T18:16:07.062" v="1263" actId="20577"/>
        <pc:sldMkLst>
          <pc:docMk/>
          <pc:sldMk cId="873348591" sldId="308"/>
        </pc:sldMkLst>
        <pc:spChg chg="mod">
          <ac:chgData name="Julia BG" userId="8c9232136102cfc9" providerId="Windows Live" clId="Web-{F01C9EBB-D23E-4818-B926-108C3877D97C}" dt="2018-10-15T18:16:07.062" v="1263" actId="20577"/>
          <ac:spMkLst>
            <pc:docMk/>
            <pc:sldMk cId="873348591" sldId="308"/>
            <ac:spMk id="14" creationId="{84413342-8AA5-478F-B33B-D27C15662A24}"/>
          </ac:spMkLst>
        </pc:spChg>
      </pc:sldChg>
      <pc:sldChg chg="modSp add replId">
        <pc:chgData name="Julia BG" userId="8c9232136102cfc9" providerId="Windows Live" clId="Web-{F01C9EBB-D23E-4818-B926-108C3877D97C}" dt="2018-10-15T18:07:29.693" v="1154" actId="20577"/>
        <pc:sldMkLst>
          <pc:docMk/>
          <pc:sldMk cId="1701922918" sldId="309"/>
        </pc:sldMkLst>
        <pc:spChg chg="mod">
          <ac:chgData name="Julia BG" userId="8c9232136102cfc9" providerId="Windows Live" clId="Web-{F01C9EBB-D23E-4818-B926-108C3877D97C}" dt="2018-10-15T18:07:29.693" v="1154" actId="20577"/>
          <ac:spMkLst>
            <pc:docMk/>
            <pc:sldMk cId="1701922918" sldId="309"/>
            <ac:spMk id="14" creationId="{84413342-8AA5-478F-B33B-D27C15662A24}"/>
          </ac:spMkLst>
        </pc:spChg>
      </pc:sldChg>
      <pc:sldChg chg="modSp add replId">
        <pc:chgData name="Julia BG" userId="8c9232136102cfc9" providerId="Windows Live" clId="Web-{F01C9EBB-D23E-4818-B926-108C3877D97C}" dt="2018-10-15T18:17:33.892" v="1273" actId="20577"/>
        <pc:sldMkLst>
          <pc:docMk/>
          <pc:sldMk cId="830999503" sldId="310"/>
        </pc:sldMkLst>
        <pc:spChg chg="mod">
          <ac:chgData name="Julia BG" userId="8c9232136102cfc9" providerId="Windows Live" clId="Web-{F01C9EBB-D23E-4818-B926-108C3877D97C}" dt="2018-10-15T18:17:33.892" v="1273" actId="20577"/>
          <ac:spMkLst>
            <pc:docMk/>
            <pc:sldMk cId="830999503" sldId="310"/>
            <ac:spMk id="14" creationId="{84413342-8AA5-478F-B33B-D27C15662A24}"/>
          </ac:spMkLst>
        </pc:spChg>
      </pc:sldChg>
      <pc:sldChg chg="add del replId">
        <pc:chgData name="Julia BG" userId="8c9232136102cfc9" providerId="Windows Live" clId="Web-{F01C9EBB-D23E-4818-B926-108C3877D97C}" dt="2018-10-15T18:05:23.628" v="1133"/>
        <pc:sldMkLst>
          <pc:docMk/>
          <pc:sldMk cId="3265540191" sldId="310"/>
        </pc:sldMkLst>
      </pc:sldChg>
      <pc:sldChg chg="addSp modSp add ord replId">
        <pc:chgData name="Julia BG" userId="8c9232136102cfc9" providerId="Windows Live" clId="Web-{F01C9EBB-D23E-4818-B926-108C3877D97C}" dt="2018-10-15T18:08:43.694" v="1164" actId="1076"/>
        <pc:sldMkLst>
          <pc:docMk/>
          <pc:sldMk cId="1863234595" sldId="311"/>
        </pc:sldMkLst>
        <pc:spChg chg="mod">
          <ac:chgData name="Julia BG" userId="8c9232136102cfc9" providerId="Windows Live" clId="Web-{F01C9EBB-D23E-4818-B926-108C3877D97C}" dt="2018-10-15T18:08:06.365" v="1158" actId="20577"/>
          <ac:spMkLst>
            <pc:docMk/>
            <pc:sldMk cId="1863234595" sldId="311"/>
            <ac:spMk id="14" creationId="{84413342-8AA5-478F-B33B-D27C15662A24}"/>
          </ac:spMkLst>
        </pc:spChg>
        <pc:picChg chg="add mod">
          <ac:chgData name="Julia BG" userId="8c9232136102cfc9" providerId="Windows Live" clId="Web-{F01C9EBB-D23E-4818-B926-108C3877D97C}" dt="2018-10-15T18:08:43.694" v="1164" actId="1076"/>
          <ac:picMkLst>
            <pc:docMk/>
            <pc:sldMk cId="1863234595" sldId="311"/>
            <ac:picMk id="4" creationId="{8B0940F3-2109-483F-B6FE-7CF333F541C3}"/>
          </ac:picMkLst>
        </pc:picChg>
      </pc:sldChg>
      <pc:sldChg chg="modSp add ord replId">
        <pc:chgData name="Julia BG" userId="8c9232136102cfc9" providerId="Windows Live" clId="Web-{F01C9EBB-D23E-4818-B926-108C3877D97C}" dt="2018-10-15T18:34:36.833" v="1647" actId="20577"/>
        <pc:sldMkLst>
          <pc:docMk/>
          <pc:sldMk cId="3342824947" sldId="312"/>
        </pc:sldMkLst>
        <pc:spChg chg="mod">
          <ac:chgData name="Julia BG" userId="8c9232136102cfc9" providerId="Windows Live" clId="Web-{F01C9EBB-D23E-4818-B926-108C3877D97C}" dt="2018-10-15T18:34:36.833" v="1647" actId="20577"/>
          <ac:spMkLst>
            <pc:docMk/>
            <pc:sldMk cId="3342824947" sldId="312"/>
            <ac:spMk id="14" creationId="{84413342-8AA5-478F-B33B-D27C15662A24}"/>
          </ac:spMkLst>
        </pc:spChg>
      </pc:sldChg>
    </pc:docChg>
  </pc:docChgLst>
  <pc:docChgLst>
    <pc:chgData name="Julia BG" userId="8c9232136102cfc9" providerId="Windows Live" clId="Web-{FD8EABA8-B610-4CB7-8A6F-BD8F89637A47}"/>
    <pc:docChg chg="addSld modSld sldOrd">
      <pc:chgData name="Julia BG" userId="8c9232136102cfc9" providerId="Windows Live" clId="Web-{FD8EABA8-B610-4CB7-8A6F-BD8F89637A47}" dt="2018-10-19T18:35:41.863" v="1927" actId="20577"/>
      <pc:docMkLst>
        <pc:docMk/>
      </pc:docMkLst>
      <pc:sldChg chg="modSp">
        <pc:chgData name="Julia BG" userId="8c9232136102cfc9" providerId="Windows Live" clId="Web-{FD8EABA8-B610-4CB7-8A6F-BD8F89637A47}" dt="2018-10-19T18:35:41.863" v="1927" actId="20577"/>
        <pc:sldMkLst>
          <pc:docMk/>
          <pc:sldMk cId="1647290099" sldId="274"/>
        </pc:sldMkLst>
        <pc:spChg chg="mod">
          <ac:chgData name="Julia BG" userId="8c9232136102cfc9" providerId="Windows Live" clId="Web-{FD8EABA8-B610-4CB7-8A6F-BD8F89637A47}" dt="2018-10-19T18:35:41.863" v="1927" actId="20577"/>
          <ac:spMkLst>
            <pc:docMk/>
            <pc:sldMk cId="1647290099" sldId="274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6:25:28.171" v="980" actId="20577"/>
          <ac:spMkLst>
            <pc:docMk/>
            <pc:sldMk cId="1647290099" sldId="274"/>
            <ac:spMk id="4" creationId="{00000000-0000-0000-0000-000000000000}"/>
          </ac:spMkLst>
        </pc:spChg>
        <pc:picChg chg="mod">
          <ac:chgData name="Julia BG" userId="8c9232136102cfc9" providerId="Windows Live" clId="Web-{FD8EABA8-B610-4CB7-8A6F-BD8F89637A47}" dt="2018-10-19T16:25:24.124" v="977" actId="1076"/>
          <ac:picMkLst>
            <pc:docMk/>
            <pc:sldMk cId="1647290099" sldId="274"/>
            <ac:picMk id="5" creationId="{00DF3774-86FC-48D6-90C7-E01CF6A4A38F}"/>
          </ac:picMkLst>
        </pc:picChg>
      </pc:sldChg>
      <pc:sldChg chg="modSp">
        <pc:chgData name="Julia BG" userId="8c9232136102cfc9" providerId="Windows Live" clId="Web-{FD8EABA8-B610-4CB7-8A6F-BD8F89637A47}" dt="2018-10-19T16:34:17.743" v="1104" actId="20577"/>
        <pc:sldMkLst>
          <pc:docMk/>
          <pc:sldMk cId="4009392221" sldId="276"/>
        </pc:sldMkLst>
        <pc:spChg chg="mod">
          <ac:chgData name="Julia BG" userId="8c9232136102cfc9" providerId="Windows Live" clId="Web-{FD8EABA8-B610-4CB7-8A6F-BD8F89637A47}" dt="2018-10-19T16:34:17.743" v="1104" actId="20577"/>
          <ac:spMkLst>
            <pc:docMk/>
            <pc:sldMk cId="4009392221" sldId="276"/>
            <ac:spMk id="4" creationId="{00000000-0000-0000-0000-000000000000}"/>
          </ac:spMkLst>
        </pc:spChg>
      </pc:sldChg>
      <pc:sldChg chg="addSp delSp modSp">
        <pc:chgData name="Julia BG" userId="8c9232136102cfc9" providerId="Windows Live" clId="Web-{FD8EABA8-B610-4CB7-8A6F-BD8F89637A47}" dt="2018-10-19T15:38:11.145" v="123"/>
        <pc:sldMkLst>
          <pc:docMk/>
          <pc:sldMk cId="3419727723" sldId="277"/>
        </pc:sldMkLst>
        <pc:spChg chg="mod">
          <ac:chgData name="Julia BG" userId="8c9232136102cfc9" providerId="Windows Live" clId="Web-{FD8EABA8-B610-4CB7-8A6F-BD8F89637A47}" dt="2018-10-19T15:36:53.349" v="92" actId="20577"/>
          <ac:spMkLst>
            <pc:docMk/>
            <pc:sldMk cId="3419727723" sldId="277"/>
            <ac:spMk id="2" creationId="{00000000-0000-0000-0000-000000000000}"/>
          </ac:spMkLst>
        </pc:spChg>
        <pc:spChg chg="add del">
          <ac:chgData name="Julia BG" userId="8c9232136102cfc9" providerId="Windows Live" clId="Web-{FD8EABA8-B610-4CB7-8A6F-BD8F89637A47}" dt="2018-10-19T15:37:55.192" v="115"/>
          <ac:spMkLst>
            <pc:docMk/>
            <pc:sldMk cId="3419727723" sldId="277"/>
            <ac:spMk id="4" creationId="{00000000-0000-0000-0000-000000000000}"/>
          </ac:spMkLst>
        </pc:spChg>
        <pc:spChg chg="add del mod">
          <ac:chgData name="Julia BG" userId="8c9232136102cfc9" providerId="Windows Live" clId="Web-{FD8EABA8-B610-4CB7-8A6F-BD8F89637A47}" dt="2018-10-19T15:38:11.145" v="123"/>
          <ac:spMkLst>
            <pc:docMk/>
            <pc:sldMk cId="3419727723" sldId="277"/>
            <ac:spMk id="6" creationId="{2E559C03-7F96-4EDC-8386-2301731821FB}"/>
          </ac:spMkLst>
        </pc:spChg>
        <pc:spChg chg="add del mod">
          <ac:chgData name="Julia BG" userId="8c9232136102cfc9" providerId="Windows Live" clId="Web-{FD8EABA8-B610-4CB7-8A6F-BD8F89637A47}" dt="2018-10-19T15:38:03.567" v="120"/>
          <ac:spMkLst>
            <pc:docMk/>
            <pc:sldMk cId="3419727723" sldId="277"/>
            <ac:spMk id="9" creationId="{0ED63D7F-098B-47A0-BABC-00905A7B0C4E}"/>
          </ac:spMkLst>
        </pc:spChg>
        <pc:picChg chg="add del mod ord">
          <ac:chgData name="Julia BG" userId="8c9232136102cfc9" providerId="Windows Live" clId="Web-{FD8EABA8-B610-4CB7-8A6F-BD8F89637A47}" dt="2018-10-19T15:37:41.505" v="108"/>
          <ac:picMkLst>
            <pc:docMk/>
            <pc:sldMk cId="3419727723" sldId="277"/>
            <ac:picMk id="7" creationId="{BFB55F0E-B68A-43B7-AD8A-73B457CFD0D9}"/>
          </ac:picMkLst>
        </pc:picChg>
        <pc:picChg chg="add mod ord">
          <ac:chgData name="Julia BG" userId="8c9232136102cfc9" providerId="Windows Live" clId="Web-{FD8EABA8-B610-4CB7-8A6F-BD8F89637A47}" dt="2018-10-19T15:38:11.145" v="123"/>
          <ac:picMkLst>
            <pc:docMk/>
            <pc:sldMk cId="3419727723" sldId="277"/>
            <ac:picMk id="10" creationId="{DCC98405-E2BD-4146-84A6-D8A5044316F6}"/>
          </ac:picMkLst>
        </pc:picChg>
      </pc:sldChg>
      <pc:sldChg chg="modSp">
        <pc:chgData name="Julia BG" userId="8c9232136102cfc9" providerId="Windows Live" clId="Web-{FD8EABA8-B610-4CB7-8A6F-BD8F89637A47}" dt="2018-10-19T15:32:12.243" v="39" actId="20577"/>
        <pc:sldMkLst>
          <pc:docMk/>
          <pc:sldMk cId="367543607" sldId="278"/>
        </pc:sldMkLst>
        <pc:spChg chg="mod">
          <ac:chgData name="Julia BG" userId="8c9232136102cfc9" providerId="Windows Live" clId="Web-{FD8EABA8-B610-4CB7-8A6F-BD8F89637A47}" dt="2018-10-19T15:32:12.243" v="39" actId="20577"/>
          <ac:spMkLst>
            <pc:docMk/>
            <pc:sldMk cId="367543607" sldId="278"/>
            <ac:spMk id="4" creationId="{00000000-0000-0000-0000-000000000000}"/>
          </ac:spMkLst>
        </pc:spChg>
      </pc:sldChg>
      <pc:sldChg chg="modSp">
        <pc:chgData name="Julia BG" userId="8c9232136102cfc9" providerId="Windows Live" clId="Web-{FD8EABA8-B610-4CB7-8A6F-BD8F89637A47}" dt="2018-10-19T16:34:44.383" v="1111" actId="20577"/>
        <pc:sldMkLst>
          <pc:docMk/>
          <pc:sldMk cId="97561696" sldId="280"/>
        </pc:sldMkLst>
        <pc:spChg chg="mod">
          <ac:chgData name="Julia BG" userId="8c9232136102cfc9" providerId="Windows Live" clId="Web-{FD8EABA8-B610-4CB7-8A6F-BD8F89637A47}" dt="2018-10-19T16:34:44.383" v="1111" actId="20577"/>
          <ac:spMkLst>
            <pc:docMk/>
            <pc:sldMk cId="97561696" sldId="280"/>
            <ac:spMk id="4" creationId="{00000000-0000-0000-0000-000000000000}"/>
          </ac:spMkLst>
        </pc:spChg>
      </pc:sldChg>
      <pc:sldChg chg="modSp">
        <pc:chgData name="Julia BG" userId="8c9232136102cfc9" providerId="Windows Live" clId="Web-{FD8EABA8-B610-4CB7-8A6F-BD8F89637A47}" dt="2018-10-19T18:34:56.504" v="1918" actId="20577"/>
        <pc:sldMkLst>
          <pc:docMk/>
          <pc:sldMk cId="2163012571" sldId="281"/>
        </pc:sldMkLst>
        <pc:spChg chg="mod">
          <ac:chgData name="Julia BG" userId="8c9232136102cfc9" providerId="Windows Live" clId="Web-{FD8EABA8-B610-4CB7-8A6F-BD8F89637A47}" dt="2018-10-19T16:25:18.890" v="976" actId="20577"/>
          <ac:spMkLst>
            <pc:docMk/>
            <pc:sldMk cId="2163012571" sldId="281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8:34:56.504" v="1918" actId="20577"/>
          <ac:spMkLst>
            <pc:docMk/>
            <pc:sldMk cId="2163012571" sldId="281"/>
            <ac:spMk id="4" creationId="{00000000-0000-0000-0000-000000000000}"/>
          </ac:spMkLst>
        </pc:spChg>
      </pc:sldChg>
      <pc:sldChg chg="modSp modNotes">
        <pc:chgData name="Julia BG" userId="8c9232136102cfc9" providerId="Windows Live" clId="Web-{FD8EABA8-B610-4CB7-8A6F-BD8F89637A47}" dt="2018-10-19T16:37:05.709" v="1121" actId="20577"/>
        <pc:sldMkLst>
          <pc:docMk/>
          <pc:sldMk cId="40091452" sldId="282"/>
        </pc:sldMkLst>
        <pc:spChg chg="mod">
          <ac:chgData name="Julia BG" userId="8c9232136102cfc9" providerId="Windows Live" clId="Web-{FD8EABA8-B610-4CB7-8A6F-BD8F89637A47}" dt="2018-10-19T15:33:00.837" v="49" actId="20577"/>
          <ac:spMkLst>
            <pc:docMk/>
            <pc:sldMk cId="40091452" sldId="282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6:37:05.709" v="1121" actId="20577"/>
          <ac:spMkLst>
            <pc:docMk/>
            <pc:sldMk cId="40091452" sldId="282"/>
            <ac:spMk id="4" creationId="{00000000-0000-0000-0000-000000000000}"/>
          </ac:spMkLst>
        </pc:spChg>
      </pc:sldChg>
      <pc:sldChg chg="modSp">
        <pc:chgData name="Julia BG" userId="8c9232136102cfc9" providerId="Windows Live" clId="Web-{FD8EABA8-B610-4CB7-8A6F-BD8F89637A47}" dt="2018-10-19T16:28:22.060" v="1060" actId="20577"/>
        <pc:sldMkLst>
          <pc:docMk/>
          <pc:sldMk cId="158686649" sldId="283"/>
        </pc:sldMkLst>
        <pc:spChg chg="mod">
          <ac:chgData name="Julia BG" userId="8c9232136102cfc9" providerId="Windows Live" clId="Web-{FD8EABA8-B610-4CB7-8A6F-BD8F89637A47}" dt="2018-10-19T16:28:22.060" v="1060" actId="20577"/>
          <ac:spMkLst>
            <pc:docMk/>
            <pc:sldMk cId="158686649" sldId="283"/>
            <ac:spMk id="2" creationId="{00000000-0000-0000-0000-000000000000}"/>
          </ac:spMkLst>
        </pc:spChg>
      </pc:sldChg>
      <pc:sldChg chg="addSp delSp modSp">
        <pc:chgData name="Julia BG" userId="8c9232136102cfc9" providerId="Windows Live" clId="Web-{FD8EABA8-B610-4CB7-8A6F-BD8F89637A47}" dt="2018-10-19T15:57:42.036" v="424" actId="20577"/>
        <pc:sldMkLst>
          <pc:docMk/>
          <pc:sldMk cId="3789008174" sldId="288"/>
        </pc:sldMkLst>
        <pc:spChg chg="mod">
          <ac:chgData name="Julia BG" userId="8c9232136102cfc9" providerId="Windows Live" clId="Web-{FD8EABA8-B610-4CB7-8A6F-BD8F89637A47}" dt="2018-10-19T15:57:42.036" v="424" actId="20577"/>
          <ac:spMkLst>
            <pc:docMk/>
            <pc:sldMk cId="3789008174" sldId="288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5:48:02.934" v="362" actId="1076"/>
          <ac:spMkLst>
            <pc:docMk/>
            <pc:sldMk cId="3789008174" sldId="288"/>
            <ac:spMk id="4" creationId="{00000000-0000-0000-0000-000000000000}"/>
          </ac:spMkLst>
        </pc:spChg>
        <pc:spChg chg="add del">
          <ac:chgData name="Julia BG" userId="8c9232136102cfc9" providerId="Windows Live" clId="Web-{FD8EABA8-B610-4CB7-8A6F-BD8F89637A47}" dt="2018-10-19T15:48:05.419" v="363"/>
          <ac:spMkLst>
            <pc:docMk/>
            <pc:sldMk cId="3789008174" sldId="288"/>
            <ac:spMk id="7" creationId="{2F085D0E-C2BC-41A7-A920-AE0401F09CB0}"/>
          </ac:spMkLst>
        </pc:spChg>
        <pc:picChg chg="add del mod">
          <ac:chgData name="Julia BG" userId="8c9232136102cfc9" providerId="Windows Live" clId="Web-{FD8EABA8-B610-4CB7-8A6F-BD8F89637A47}" dt="2018-10-19T15:48:26.293" v="364"/>
          <ac:picMkLst>
            <pc:docMk/>
            <pc:sldMk cId="3789008174" sldId="288"/>
            <ac:picMk id="5" creationId="{F16E0A8C-F790-4717-AA5B-F42324A2458D}"/>
          </ac:picMkLst>
        </pc:picChg>
      </pc:sldChg>
      <pc:sldChg chg="modSp">
        <pc:chgData name="Julia BG" userId="8c9232136102cfc9" providerId="Windows Live" clId="Web-{FD8EABA8-B610-4CB7-8A6F-BD8F89637A47}" dt="2018-10-19T18:05:20.344" v="1669" actId="20577"/>
        <pc:sldMkLst>
          <pc:docMk/>
          <pc:sldMk cId="603639021" sldId="291"/>
        </pc:sldMkLst>
        <pc:spChg chg="mod">
          <ac:chgData name="Julia BG" userId="8c9232136102cfc9" providerId="Windows Live" clId="Web-{FD8EABA8-B610-4CB7-8A6F-BD8F89637A47}" dt="2018-10-19T17:56:00.097" v="1424" actId="20577"/>
          <ac:spMkLst>
            <pc:docMk/>
            <pc:sldMk cId="603639021" sldId="291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8:05:20.344" v="1669" actId="20577"/>
          <ac:spMkLst>
            <pc:docMk/>
            <pc:sldMk cId="603639021" sldId="291"/>
            <ac:spMk id="4" creationId="{00000000-0000-0000-0000-000000000000}"/>
          </ac:spMkLst>
        </pc:spChg>
      </pc:sldChg>
      <pc:sldChg chg="modSp">
        <pc:chgData name="Julia BG" userId="8c9232136102cfc9" providerId="Windows Live" clId="Web-{FD8EABA8-B610-4CB7-8A6F-BD8F89637A47}" dt="2018-10-19T16:49:40.743" v="1388" actId="20577"/>
        <pc:sldMkLst>
          <pc:docMk/>
          <pc:sldMk cId="2994284962" sldId="293"/>
        </pc:sldMkLst>
        <pc:spChg chg="mod">
          <ac:chgData name="Julia BG" userId="8c9232136102cfc9" providerId="Windows Live" clId="Web-{FD8EABA8-B610-4CB7-8A6F-BD8F89637A47}" dt="2018-10-19T16:49:40.743" v="1388" actId="20577"/>
          <ac:spMkLst>
            <pc:docMk/>
            <pc:sldMk cId="2994284962" sldId="293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D8EABA8-B610-4CB7-8A6F-BD8F89637A47}" dt="2018-10-19T16:50:10.354" v="1390" actId="20577"/>
        <pc:sldMkLst>
          <pc:docMk/>
          <pc:sldMk cId="913692754" sldId="296"/>
        </pc:sldMkLst>
        <pc:spChg chg="mod">
          <ac:chgData name="Julia BG" userId="8c9232136102cfc9" providerId="Windows Live" clId="Web-{FD8EABA8-B610-4CB7-8A6F-BD8F89637A47}" dt="2018-10-19T16:50:10.354" v="1390" actId="20577"/>
          <ac:spMkLst>
            <pc:docMk/>
            <pc:sldMk cId="913692754" sldId="296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D8EABA8-B610-4CB7-8A6F-BD8F89637A47}" dt="2018-10-19T16:50:27.886" v="1391" actId="20577"/>
        <pc:sldMkLst>
          <pc:docMk/>
          <pc:sldMk cId="472384280" sldId="297"/>
        </pc:sldMkLst>
        <pc:spChg chg="mod">
          <ac:chgData name="Julia BG" userId="8c9232136102cfc9" providerId="Windows Live" clId="Web-{FD8EABA8-B610-4CB7-8A6F-BD8F89637A47}" dt="2018-10-19T16:50:27.886" v="1391" actId="20577"/>
          <ac:spMkLst>
            <pc:docMk/>
            <pc:sldMk cId="472384280" sldId="297"/>
            <ac:spMk id="14" creationId="{84413342-8AA5-478F-B33B-D27C15662A24}"/>
          </ac:spMkLst>
        </pc:spChg>
        <pc:picChg chg="mod">
          <ac:chgData name="Julia BG" userId="8c9232136102cfc9" providerId="Windows Live" clId="Web-{FD8EABA8-B610-4CB7-8A6F-BD8F89637A47}" dt="2018-10-19T16:31:26.917" v="1097" actId="1076"/>
          <ac:picMkLst>
            <pc:docMk/>
            <pc:sldMk cId="472384280" sldId="297"/>
            <ac:picMk id="4" creationId="{75CAD3B5-1E3E-4B9C-855D-7EB7E3956A59}"/>
          </ac:picMkLst>
        </pc:picChg>
      </pc:sldChg>
      <pc:sldChg chg="modSp">
        <pc:chgData name="Julia BG" userId="8c9232136102cfc9" providerId="Windows Live" clId="Web-{FD8EABA8-B610-4CB7-8A6F-BD8F89637A47}" dt="2018-10-19T16:53:09.066" v="1400" actId="20577"/>
        <pc:sldMkLst>
          <pc:docMk/>
          <pc:sldMk cId="1205147406" sldId="302"/>
        </pc:sldMkLst>
        <pc:spChg chg="mod">
          <ac:chgData name="Julia BG" userId="8c9232136102cfc9" providerId="Windows Live" clId="Web-{FD8EABA8-B610-4CB7-8A6F-BD8F89637A47}" dt="2018-10-19T16:53:09.066" v="1400" actId="20577"/>
          <ac:spMkLst>
            <pc:docMk/>
            <pc:sldMk cId="1205147406" sldId="302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D8EABA8-B610-4CB7-8A6F-BD8F89637A47}" dt="2018-10-19T17:09:25.632" v="1413" actId="20577"/>
        <pc:sldMkLst>
          <pc:docMk/>
          <pc:sldMk cId="830999503" sldId="310"/>
        </pc:sldMkLst>
        <pc:spChg chg="mod">
          <ac:chgData name="Julia BG" userId="8c9232136102cfc9" providerId="Windows Live" clId="Web-{FD8EABA8-B610-4CB7-8A6F-BD8F89637A47}" dt="2018-10-19T17:09:25.632" v="1413" actId="20577"/>
          <ac:spMkLst>
            <pc:docMk/>
            <pc:sldMk cId="830999503" sldId="310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D8EABA8-B610-4CB7-8A6F-BD8F89637A47}" dt="2018-10-19T16:47:58.179" v="1362" actId="20577"/>
        <pc:sldMkLst>
          <pc:docMk/>
          <pc:sldMk cId="1964495993" sldId="313"/>
        </pc:sldMkLst>
        <pc:spChg chg="mod">
          <ac:chgData name="Julia BG" userId="8c9232136102cfc9" providerId="Windows Live" clId="Web-{FD8EABA8-B610-4CB7-8A6F-BD8F89637A47}" dt="2018-10-19T16:47:58.179" v="1362" actId="20577"/>
          <ac:spMkLst>
            <pc:docMk/>
            <pc:sldMk cId="1964495993" sldId="313"/>
            <ac:spMk id="6" creationId="{83EB9E4B-2106-46FF-B23F-17C65BDE0AAC}"/>
          </ac:spMkLst>
        </pc:spChg>
      </pc:sldChg>
      <pc:sldChg chg="modSp">
        <pc:chgData name="Julia BG" userId="8c9232136102cfc9" providerId="Windows Live" clId="Web-{FD8EABA8-B610-4CB7-8A6F-BD8F89637A47}" dt="2018-10-19T16:29:43.762" v="1083" actId="1076"/>
        <pc:sldMkLst>
          <pc:docMk/>
          <pc:sldMk cId="211345985" sldId="314"/>
        </pc:sldMkLst>
        <pc:spChg chg="mod">
          <ac:chgData name="Julia BG" userId="8c9232136102cfc9" providerId="Windows Live" clId="Web-{FD8EABA8-B610-4CB7-8A6F-BD8F89637A47}" dt="2018-10-19T16:29:43.762" v="1083" actId="1076"/>
          <ac:spMkLst>
            <pc:docMk/>
            <pc:sldMk cId="211345985" sldId="314"/>
            <ac:spMk id="4" creationId="{00000000-0000-0000-0000-000000000000}"/>
          </ac:spMkLst>
        </pc:spChg>
      </pc:sldChg>
      <pc:sldChg chg="modSp">
        <pc:chgData name="Julia BG" userId="8c9232136102cfc9" providerId="Windows Live" clId="Web-{FD8EABA8-B610-4CB7-8A6F-BD8F89637A47}" dt="2018-10-19T16:35:01.789" v="1113" actId="20577"/>
        <pc:sldMkLst>
          <pc:docMk/>
          <pc:sldMk cId="2376213621" sldId="315"/>
        </pc:sldMkLst>
        <pc:spChg chg="mod">
          <ac:chgData name="Julia BG" userId="8c9232136102cfc9" providerId="Windows Live" clId="Web-{FD8EABA8-B610-4CB7-8A6F-BD8F89637A47}" dt="2018-10-19T16:35:01.789" v="1113" actId="20577"/>
          <ac:spMkLst>
            <pc:docMk/>
            <pc:sldMk cId="2376213621" sldId="315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D8EABA8-B610-4CB7-8A6F-BD8F89637A47}" dt="2018-10-19T16:36:36.616" v="1120" actId="1076"/>
        <pc:sldMkLst>
          <pc:docMk/>
          <pc:sldMk cId="4051986561" sldId="316"/>
        </pc:sldMkLst>
        <pc:spChg chg="mod">
          <ac:chgData name="Julia BG" userId="8c9232136102cfc9" providerId="Windows Live" clId="Web-{FD8EABA8-B610-4CB7-8A6F-BD8F89637A47}" dt="2018-10-19T15:31:55.587" v="32" actId="20577"/>
          <ac:spMkLst>
            <pc:docMk/>
            <pc:sldMk cId="4051986561" sldId="316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6:36:29.600" v="1118" actId="14100"/>
          <ac:spMkLst>
            <pc:docMk/>
            <pc:sldMk cId="4051986561" sldId="316"/>
            <ac:spMk id="6" creationId="{D999878F-CF6B-4882-971A-DBF773D984A6}"/>
          </ac:spMkLst>
        </pc:spChg>
        <pc:spChg chg="mod">
          <ac:chgData name="Julia BG" userId="8c9232136102cfc9" providerId="Windows Live" clId="Web-{FD8EABA8-B610-4CB7-8A6F-BD8F89637A47}" dt="2018-10-19T16:36:36.616" v="1120" actId="1076"/>
          <ac:spMkLst>
            <pc:docMk/>
            <pc:sldMk cId="4051986561" sldId="316"/>
            <ac:spMk id="7" creationId="{3AE3390D-BA2B-4B66-A9F9-7F568D5A1490}"/>
          </ac:spMkLst>
        </pc:spChg>
      </pc:sldChg>
      <pc:sldChg chg="modSp">
        <pc:chgData name="Julia BG" userId="8c9232136102cfc9" providerId="Windows Live" clId="Web-{FD8EABA8-B610-4CB7-8A6F-BD8F89637A47}" dt="2018-10-19T15:31:30.385" v="21" actId="1076"/>
        <pc:sldMkLst>
          <pc:docMk/>
          <pc:sldMk cId="725289313" sldId="317"/>
        </pc:sldMkLst>
        <pc:spChg chg="mod">
          <ac:chgData name="Julia BG" userId="8c9232136102cfc9" providerId="Windows Live" clId="Web-{FD8EABA8-B610-4CB7-8A6F-BD8F89637A47}" dt="2018-10-19T15:31:30.385" v="21" actId="1076"/>
          <ac:spMkLst>
            <pc:docMk/>
            <pc:sldMk cId="725289313" sldId="317"/>
            <ac:spMk id="14" creationId="{84413342-8AA5-478F-B33B-D27C15662A24}"/>
          </ac:spMkLst>
        </pc:spChg>
      </pc:sldChg>
      <pc:sldChg chg="modSp">
        <pc:chgData name="Julia BG" userId="8c9232136102cfc9" providerId="Windows Live" clId="Web-{FD8EABA8-B610-4CB7-8A6F-BD8F89637A47}" dt="2018-10-19T15:46:14.811" v="353" actId="20577"/>
        <pc:sldMkLst>
          <pc:docMk/>
          <pc:sldMk cId="3665893870" sldId="318"/>
        </pc:sldMkLst>
        <pc:spChg chg="mod">
          <ac:chgData name="Julia BG" userId="8c9232136102cfc9" providerId="Windows Live" clId="Web-{FD8EABA8-B610-4CB7-8A6F-BD8F89637A47}" dt="2018-10-19T15:46:14.811" v="353" actId="20577"/>
          <ac:spMkLst>
            <pc:docMk/>
            <pc:sldMk cId="3665893870" sldId="318"/>
            <ac:spMk id="4" creationId="{00000000-0000-0000-0000-000000000000}"/>
          </ac:spMkLst>
        </pc:spChg>
      </pc:sldChg>
      <pc:sldChg chg="modSp modNotes">
        <pc:chgData name="Julia BG" userId="8c9232136102cfc9" providerId="Windows Live" clId="Web-{FD8EABA8-B610-4CB7-8A6F-BD8F89637A47}" dt="2018-10-19T16:38:18.724" v="1125" actId="20577"/>
        <pc:sldMkLst>
          <pc:docMk/>
          <pc:sldMk cId="336233328" sldId="321"/>
        </pc:sldMkLst>
        <pc:spChg chg="mod">
          <ac:chgData name="Julia BG" userId="8c9232136102cfc9" providerId="Windows Live" clId="Web-{FD8EABA8-B610-4CB7-8A6F-BD8F89637A47}" dt="2018-10-19T16:38:18.724" v="1125" actId="20577"/>
          <ac:spMkLst>
            <pc:docMk/>
            <pc:sldMk cId="336233328" sldId="321"/>
            <ac:spMk id="6" creationId="{1D3983A1-E509-4112-A77C-A5AEF26AFF0A}"/>
          </ac:spMkLst>
        </pc:spChg>
      </pc:sldChg>
      <pc:sldChg chg="modNotes">
        <pc:chgData name="Julia BG" userId="8c9232136102cfc9" providerId="Windows Live" clId="Web-{FD8EABA8-B610-4CB7-8A6F-BD8F89637A47}" dt="2018-10-19T15:36:24.443" v="76"/>
        <pc:sldMkLst>
          <pc:docMk/>
          <pc:sldMk cId="2344228070" sldId="322"/>
        </pc:sldMkLst>
      </pc:sldChg>
      <pc:sldChg chg="addSp modSp">
        <pc:chgData name="Julia BG" userId="8c9232136102cfc9" providerId="Windows Live" clId="Web-{FD8EABA8-B610-4CB7-8A6F-BD8F89637A47}" dt="2018-10-19T16:26:03.311" v="995" actId="20577"/>
        <pc:sldMkLst>
          <pc:docMk/>
          <pc:sldMk cId="3751698908" sldId="323"/>
        </pc:sldMkLst>
        <pc:spChg chg="mod">
          <ac:chgData name="Julia BG" userId="8c9232136102cfc9" providerId="Windows Live" clId="Web-{FD8EABA8-B610-4CB7-8A6F-BD8F89637A47}" dt="2018-10-19T16:26:03.311" v="995" actId="20577"/>
          <ac:spMkLst>
            <pc:docMk/>
            <pc:sldMk cId="3751698908" sldId="323"/>
            <ac:spMk id="2" creationId="{00000000-0000-0000-0000-000000000000}"/>
          </ac:spMkLst>
        </pc:spChg>
        <pc:spChg chg="add mod">
          <ac:chgData name="Julia BG" userId="8c9232136102cfc9" providerId="Windows Live" clId="Web-{FD8EABA8-B610-4CB7-8A6F-BD8F89637A47}" dt="2018-10-19T16:25:49.890" v="985" actId="20577"/>
          <ac:spMkLst>
            <pc:docMk/>
            <pc:sldMk cId="3751698908" sldId="323"/>
            <ac:spMk id="6" creationId="{914D4AE8-45D9-4AC0-ADBF-0D1DF52250E3}"/>
          </ac:spMkLst>
        </pc:spChg>
      </pc:sldChg>
      <pc:sldChg chg="modSp modNotes">
        <pc:chgData name="Julia BG" userId="8c9232136102cfc9" providerId="Windows Live" clId="Web-{FD8EABA8-B610-4CB7-8A6F-BD8F89637A47}" dt="2018-10-19T18:31:11.381" v="1880" actId="20577"/>
        <pc:sldMkLst>
          <pc:docMk/>
          <pc:sldMk cId="373299792" sldId="326"/>
        </pc:sldMkLst>
        <pc:spChg chg="mod">
          <ac:chgData name="Julia BG" userId="8c9232136102cfc9" providerId="Windows Live" clId="Web-{FD8EABA8-B610-4CB7-8A6F-BD8F89637A47}" dt="2018-10-19T18:31:11.381" v="1880" actId="20577"/>
          <ac:spMkLst>
            <pc:docMk/>
            <pc:sldMk cId="373299792" sldId="326"/>
            <ac:spMk id="6" creationId="{1D3983A1-E509-4112-A77C-A5AEF26AFF0A}"/>
          </ac:spMkLst>
        </pc:spChg>
      </pc:sldChg>
      <pc:sldChg chg="modSp modNotes">
        <pc:chgData name="Julia BG" userId="8c9232136102cfc9" providerId="Windows Live" clId="Web-{FD8EABA8-B610-4CB7-8A6F-BD8F89637A47}" dt="2018-10-19T16:39:53.307" v="1157" actId="20577"/>
        <pc:sldMkLst>
          <pc:docMk/>
          <pc:sldMk cId="267906679" sldId="327"/>
        </pc:sldMkLst>
        <pc:spChg chg="mod">
          <ac:chgData name="Julia BG" userId="8c9232136102cfc9" providerId="Windows Live" clId="Web-{FD8EABA8-B610-4CB7-8A6F-BD8F89637A47}" dt="2018-10-19T16:39:53.307" v="1157" actId="20577"/>
          <ac:spMkLst>
            <pc:docMk/>
            <pc:sldMk cId="267906679" sldId="327"/>
            <ac:spMk id="6" creationId="{1D3983A1-E509-4112-A77C-A5AEF26AFF0A}"/>
          </ac:spMkLst>
        </pc:spChg>
      </pc:sldChg>
      <pc:sldChg chg="modSp modNotes">
        <pc:chgData name="Julia BG" userId="8c9232136102cfc9" providerId="Windows Live" clId="Web-{FD8EABA8-B610-4CB7-8A6F-BD8F89637A47}" dt="2018-10-19T16:40:20.210" v="1159" actId="20577"/>
        <pc:sldMkLst>
          <pc:docMk/>
          <pc:sldMk cId="4055044012" sldId="328"/>
        </pc:sldMkLst>
        <pc:spChg chg="mod">
          <ac:chgData name="Julia BG" userId="8c9232136102cfc9" providerId="Windows Live" clId="Web-{FD8EABA8-B610-4CB7-8A6F-BD8F89637A47}" dt="2018-10-19T16:40:20.210" v="1159" actId="20577"/>
          <ac:spMkLst>
            <pc:docMk/>
            <pc:sldMk cId="4055044012" sldId="328"/>
            <ac:spMk id="6" creationId="{1D3983A1-E509-4112-A77C-A5AEF26AFF0A}"/>
          </ac:spMkLst>
        </pc:spChg>
      </pc:sldChg>
      <pc:sldChg chg="addSp delSp modSp ord">
        <pc:chgData name="Julia BG" userId="8c9232136102cfc9" providerId="Windows Live" clId="Web-{FD8EABA8-B610-4CB7-8A6F-BD8F89637A47}" dt="2018-10-19T16:06:27.014" v="584" actId="20577"/>
        <pc:sldMkLst>
          <pc:docMk/>
          <pc:sldMk cId="200312214" sldId="329"/>
        </pc:sldMkLst>
        <pc:spChg chg="mod">
          <ac:chgData name="Julia BG" userId="8c9232136102cfc9" providerId="Windows Live" clId="Web-{FD8EABA8-B610-4CB7-8A6F-BD8F89637A47}" dt="2018-10-19T15:38:37.129" v="130" actId="20577"/>
          <ac:spMkLst>
            <pc:docMk/>
            <pc:sldMk cId="200312214" sldId="329"/>
            <ac:spMk id="2" creationId="{00000000-0000-0000-0000-000000000000}"/>
          </ac:spMkLst>
        </pc:spChg>
        <pc:spChg chg="add del mod">
          <ac:chgData name="Julia BG" userId="8c9232136102cfc9" providerId="Windows Live" clId="Web-{FD8EABA8-B610-4CB7-8A6F-BD8F89637A47}" dt="2018-10-19T15:38:06.223" v="121"/>
          <ac:spMkLst>
            <pc:docMk/>
            <pc:sldMk cId="200312214" sldId="329"/>
            <ac:spMk id="5" creationId="{F03BEDC2-F6C7-4363-AF4F-886D3CC1C2D3}"/>
          </ac:spMkLst>
        </pc:spChg>
        <pc:spChg chg="add del mod">
          <ac:chgData name="Julia BG" userId="8c9232136102cfc9" providerId="Windows Live" clId="Web-{FD8EABA8-B610-4CB7-8A6F-BD8F89637A47}" dt="2018-10-19T15:44:39.281" v="324"/>
          <ac:spMkLst>
            <pc:docMk/>
            <pc:sldMk cId="200312214" sldId="329"/>
            <ac:spMk id="8" creationId="{358A180C-ECCC-497E-9D8C-726F40149805}"/>
          </ac:spMkLst>
        </pc:spChg>
        <pc:spChg chg="add del mod">
          <ac:chgData name="Julia BG" userId="8c9232136102cfc9" providerId="Windows Live" clId="Web-{FD8EABA8-B610-4CB7-8A6F-BD8F89637A47}" dt="2018-10-19T16:06:27.014" v="584" actId="20577"/>
          <ac:spMkLst>
            <pc:docMk/>
            <pc:sldMk cId="200312214" sldId="329"/>
            <ac:spMk id="10" creationId="{A9D3DE2B-E6CD-4652-B46C-7FBE3530799E}"/>
          </ac:spMkLst>
        </pc:spChg>
        <pc:picChg chg="add del">
          <ac:chgData name="Julia BG" userId="8c9232136102cfc9" providerId="Windows Live" clId="Web-{FD8EABA8-B610-4CB7-8A6F-BD8F89637A47}" dt="2018-10-19T15:38:08.739" v="122"/>
          <ac:picMkLst>
            <pc:docMk/>
            <pc:sldMk cId="200312214" sldId="329"/>
            <ac:picMk id="7" creationId="{890D47F7-7C15-49F0-9396-2765A8C9C141}"/>
          </ac:picMkLst>
        </pc:picChg>
      </pc:sldChg>
      <pc:sldChg chg="modSp add replId">
        <pc:chgData name="Julia BG" userId="8c9232136102cfc9" providerId="Windows Live" clId="Web-{FD8EABA8-B610-4CB7-8A6F-BD8F89637A47}" dt="2018-10-19T15:30:57.213" v="16" actId="1076"/>
        <pc:sldMkLst>
          <pc:docMk/>
          <pc:sldMk cId="2218788797" sldId="331"/>
        </pc:sldMkLst>
        <pc:spChg chg="mod">
          <ac:chgData name="Julia BG" userId="8c9232136102cfc9" providerId="Windows Live" clId="Web-{FD8EABA8-B610-4CB7-8A6F-BD8F89637A47}" dt="2018-10-19T15:30:57.213" v="16" actId="1076"/>
          <ac:spMkLst>
            <pc:docMk/>
            <pc:sldMk cId="2218788797" sldId="331"/>
            <ac:spMk id="14" creationId="{84413342-8AA5-478F-B33B-D27C15662A24}"/>
          </ac:spMkLst>
        </pc:spChg>
      </pc:sldChg>
      <pc:sldChg chg="addSp delSp modSp add replId">
        <pc:chgData name="Julia BG" userId="8c9232136102cfc9" providerId="Windows Live" clId="Web-{FD8EABA8-B610-4CB7-8A6F-BD8F89637A47}" dt="2018-10-19T16:55:11.149" v="1406" actId="20577"/>
        <pc:sldMkLst>
          <pc:docMk/>
          <pc:sldMk cId="4292522089" sldId="332"/>
        </pc:sldMkLst>
        <pc:spChg chg="mod">
          <ac:chgData name="Julia BG" userId="8c9232136102cfc9" providerId="Windows Live" clId="Web-{FD8EABA8-B610-4CB7-8A6F-BD8F89637A47}" dt="2018-10-19T16:55:11.149" v="1406" actId="20577"/>
          <ac:spMkLst>
            <pc:docMk/>
            <pc:sldMk cId="4292522089" sldId="332"/>
            <ac:spMk id="14" creationId="{84413342-8AA5-478F-B33B-D27C15662A24}"/>
          </ac:spMkLst>
        </pc:spChg>
        <pc:picChg chg="add del mod">
          <ac:chgData name="Julia BG" userId="8c9232136102cfc9" providerId="Windows Live" clId="Web-{FD8EABA8-B610-4CB7-8A6F-BD8F89637A47}" dt="2018-10-19T15:56:34.490" v="419"/>
          <ac:picMkLst>
            <pc:docMk/>
            <pc:sldMk cId="4292522089" sldId="332"/>
            <ac:picMk id="4" creationId="{6EAD1745-38AE-4B4D-9199-231791E2F624}"/>
          </ac:picMkLst>
        </pc:picChg>
      </pc:sldChg>
      <pc:sldChg chg="modSp add replId">
        <pc:chgData name="Julia BG" userId="8c9232136102cfc9" providerId="Windows Live" clId="Web-{FD8EABA8-B610-4CB7-8A6F-BD8F89637A47}" dt="2018-10-19T16:20:15.925" v="901" actId="20577"/>
        <pc:sldMkLst>
          <pc:docMk/>
          <pc:sldMk cId="16521305" sldId="333"/>
        </pc:sldMkLst>
        <pc:spChg chg="mod">
          <ac:chgData name="Julia BG" userId="8c9232136102cfc9" providerId="Windows Live" clId="Web-{FD8EABA8-B610-4CB7-8A6F-BD8F89637A47}" dt="2018-10-19T16:20:15.925" v="901" actId="20577"/>
          <ac:spMkLst>
            <pc:docMk/>
            <pc:sldMk cId="16521305" sldId="333"/>
            <ac:spMk id="2" creationId="{00000000-0000-0000-0000-000000000000}"/>
          </ac:spMkLst>
        </pc:spChg>
      </pc:sldChg>
      <pc:sldChg chg="addSp modSp add replId">
        <pc:chgData name="Julia BG" userId="8c9232136102cfc9" providerId="Windows Live" clId="Web-{FD8EABA8-B610-4CB7-8A6F-BD8F89637A47}" dt="2018-10-19T15:59:58.175" v="458" actId="1076"/>
        <pc:sldMkLst>
          <pc:docMk/>
          <pc:sldMk cId="3864271898" sldId="334"/>
        </pc:sldMkLst>
        <pc:spChg chg="mod">
          <ac:chgData name="Julia BG" userId="8c9232136102cfc9" providerId="Windows Live" clId="Web-{FD8EABA8-B610-4CB7-8A6F-BD8F89637A47}" dt="2018-10-19T15:58:27.879" v="436" actId="20577"/>
          <ac:spMkLst>
            <pc:docMk/>
            <pc:sldMk cId="3864271898" sldId="334"/>
            <ac:spMk id="2" creationId="{00000000-0000-0000-0000-000000000000}"/>
          </ac:spMkLst>
        </pc:spChg>
        <pc:spChg chg="add mod">
          <ac:chgData name="Julia BG" userId="8c9232136102cfc9" providerId="Windows Live" clId="Web-{FD8EABA8-B610-4CB7-8A6F-BD8F89637A47}" dt="2018-10-19T15:59:55.847" v="457" actId="1076"/>
          <ac:spMkLst>
            <pc:docMk/>
            <pc:sldMk cId="3864271898" sldId="334"/>
            <ac:spMk id="4" creationId="{C7FD011D-2159-476A-94F4-3D32C07461F1}"/>
          </ac:spMkLst>
        </pc:spChg>
        <pc:spChg chg="mod">
          <ac:chgData name="Julia BG" userId="8c9232136102cfc9" providerId="Windows Live" clId="Web-{FD8EABA8-B610-4CB7-8A6F-BD8F89637A47}" dt="2018-10-19T15:51:48.666" v="405" actId="20577"/>
          <ac:spMkLst>
            <pc:docMk/>
            <pc:sldMk cId="3864271898" sldId="334"/>
            <ac:spMk id="10" creationId="{A9D3DE2B-E6CD-4652-B46C-7FBE3530799E}"/>
          </ac:spMkLst>
        </pc:spChg>
        <pc:picChg chg="add mod">
          <ac:chgData name="Julia BG" userId="8c9232136102cfc9" providerId="Windows Live" clId="Web-{FD8EABA8-B610-4CB7-8A6F-BD8F89637A47}" dt="2018-10-19T15:59:58.175" v="458" actId="1076"/>
          <ac:picMkLst>
            <pc:docMk/>
            <pc:sldMk cId="3864271898" sldId="334"/>
            <ac:picMk id="6" creationId="{17E2D658-68BD-4DA5-9D2F-734ACFC299BD}"/>
          </ac:picMkLst>
        </pc:picChg>
      </pc:sldChg>
      <pc:sldChg chg="addSp delSp modSp add replId">
        <pc:chgData name="Julia BG" userId="8c9232136102cfc9" providerId="Windows Live" clId="Web-{FD8EABA8-B610-4CB7-8A6F-BD8F89637A47}" dt="2018-10-19T18:33:08.380" v="1883" actId="20577"/>
        <pc:sldMkLst>
          <pc:docMk/>
          <pc:sldMk cId="4292466520" sldId="335"/>
        </pc:sldMkLst>
        <pc:spChg chg="mod">
          <ac:chgData name="Julia BG" userId="8c9232136102cfc9" providerId="Windows Live" clId="Web-{FD8EABA8-B610-4CB7-8A6F-BD8F89637A47}" dt="2018-10-19T16:00:30.675" v="467" actId="20577"/>
          <ac:spMkLst>
            <pc:docMk/>
            <pc:sldMk cId="4292466520" sldId="335"/>
            <ac:spMk id="2" creationId="{00000000-0000-0000-0000-000000000000}"/>
          </ac:spMkLst>
        </pc:spChg>
        <pc:spChg chg="mod">
          <ac:chgData name="Julia BG" userId="8c9232136102cfc9" providerId="Windows Live" clId="Web-{FD8EABA8-B610-4CB7-8A6F-BD8F89637A47}" dt="2018-10-19T16:18:13.739" v="861" actId="1076"/>
          <ac:spMkLst>
            <pc:docMk/>
            <pc:sldMk cId="4292466520" sldId="335"/>
            <ac:spMk id="4" creationId="{C7FD011D-2159-476A-94F4-3D32C07461F1}"/>
          </ac:spMkLst>
        </pc:spChg>
        <pc:spChg chg="add del mod">
          <ac:chgData name="Julia BG" userId="8c9232136102cfc9" providerId="Windows Live" clId="Web-{FD8EABA8-B610-4CB7-8A6F-BD8F89637A47}" dt="2018-10-19T18:33:08.380" v="1883" actId="20577"/>
          <ac:spMkLst>
            <pc:docMk/>
            <pc:sldMk cId="4292466520" sldId="335"/>
            <ac:spMk id="5" creationId="{7EDC4DF0-8A4D-4D64-8558-05BEBB26EF51}"/>
          </ac:spMkLst>
        </pc:spChg>
        <pc:spChg chg="mod">
          <ac:chgData name="Julia BG" userId="8c9232136102cfc9" providerId="Windows Live" clId="Web-{FD8EABA8-B610-4CB7-8A6F-BD8F89637A47}" dt="2018-10-19T16:18:11.927" v="860" actId="1076"/>
          <ac:spMkLst>
            <pc:docMk/>
            <pc:sldMk cId="4292466520" sldId="335"/>
            <ac:spMk id="10" creationId="{A9D3DE2B-E6CD-4652-B46C-7FBE3530799E}"/>
          </ac:spMkLst>
        </pc:spChg>
        <pc:picChg chg="del">
          <ac:chgData name="Julia BG" userId="8c9232136102cfc9" providerId="Windows Live" clId="Web-{FD8EABA8-B610-4CB7-8A6F-BD8F89637A47}" dt="2018-10-19T16:00:36.737" v="469"/>
          <ac:picMkLst>
            <pc:docMk/>
            <pc:sldMk cId="4292466520" sldId="335"/>
            <ac:picMk id="6" creationId="{17E2D658-68BD-4DA5-9D2F-734ACFC299BD}"/>
          </ac:picMkLst>
        </pc:picChg>
      </pc:sldChg>
      <pc:sldChg chg="addSp delSp modSp add replId">
        <pc:chgData name="Julia BG" userId="8c9232136102cfc9" providerId="Windows Live" clId="Web-{FD8EABA8-B610-4CB7-8A6F-BD8F89637A47}" dt="2018-10-19T16:57:24.854" v="1411" actId="20577"/>
        <pc:sldMkLst>
          <pc:docMk/>
          <pc:sldMk cId="1267111274" sldId="336"/>
        </pc:sldMkLst>
        <pc:spChg chg="add mod">
          <ac:chgData name="Julia BG" userId="8c9232136102cfc9" providerId="Windows Live" clId="Web-{FD8EABA8-B610-4CB7-8A6F-BD8F89637A47}" dt="2018-10-19T16:47:19.235" v="1352" actId="1076"/>
          <ac:spMkLst>
            <pc:docMk/>
            <pc:sldMk cId="1267111274" sldId="336"/>
            <ac:spMk id="4" creationId="{1AD6D883-3A36-43C4-B4CF-A77A609AEF7A}"/>
          </ac:spMkLst>
        </pc:spChg>
        <pc:spChg chg="del">
          <ac:chgData name="Julia BG" userId="8c9232136102cfc9" providerId="Windows Live" clId="Web-{FD8EABA8-B610-4CB7-8A6F-BD8F89637A47}" dt="2018-10-19T16:40:37.328" v="1161"/>
          <ac:spMkLst>
            <pc:docMk/>
            <pc:sldMk cId="1267111274" sldId="336"/>
            <ac:spMk id="6" creationId="{1D3983A1-E509-4112-A77C-A5AEF26AFF0A}"/>
          </ac:spMkLst>
        </pc:spChg>
        <pc:spChg chg="add mod">
          <ac:chgData name="Julia BG" userId="8c9232136102cfc9" providerId="Windows Live" clId="Web-{FD8EABA8-B610-4CB7-8A6F-BD8F89637A47}" dt="2018-10-19T16:57:24.854" v="1411" actId="20577"/>
          <ac:spMkLst>
            <pc:docMk/>
            <pc:sldMk cId="1267111274" sldId="336"/>
            <ac:spMk id="8" creationId="{7A3393AB-640B-45DB-929F-C1264F5A356D}"/>
          </ac:spMkLst>
        </pc:spChg>
        <pc:picChg chg="add mod">
          <ac:chgData name="Julia BG" userId="8c9232136102cfc9" providerId="Windows Live" clId="Web-{FD8EABA8-B610-4CB7-8A6F-BD8F89637A47}" dt="2018-10-19T16:47:15.297" v="1351" actId="1076"/>
          <ac:picMkLst>
            <pc:docMk/>
            <pc:sldMk cId="1267111274" sldId="336"/>
            <ac:picMk id="5" creationId="{1731A303-3F5F-4F21-8E92-AB992C10BA19}"/>
          </ac:picMkLst>
        </pc:picChg>
      </pc:sldChg>
      <pc:sldChg chg="modSp add replId">
        <pc:chgData name="Julia BG" userId="8c9232136102cfc9" providerId="Windows Live" clId="Web-{FD8EABA8-B610-4CB7-8A6F-BD8F89637A47}" dt="2018-10-19T18:21:02.931" v="1872" actId="20577"/>
        <pc:sldMkLst>
          <pc:docMk/>
          <pc:sldMk cId="2561283139" sldId="337"/>
        </pc:sldMkLst>
        <pc:spChg chg="mod">
          <ac:chgData name="Julia BG" userId="8c9232136102cfc9" providerId="Windows Live" clId="Web-{FD8EABA8-B610-4CB7-8A6F-BD8F89637A47}" dt="2018-10-19T18:21:02.931" v="1872" actId="20577"/>
          <ac:spMkLst>
            <pc:docMk/>
            <pc:sldMk cId="2561283139" sldId="337"/>
            <ac:spMk id="2" creationId="{00000000-0000-0000-0000-000000000000}"/>
          </ac:spMkLst>
        </pc:spChg>
      </pc:sldChg>
      <pc:sldChg chg="modSp add replId">
        <pc:chgData name="Julia BG" userId="8c9232136102cfc9" providerId="Windows Live" clId="Web-{FD8EABA8-B610-4CB7-8A6F-BD8F89637A47}" dt="2018-10-19T18:21:52.447" v="1874" actId="20577"/>
        <pc:sldMkLst>
          <pc:docMk/>
          <pc:sldMk cId="1056309198" sldId="338"/>
        </pc:sldMkLst>
        <pc:spChg chg="mod">
          <ac:chgData name="Julia BG" userId="8c9232136102cfc9" providerId="Windows Live" clId="Web-{FD8EABA8-B610-4CB7-8A6F-BD8F89637A47}" dt="2018-10-19T18:21:52.447" v="1874" actId="20577"/>
          <ac:spMkLst>
            <pc:docMk/>
            <pc:sldMk cId="1056309198" sldId="338"/>
            <ac:spMk id="4" creationId="{00000000-0000-0000-0000-000000000000}"/>
          </ac:spMkLst>
        </pc:spChg>
      </pc:sldChg>
    </pc:docChg>
  </pc:docChgLst>
  <pc:docChgLst>
    <pc:chgData name="Julia BG" userId="8c9232136102cfc9" providerId="Windows Live" clId="Web-{2522FFA6-A5C5-44B4-9898-B8AF1693BC7A}"/>
    <pc:docChg chg="addSld delSld modSld sldOrd">
      <pc:chgData name="Julia BG" userId="8c9232136102cfc9" providerId="Windows Live" clId="Web-{2522FFA6-A5C5-44B4-9898-B8AF1693BC7A}" dt="2018-10-08T18:32:49.873" v="1780"/>
      <pc:docMkLst>
        <pc:docMk/>
      </pc:docMkLst>
      <pc:sldChg chg="modSp">
        <pc:chgData name="Julia BG" userId="8c9232136102cfc9" providerId="Windows Live" clId="Web-{2522FFA6-A5C5-44B4-9898-B8AF1693BC7A}" dt="2018-10-08T16:07:09.121" v="13" actId="20577"/>
        <pc:sldMkLst>
          <pc:docMk/>
          <pc:sldMk cId="1621749952" sldId="271"/>
        </pc:sldMkLst>
        <pc:spChg chg="mod">
          <ac:chgData name="Julia BG" userId="8c9232136102cfc9" providerId="Windows Live" clId="Web-{2522FFA6-A5C5-44B4-9898-B8AF1693BC7A}" dt="2018-10-08T16:07:09.121" v="13" actId="20577"/>
          <ac:spMkLst>
            <pc:docMk/>
            <pc:sldMk cId="1621749952" sldId="271"/>
            <ac:spMk id="7" creationId="{00000000-0000-0000-0000-000000000000}"/>
          </ac:spMkLst>
        </pc:spChg>
      </pc:sldChg>
      <pc:sldChg chg="addSp delSp modSp ord">
        <pc:chgData name="Julia BG" userId="8c9232136102cfc9" providerId="Windows Live" clId="Web-{2522FFA6-A5C5-44B4-9898-B8AF1693BC7A}" dt="2018-10-08T17:27:46.324" v="1298"/>
        <pc:sldMkLst>
          <pc:docMk/>
          <pc:sldMk cId="1647290099" sldId="274"/>
        </pc:sldMkLst>
        <pc:spChg chg="mod">
          <ac:chgData name="Julia BG" userId="8c9232136102cfc9" providerId="Windows Live" clId="Web-{2522FFA6-A5C5-44B4-9898-B8AF1693BC7A}" dt="2018-10-08T16:31:34.250" v="36" actId="20577"/>
          <ac:spMkLst>
            <pc:docMk/>
            <pc:sldMk cId="1647290099" sldId="274"/>
            <ac:spMk id="4" creationId="{00000000-0000-0000-0000-000000000000}"/>
          </ac:spMkLst>
        </pc:spChg>
        <pc:picChg chg="add mod">
          <ac:chgData name="Julia BG" userId="8c9232136102cfc9" providerId="Windows Live" clId="Web-{2522FFA6-A5C5-44B4-9898-B8AF1693BC7A}" dt="2018-10-08T16:31:42.937" v="37" actId="1076"/>
          <ac:picMkLst>
            <pc:docMk/>
            <pc:sldMk cId="1647290099" sldId="274"/>
            <ac:picMk id="5" creationId="{00DF3774-86FC-48D6-90C7-E01CF6A4A38F}"/>
          </ac:picMkLst>
        </pc:picChg>
        <pc:picChg chg="add del mod">
          <ac:chgData name="Julia BG" userId="8c9232136102cfc9" providerId="Windows Live" clId="Web-{2522FFA6-A5C5-44B4-9898-B8AF1693BC7A}" dt="2018-10-08T17:27:46.324" v="1298"/>
          <ac:picMkLst>
            <pc:docMk/>
            <pc:sldMk cId="1647290099" sldId="274"/>
            <ac:picMk id="7" creationId="{D4A15C20-2440-48BC-AF0F-2F1D380DFAFD}"/>
          </ac:picMkLst>
        </pc:picChg>
        <pc:picChg chg="add del mod">
          <ac:chgData name="Julia BG" userId="8c9232136102cfc9" providerId="Windows Live" clId="Web-{2522FFA6-A5C5-44B4-9898-B8AF1693BC7A}" dt="2018-10-08T17:27:44.996" v="1297"/>
          <ac:picMkLst>
            <pc:docMk/>
            <pc:sldMk cId="1647290099" sldId="274"/>
            <ac:picMk id="9" creationId="{B3FE9311-61E0-498F-A9AC-470440513218}"/>
          </ac:picMkLst>
        </pc:picChg>
      </pc:sldChg>
      <pc:sldChg chg="modSp add ord replId">
        <pc:chgData name="Julia BG" userId="8c9232136102cfc9" providerId="Windows Live" clId="Web-{2522FFA6-A5C5-44B4-9898-B8AF1693BC7A}" dt="2018-10-08T18:29:11.524" v="1745" actId="20577"/>
        <pc:sldMkLst>
          <pc:docMk/>
          <pc:sldMk cId="3665804605" sldId="275"/>
        </pc:sldMkLst>
        <pc:spChg chg="mod">
          <ac:chgData name="Julia BG" userId="8c9232136102cfc9" providerId="Windows Live" clId="Web-{2522FFA6-A5C5-44B4-9898-B8AF1693BC7A}" dt="2018-10-08T18:28:52.038" v="1741" actId="20577"/>
          <ac:spMkLst>
            <pc:docMk/>
            <pc:sldMk cId="3665804605" sldId="275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8:29:11.524" v="1745" actId="20577"/>
          <ac:spMkLst>
            <pc:docMk/>
            <pc:sldMk cId="3665804605" sldId="275"/>
            <ac:spMk id="4" creationId="{00000000-0000-0000-0000-000000000000}"/>
          </ac:spMkLst>
        </pc:spChg>
      </pc:sldChg>
      <pc:sldChg chg="modSp add ord replId">
        <pc:chgData name="Julia BG" userId="8c9232136102cfc9" providerId="Windows Live" clId="Web-{2522FFA6-A5C5-44B4-9898-B8AF1693BC7A}" dt="2018-10-08T17:39:57.380" v="1435" actId="20577"/>
        <pc:sldMkLst>
          <pc:docMk/>
          <pc:sldMk cId="4009392221" sldId="276"/>
        </pc:sldMkLst>
        <pc:spChg chg="mod">
          <ac:chgData name="Julia BG" userId="8c9232136102cfc9" providerId="Windows Live" clId="Web-{2522FFA6-A5C5-44B4-9898-B8AF1693BC7A}" dt="2018-10-08T17:39:57.380" v="1435" actId="20577"/>
          <ac:spMkLst>
            <pc:docMk/>
            <pc:sldMk cId="4009392221" sldId="276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24:56.790" v="1258" actId="20577"/>
          <ac:spMkLst>
            <pc:docMk/>
            <pc:sldMk cId="4009392221" sldId="276"/>
            <ac:spMk id="4" creationId="{00000000-0000-0000-0000-000000000000}"/>
          </ac:spMkLst>
        </pc:spChg>
      </pc:sldChg>
      <pc:sldChg chg="modSp add ord replId">
        <pc:chgData name="Julia BG" userId="8c9232136102cfc9" providerId="Windows Live" clId="Web-{2522FFA6-A5C5-44B4-9898-B8AF1693BC7A}" dt="2018-10-08T18:11:53.997" v="1533" actId="20577"/>
        <pc:sldMkLst>
          <pc:docMk/>
          <pc:sldMk cId="3419727723" sldId="277"/>
        </pc:sldMkLst>
        <pc:spChg chg="mod">
          <ac:chgData name="Julia BG" userId="8c9232136102cfc9" providerId="Windows Live" clId="Web-{2522FFA6-A5C5-44B4-9898-B8AF1693BC7A}" dt="2018-10-08T18:11:53.997" v="1533" actId="20577"/>
          <ac:spMkLst>
            <pc:docMk/>
            <pc:sldMk cId="3419727723" sldId="277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24:05.790" v="1246" actId="20577"/>
          <ac:spMkLst>
            <pc:docMk/>
            <pc:sldMk cId="3419727723" sldId="277"/>
            <ac:spMk id="4" creationId="{00000000-0000-0000-0000-000000000000}"/>
          </ac:spMkLst>
        </pc:spChg>
      </pc:sldChg>
      <pc:sldChg chg="modSp add ord replId">
        <pc:chgData name="Julia BG" userId="8c9232136102cfc9" providerId="Windows Live" clId="Web-{2522FFA6-A5C5-44B4-9898-B8AF1693BC7A}" dt="2018-10-08T17:40:51.822" v="1453" actId="20577"/>
        <pc:sldMkLst>
          <pc:docMk/>
          <pc:sldMk cId="367543607" sldId="278"/>
        </pc:sldMkLst>
        <pc:spChg chg="mod">
          <ac:chgData name="Julia BG" userId="8c9232136102cfc9" providerId="Windows Live" clId="Web-{2522FFA6-A5C5-44B4-9898-B8AF1693BC7A}" dt="2018-10-08T17:40:51.822" v="1453" actId="20577"/>
          <ac:spMkLst>
            <pc:docMk/>
            <pc:sldMk cId="367543607" sldId="278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16:16.174" v="1157" actId="20577"/>
          <ac:spMkLst>
            <pc:docMk/>
            <pc:sldMk cId="367543607" sldId="278"/>
            <ac:spMk id="4" creationId="{00000000-0000-0000-0000-000000000000}"/>
          </ac:spMkLst>
        </pc:spChg>
      </pc:sldChg>
      <pc:sldChg chg="modSp add ord replId">
        <pc:chgData name="Julia BG" userId="8c9232136102cfc9" providerId="Windows Live" clId="Web-{2522FFA6-A5C5-44B4-9898-B8AF1693BC7A}" dt="2018-10-08T17:38:00.441" v="1387" actId="20577"/>
        <pc:sldMkLst>
          <pc:docMk/>
          <pc:sldMk cId="2138459382" sldId="279"/>
        </pc:sldMkLst>
        <pc:spChg chg="mod">
          <ac:chgData name="Julia BG" userId="8c9232136102cfc9" providerId="Windows Live" clId="Web-{2522FFA6-A5C5-44B4-9898-B8AF1693BC7A}" dt="2018-10-08T17:38:00.441" v="1387" actId="20577"/>
          <ac:spMkLst>
            <pc:docMk/>
            <pc:sldMk cId="2138459382" sldId="279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08:41.247" v="1006" actId="20577"/>
          <ac:spMkLst>
            <pc:docMk/>
            <pc:sldMk cId="2138459382" sldId="279"/>
            <ac:spMk id="4" creationId="{00000000-0000-0000-0000-000000000000}"/>
          </ac:spMkLst>
        </pc:spChg>
      </pc:sldChg>
      <pc:sldChg chg="addSp delSp modSp add ord replId">
        <pc:chgData name="Julia BG" userId="8c9232136102cfc9" providerId="Windows Live" clId="Web-{2522FFA6-A5C5-44B4-9898-B8AF1693BC7A}" dt="2018-10-08T17:40:39.990" v="1446" actId="20577"/>
        <pc:sldMkLst>
          <pc:docMk/>
          <pc:sldMk cId="97561696" sldId="280"/>
        </pc:sldMkLst>
        <pc:spChg chg="del">
          <ac:chgData name="Julia BG" userId="8c9232136102cfc9" providerId="Windows Live" clId="Web-{2522FFA6-A5C5-44B4-9898-B8AF1693BC7A}" dt="2018-10-08T17:40:10.710" v="1436"/>
          <ac:spMkLst>
            <pc:docMk/>
            <pc:sldMk cId="97561696" sldId="280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32:46.671" v="1323" actId="1076"/>
          <ac:spMkLst>
            <pc:docMk/>
            <pc:sldMk cId="97561696" sldId="280"/>
            <ac:spMk id="4" creationId="{00000000-0000-0000-0000-000000000000}"/>
          </ac:spMkLst>
        </pc:spChg>
        <pc:spChg chg="add mod">
          <ac:chgData name="Julia BG" userId="8c9232136102cfc9" providerId="Windows Live" clId="Web-{2522FFA6-A5C5-44B4-9898-B8AF1693BC7A}" dt="2018-10-08T17:40:39.990" v="1446" actId="20577"/>
          <ac:spMkLst>
            <pc:docMk/>
            <pc:sldMk cId="97561696" sldId="280"/>
            <ac:spMk id="6" creationId="{41F49146-E6FC-435C-9700-CA76AFBB74C4}"/>
          </ac:spMkLst>
        </pc:spChg>
        <pc:spChg chg="add del mod">
          <ac:chgData name="Julia BG" userId="8c9232136102cfc9" providerId="Windows Live" clId="Web-{2522FFA6-A5C5-44B4-9898-B8AF1693BC7A}" dt="2018-10-08T17:40:31.084" v="1441"/>
          <ac:spMkLst>
            <pc:docMk/>
            <pc:sldMk cId="97561696" sldId="280"/>
            <ac:spMk id="8" creationId="{638EA42B-13A8-4BCB-B52B-863896792684}"/>
          </ac:spMkLst>
        </pc:spChg>
      </pc:sldChg>
      <pc:sldChg chg="modSp add replId">
        <pc:chgData name="Julia BG" userId="8c9232136102cfc9" providerId="Windows Live" clId="Web-{2522FFA6-A5C5-44B4-9898-B8AF1693BC7A}" dt="2018-10-08T18:12:12.435" v="1537" actId="20577"/>
        <pc:sldMkLst>
          <pc:docMk/>
          <pc:sldMk cId="2163012571" sldId="281"/>
        </pc:sldMkLst>
        <pc:spChg chg="mod">
          <ac:chgData name="Julia BG" userId="8c9232136102cfc9" providerId="Windows Live" clId="Web-{2522FFA6-A5C5-44B4-9898-B8AF1693BC7A}" dt="2018-10-08T18:12:12.435" v="1537" actId="20577"/>
          <ac:spMkLst>
            <pc:docMk/>
            <pc:sldMk cId="2163012571" sldId="281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33:48.376" v="1352" actId="20577"/>
          <ac:spMkLst>
            <pc:docMk/>
            <pc:sldMk cId="2163012571" sldId="281"/>
            <ac:spMk id="4" creationId="{00000000-0000-0000-0000-000000000000}"/>
          </ac:spMkLst>
        </pc:spChg>
      </pc:sldChg>
      <pc:sldChg chg="modSp add replId">
        <pc:chgData name="Julia BG" userId="8c9232136102cfc9" providerId="Windows Live" clId="Web-{2522FFA6-A5C5-44B4-9898-B8AF1693BC7A}" dt="2018-10-08T17:41:16.662" v="1461" actId="20577"/>
        <pc:sldMkLst>
          <pc:docMk/>
          <pc:sldMk cId="40091452" sldId="282"/>
        </pc:sldMkLst>
        <pc:spChg chg="mod">
          <ac:chgData name="Julia BG" userId="8c9232136102cfc9" providerId="Windows Live" clId="Web-{2522FFA6-A5C5-44B4-9898-B8AF1693BC7A}" dt="2018-10-08T17:41:16.662" v="1461" actId="20577"/>
          <ac:spMkLst>
            <pc:docMk/>
            <pc:sldMk cId="40091452" sldId="282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7:22:32.757" v="1197" actId="1076"/>
          <ac:spMkLst>
            <pc:docMk/>
            <pc:sldMk cId="40091452" sldId="282"/>
            <ac:spMk id="4" creationId="{00000000-0000-0000-0000-000000000000}"/>
          </ac:spMkLst>
        </pc:spChg>
      </pc:sldChg>
      <pc:sldChg chg="addSp delSp modSp add ord replId">
        <pc:chgData name="Julia BG" userId="8c9232136102cfc9" providerId="Windows Live" clId="Web-{2522FFA6-A5C5-44B4-9898-B8AF1693BC7A}" dt="2018-10-08T18:22:27.482" v="1654" actId="20577"/>
        <pc:sldMkLst>
          <pc:docMk/>
          <pc:sldMk cId="158686649" sldId="283"/>
        </pc:sldMkLst>
        <pc:spChg chg="mod">
          <ac:chgData name="Julia BG" userId="8c9232136102cfc9" providerId="Windows Live" clId="Web-{2522FFA6-A5C5-44B4-9898-B8AF1693BC7A}" dt="2018-10-08T18:22:27.482" v="1654" actId="20577"/>
          <ac:spMkLst>
            <pc:docMk/>
            <pc:sldMk cId="158686649" sldId="283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8:13:01.951" v="1540" actId="20577"/>
          <ac:spMkLst>
            <pc:docMk/>
            <pc:sldMk cId="158686649" sldId="283"/>
            <ac:spMk id="4" creationId="{00000000-0000-0000-0000-000000000000}"/>
          </ac:spMkLst>
        </pc:spChg>
        <pc:picChg chg="add mod">
          <ac:chgData name="Julia BG" userId="8c9232136102cfc9" providerId="Windows Live" clId="Web-{2522FFA6-A5C5-44B4-9898-B8AF1693BC7A}" dt="2018-10-08T18:14:06.078" v="1546" actId="14100"/>
          <ac:picMkLst>
            <pc:docMk/>
            <pc:sldMk cId="158686649" sldId="283"/>
            <ac:picMk id="5" creationId="{648A6881-9B6E-4AE0-B5EC-EFF4407DB91C}"/>
          </ac:picMkLst>
        </pc:picChg>
        <pc:picChg chg="add del mod">
          <ac:chgData name="Julia BG" userId="8c9232136102cfc9" providerId="Windows Live" clId="Web-{2522FFA6-A5C5-44B4-9898-B8AF1693BC7A}" dt="2018-10-08T17:32:30.765" v="1322"/>
          <ac:picMkLst>
            <pc:docMk/>
            <pc:sldMk cId="158686649" sldId="283"/>
            <ac:picMk id="6" creationId="{57BED1AC-165A-4E68-8F94-82F065EC014A}"/>
          </ac:picMkLst>
        </pc:picChg>
        <pc:picChg chg="add mod">
          <ac:chgData name="Julia BG" userId="8c9232136102cfc9" providerId="Windows Live" clId="Web-{2522FFA6-A5C5-44B4-9898-B8AF1693BC7A}" dt="2018-10-08T18:15:23.939" v="1549" actId="14100"/>
          <ac:picMkLst>
            <pc:docMk/>
            <pc:sldMk cId="158686649" sldId="283"/>
            <ac:picMk id="7" creationId="{4337520D-F122-4BCA-82D7-135672A2F912}"/>
          </ac:picMkLst>
        </pc:picChg>
        <pc:picChg chg="add mod">
          <ac:chgData name="Julia BG" userId="8c9232136102cfc9" providerId="Windows Live" clId="Web-{2522FFA6-A5C5-44B4-9898-B8AF1693BC7A}" dt="2018-10-08T18:13:04.686" v="1541" actId="1076"/>
          <ac:picMkLst>
            <pc:docMk/>
            <pc:sldMk cId="158686649" sldId="283"/>
            <ac:picMk id="8" creationId="{7B0315DA-897F-46DB-B2A8-442F580F1E5A}"/>
          </ac:picMkLst>
        </pc:picChg>
        <pc:picChg chg="add mod">
          <ac:chgData name="Julia BG" userId="8c9232136102cfc9" providerId="Windows Live" clId="Web-{2522FFA6-A5C5-44B4-9898-B8AF1693BC7A}" dt="2018-10-08T18:13:07.795" v="1542" actId="1076"/>
          <ac:picMkLst>
            <pc:docMk/>
            <pc:sldMk cId="158686649" sldId="283"/>
            <ac:picMk id="10" creationId="{A04C143B-B998-4A83-B5A6-CD4A18898D1D}"/>
          </ac:picMkLst>
        </pc:picChg>
        <pc:picChg chg="add mod">
          <ac:chgData name="Julia BG" userId="8c9232136102cfc9" providerId="Windows Live" clId="Web-{2522FFA6-A5C5-44B4-9898-B8AF1693BC7A}" dt="2018-10-08T18:13:10.327" v="1543" actId="1076"/>
          <ac:picMkLst>
            <pc:docMk/>
            <pc:sldMk cId="158686649" sldId="283"/>
            <ac:picMk id="11" creationId="{3D3F8CF3-BA98-4F9D-BE3D-9BB24C76114F}"/>
          </ac:picMkLst>
        </pc:picChg>
        <pc:picChg chg="add mod">
          <ac:chgData name="Julia BG" userId="8c9232136102cfc9" providerId="Windows Live" clId="Web-{2522FFA6-A5C5-44B4-9898-B8AF1693BC7A}" dt="2018-10-08T18:18:30.694" v="1568" actId="1076"/>
          <ac:picMkLst>
            <pc:docMk/>
            <pc:sldMk cId="158686649" sldId="283"/>
            <ac:picMk id="12" creationId="{3A4001C9-FC90-402A-A0F2-2F7AE2A98739}"/>
          </ac:picMkLst>
        </pc:picChg>
        <pc:picChg chg="add del mod">
          <ac:chgData name="Julia BG" userId="8c9232136102cfc9" providerId="Windows Live" clId="Web-{2522FFA6-A5C5-44B4-9898-B8AF1693BC7A}" dt="2018-10-08T17:36:06.783" v="1360"/>
          <ac:picMkLst>
            <pc:docMk/>
            <pc:sldMk cId="158686649" sldId="283"/>
            <ac:picMk id="13" creationId="{101C9F00-1644-4FBF-A5CC-A567055B336B}"/>
          </ac:picMkLst>
        </pc:picChg>
        <pc:picChg chg="add del mod">
          <ac:chgData name="Julia BG" userId="8c9232136102cfc9" providerId="Windows Live" clId="Web-{2522FFA6-A5C5-44B4-9898-B8AF1693BC7A}" dt="2018-10-08T17:37:17.659" v="1367"/>
          <ac:picMkLst>
            <pc:docMk/>
            <pc:sldMk cId="158686649" sldId="283"/>
            <ac:picMk id="15" creationId="{29A1CA09-210D-46F2-8191-0E1E69302DF2}"/>
          </ac:picMkLst>
        </pc:picChg>
      </pc:sldChg>
      <pc:sldChg chg="addSp delSp modSp add ord replId">
        <pc:chgData name="Julia BG" userId="8c9232136102cfc9" providerId="Windows Live" clId="Web-{2522FFA6-A5C5-44B4-9898-B8AF1693BC7A}" dt="2018-10-08T18:32:24.950" v="1779" actId="20577"/>
        <pc:sldMkLst>
          <pc:docMk/>
          <pc:sldMk cId="1563851135" sldId="284"/>
        </pc:sldMkLst>
        <pc:spChg chg="mod">
          <ac:chgData name="Julia BG" userId="8c9232136102cfc9" providerId="Windows Live" clId="Web-{2522FFA6-A5C5-44B4-9898-B8AF1693BC7A}" dt="2018-10-08T18:32:24.950" v="1779" actId="20577"/>
          <ac:spMkLst>
            <pc:docMk/>
            <pc:sldMk cId="1563851135" sldId="284"/>
            <ac:spMk id="2" creationId="{00000000-0000-0000-0000-000000000000}"/>
          </ac:spMkLst>
        </pc:spChg>
        <pc:spChg chg="del">
          <ac:chgData name="Julia BG" userId="8c9232136102cfc9" providerId="Windows Live" clId="Web-{2522FFA6-A5C5-44B4-9898-B8AF1693BC7A}" dt="2018-10-08T17:27:59.058" v="1302"/>
          <ac:spMkLst>
            <pc:docMk/>
            <pc:sldMk cId="1563851135" sldId="284"/>
            <ac:spMk id="4" creationId="{00000000-0000-0000-0000-000000000000}"/>
          </ac:spMkLst>
        </pc:spChg>
        <pc:spChg chg="add mod">
          <ac:chgData name="Julia BG" userId="8c9232136102cfc9" providerId="Windows Live" clId="Web-{2522FFA6-A5C5-44B4-9898-B8AF1693BC7A}" dt="2018-10-08T17:28:17.215" v="1306" actId="1076"/>
          <ac:spMkLst>
            <pc:docMk/>
            <pc:sldMk cId="1563851135" sldId="284"/>
            <ac:spMk id="7" creationId="{376D0491-AD0E-4987-A854-29554A3F6C57}"/>
          </ac:spMkLst>
        </pc:spChg>
        <pc:picChg chg="mod">
          <ac:chgData name="Julia BG" userId="8c9232136102cfc9" providerId="Windows Live" clId="Web-{2522FFA6-A5C5-44B4-9898-B8AF1693BC7A}" dt="2018-10-08T17:28:22.746" v="1307" actId="1076"/>
          <ac:picMkLst>
            <pc:docMk/>
            <pc:sldMk cId="1563851135" sldId="284"/>
            <ac:picMk id="6" creationId="{57BED1AC-165A-4E68-8F94-82F065EC014A}"/>
          </ac:picMkLst>
        </pc:picChg>
        <pc:picChg chg="del">
          <ac:chgData name="Julia BG" userId="8c9232136102cfc9" providerId="Windows Live" clId="Web-{2522FFA6-A5C5-44B4-9898-B8AF1693BC7A}" dt="2018-10-08T17:27:56.246" v="1300"/>
          <ac:picMkLst>
            <pc:docMk/>
            <pc:sldMk cId="1563851135" sldId="284"/>
            <ac:picMk id="8" creationId="{7B0315DA-897F-46DB-B2A8-442F580F1E5A}"/>
          </ac:picMkLst>
        </pc:picChg>
        <pc:picChg chg="del">
          <ac:chgData name="Julia BG" userId="8c9232136102cfc9" providerId="Windows Live" clId="Web-{2522FFA6-A5C5-44B4-9898-B8AF1693BC7A}" dt="2018-10-08T17:27:56.980" v="1301"/>
          <ac:picMkLst>
            <pc:docMk/>
            <pc:sldMk cId="1563851135" sldId="284"/>
            <ac:picMk id="10" creationId="{A04C143B-B998-4A83-B5A6-CD4A18898D1D}"/>
          </ac:picMkLst>
        </pc:picChg>
      </pc:sldChg>
      <pc:sldChg chg="add del replId">
        <pc:chgData name="Julia BG" userId="8c9232136102cfc9" providerId="Windows Live" clId="Web-{2522FFA6-A5C5-44B4-9898-B8AF1693BC7A}" dt="2018-10-08T17:29:30.857" v="1309"/>
        <pc:sldMkLst>
          <pc:docMk/>
          <pc:sldMk cId="3459429855" sldId="285"/>
        </pc:sldMkLst>
      </pc:sldChg>
      <pc:sldChg chg="delSp modSp add del replId">
        <pc:chgData name="Julia BG" userId="8c9232136102cfc9" providerId="Windows Live" clId="Web-{2522FFA6-A5C5-44B4-9898-B8AF1693BC7A}" dt="2018-10-08T18:32:49.873" v="1780"/>
        <pc:sldMkLst>
          <pc:docMk/>
          <pc:sldMk cId="3565202461" sldId="285"/>
        </pc:sldMkLst>
        <pc:spChg chg="mod">
          <ac:chgData name="Julia BG" userId="8c9232136102cfc9" providerId="Windows Live" clId="Web-{2522FFA6-A5C5-44B4-9898-B8AF1693BC7A}" dt="2018-10-08T17:30:19.623" v="1321" actId="20577"/>
          <ac:spMkLst>
            <pc:docMk/>
            <pc:sldMk cId="3565202461" sldId="285"/>
            <ac:spMk id="4" creationId="{00000000-0000-0000-0000-000000000000}"/>
          </ac:spMkLst>
        </pc:spChg>
        <pc:picChg chg="del">
          <ac:chgData name="Julia BG" userId="8c9232136102cfc9" providerId="Windows Live" clId="Web-{2522FFA6-A5C5-44B4-9898-B8AF1693BC7A}" dt="2018-10-08T17:29:40.544" v="1311"/>
          <ac:picMkLst>
            <pc:docMk/>
            <pc:sldMk cId="3565202461" sldId="285"/>
            <ac:picMk id="6" creationId="{57BED1AC-165A-4E68-8F94-82F065EC014A}"/>
          </ac:picMkLst>
        </pc:picChg>
        <pc:picChg chg="del">
          <ac:chgData name="Julia BG" userId="8c9232136102cfc9" providerId="Windows Live" clId="Web-{2522FFA6-A5C5-44B4-9898-B8AF1693BC7A}" dt="2018-10-08T17:29:42.404" v="1312"/>
          <ac:picMkLst>
            <pc:docMk/>
            <pc:sldMk cId="3565202461" sldId="285"/>
            <ac:picMk id="8" creationId="{7B0315DA-897F-46DB-B2A8-442F580F1E5A}"/>
          </ac:picMkLst>
        </pc:picChg>
        <pc:picChg chg="del">
          <ac:chgData name="Julia BG" userId="8c9232136102cfc9" providerId="Windows Live" clId="Web-{2522FFA6-A5C5-44B4-9898-B8AF1693BC7A}" dt="2018-10-08T17:29:43.138" v="1313"/>
          <ac:picMkLst>
            <pc:docMk/>
            <pc:sldMk cId="3565202461" sldId="285"/>
            <ac:picMk id="10" creationId="{A04C143B-B998-4A83-B5A6-CD4A18898D1D}"/>
          </ac:picMkLst>
        </pc:picChg>
      </pc:sldChg>
      <pc:sldChg chg="add del replId">
        <pc:chgData name="Julia BG" userId="8c9232136102cfc9" providerId="Windows Live" clId="Web-{2522FFA6-A5C5-44B4-9898-B8AF1693BC7A}" dt="2018-10-08T17:33:15.406" v="1329"/>
        <pc:sldMkLst>
          <pc:docMk/>
          <pc:sldMk cId="615348893" sldId="286"/>
        </pc:sldMkLst>
      </pc:sldChg>
      <pc:sldChg chg="modSp add replId">
        <pc:chgData name="Julia BG" userId="8c9232136102cfc9" providerId="Windows Live" clId="Web-{2522FFA6-A5C5-44B4-9898-B8AF1693BC7A}" dt="2018-10-08T18:29:49.462" v="1757" actId="20577"/>
        <pc:sldMkLst>
          <pc:docMk/>
          <pc:sldMk cId="2936632778" sldId="286"/>
        </pc:sldMkLst>
        <pc:spChg chg="mod">
          <ac:chgData name="Julia BG" userId="8c9232136102cfc9" providerId="Windows Live" clId="Web-{2522FFA6-A5C5-44B4-9898-B8AF1693BC7A}" dt="2018-10-08T18:29:49.462" v="1757" actId="20577"/>
          <ac:spMkLst>
            <pc:docMk/>
            <pc:sldMk cId="2936632778" sldId="286"/>
            <ac:spMk id="2" creationId="{00000000-0000-0000-0000-000000000000}"/>
          </ac:spMkLst>
        </pc:spChg>
      </pc:sldChg>
      <pc:sldChg chg="modSp add del ord replId">
        <pc:chgData name="Julia BG" userId="8c9232136102cfc9" providerId="Windows Live" clId="Web-{2522FFA6-A5C5-44B4-9898-B8AF1693BC7A}" dt="2018-10-08T18:31:32.495" v="1759"/>
        <pc:sldMkLst>
          <pc:docMk/>
          <pc:sldMk cId="2955119019" sldId="287"/>
        </pc:sldMkLst>
        <pc:spChg chg="mod">
          <ac:chgData name="Julia BG" userId="8c9232136102cfc9" providerId="Windows Live" clId="Web-{2522FFA6-A5C5-44B4-9898-B8AF1693BC7A}" dt="2018-10-08T18:04:09.672" v="1495" actId="20577"/>
          <ac:spMkLst>
            <pc:docMk/>
            <pc:sldMk cId="2955119019" sldId="287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8:03:47.781" v="1490" actId="20577"/>
          <ac:spMkLst>
            <pc:docMk/>
            <pc:sldMk cId="2955119019" sldId="287"/>
            <ac:spMk id="4" creationId="{00000000-0000-0000-0000-000000000000}"/>
          </ac:spMkLst>
        </pc:spChg>
      </pc:sldChg>
      <pc:sldChg chg="addSp delSp modSp add replId">
        <pc:chgData name="Julia BG" userId="8c9232136102cfc9" providerId="Windows Live" clId="Web-{2522FFA6-A5C5-44B4-9898-B8AF1693BC7A}" dt="2018-10-08T18:11:16.824" v="1525" actId="20577"/>
        <pc:sldMkLst>
          <pc:docMk/>
          <pc:sldMk cId="3789008174" sldId="288"/>
        </pc:sldMkLst>
        <pc:spChg chg="mod">
          <ac:chgData name="Julia BG" userId="8c9232136102cfc9" providerId="Windows Live" clId="Web-{2522FFA6-A5C5-44B4-9898-B8AF1693BC7A}" dt="2018-10-08T18:11:16.824" v="1525" actId="20577"/>
          <ac:spMkLst>
            <pc:docMk/>
            <pc:sldMk cId="3789008174" sldId="288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8:05:22.252" v="1499" actId="20577"/>
          <ac:spMkLst>
            <pc:docMk/>
            <pc:sldMk cId="3789008174" sldId="288"/>
            <ac:spMk id="4" creationId="{00000000-0000-0000-0000-000000000000}"/>
          </ac:spMkLst>
        </pc:spChg>
        <pc:picChg chg="add mod">
          <ac:chgData name="Julia BG" userId="8c9232136102cfc9" providerId="Windows Live" clId="Web-{2522FFA6-A5C5-44B4-9898-B8AF1693BC7A}" dt="2018-10-08T18:05:37.081" v="1503" actId="1076"/>
          <ac:picMkLst>
            <pc:docMk/>
            <pc:sldMk cId="3789008174" sldId="288"/>
            <ac:picMk id="5" creationId="{ADB8F23E-6073-44D8-AC05-1DEB964FB5E2}"/>
          </ac:picMkLst>
        </pc:picChg>
        <pc:picChg chg="add mod">
          <ac:chgData name="Julia BG" userId="8c9232136102cfc9" providerId="Windows Live" clId="Web-{2522FFA6-A5C5-44B4-9898-B8AF1693BC7A}" dt="2018-10-08T18:11:01.901" v="1520" actId="1076"/>
          <ac:picMkLst>
            <pc:docMk/>
            <pc:sldMk cId="3789008174" sldId="288"/>
            <ac:picMk id="7" creationId="{DA7FF9DE-AEC4-424C-AC6F-3B41ED59B4FF}"/>
          </ac:picMkLst>
        </pc:picChg>
        <pc:picChg chg="add del mod">
          <ac:chgData name="Julia BG" userId="8c9232136102cfc9" providerId="Windows Live" clId="Web-{2522FFA6-A5C5-44B4-9898-B8AF1693BC7A}" dt="2018-10-08T18:09:07.742" v="1510"/>
          <ac:picMkLst>
            <pc:docMk/>
            <pc:sldMk cId="3789008174" sldId="288"/>
            <ac:picMk id="9" creationId="{35FEACCA-B6C1-43C9-AEBD-DC98F68EA60D}"/>
          </ac:picMkLst>
        </pc:picChg>
        <pc:picChg chg="add mod">
          <ac:chgData name="Julia BG" userId="8c9232136102cfc9" providerId="Windows Live" clId="Web-{2522FFA6-A5C5-44B4-9898-B8AF1693BC7A}" dt="2018-10-08T18:11:06.292" v="1521" actId="1076"/>
          <ac:picMkLst>
            <pc:docMk/>
            <pc:sldMk cId="3789008174" sldId="288"/>
            <ac:picMk id="11" creationId="{4B50BD2F-C07B-4767-B75F-F7256E87269A}"/>
          </ac:picMkLst>
        </pc:picChg>
        <pc:picChg chg="add mod">
          <ac:chgData name="Julia BG" userId="8c9232136102cfc9" providerId="Windows Live" clId="Web-{2522FFA6-A5C5-44B4-9898-B8AF1693BC7A}" dt="2018-10-08T18:10:56.761" v="1519" actId="1076"/>
          <ac:picMkLst>
            <pc:docMk/>
            <pc:sldMk cId="3789008174" sldId="288"/>
            <ac:picMk id="13" creationId="{4D241F31-5461-432D-AB15-1F64CDAA60D5}"/>
          </ac:picMkLst>
        </pc:picChg>
      </pc:sldChg>
      <pc:sldChg chg="modSp add replId">
        <pc:chgData name="Julia BG" userId="8c9232136102cfc9" providerId="Windows Live" clId="Web-{2522FFA6-A5C5-44B4-9898-B8AF1693BC7A}" dt="2018-10-08T18:29:00.445" v="1743" actId="20577"/>
        <pc:sldMkLst>
          <pc:docMk/>
          <pc:sldMk cId="2086314510" sldId="289"/>
        </pc:sldMkLst>
        <pc:spChg chg="mod">
          <ac:chgData name="Julia BG" userId="8c9232136102cfc9" providerId="Windows Live" clId="Web-{2522FFA6-A5C5-44B4-9898-B8AF1693BC7A}" dt="2018-10-08T18:21:11.886" v="1606" actId="20577"/>
          <ac:spMkLst>
            <pc:docMk/>
            <pc:sldMk cId="2086314510" sldId="289"/>
            <ac:spMk id="2" creationId="{00000000-0000-0000-0000-000000000000}"/>
          </ac:spMkLst>
        </pc:spChg>
        <pc:spChg chg="mod">
          <ac:chgData name="Julia BG" userId="8c9232136102cfc9" providerId="Windows Live" clId="Web-{2522FFA6-A5C5-44B4-9898-B8AF1693BC7A}" dt="2018-10-08T18:29:00.445" v="1743" actId="20577"/>
          <ac:spMkLst>
            <pc:docMk/>
            <pc:sldMk cId="2086314510" sldId="289"/>
            <ac:spMk id="4" creationId="{00000000-0000-0000-0000-000000000000}"/>
          </ac:spMkLst>
        </pc:spChg>
      </pc:sldChg>
      <pc:sldChg chg="add del replId">
        <pc:chgData name="Julia BG" userId="8c9232136102cfc9" providerId="Windows Live" clId="Web-{2522FFA6-A5C5-44B4-9898-B8AF1693BC7A}" dt="2018-10-08T18:05:25.440" v="1501"/>
        <pc:sldMkLst>
          <pc:docMk/>
          <pc:sldMk cId="2568159250" sldId="289"/>
        </pc:sldMkLst>
      </pc:sldChg>
      <pc:sldChg chg="modSp add ord replId">
        <pc:chgData name="Julia BG" userId="8c9232136102cfc9" providerId="Windows Live" clId="Web-{2522FFA6-A5C5-44B4-9898-B8AF1693BC7A}" dt="2018-10-08T18:29:37.181" v="1754" actId="20577"/>
        <pc:sldMkLst>
          <pc:docMk/>
          <pc:sldMk cId="3882367494" sldId="290"/>
        </pc:sldMkLst>
        <pc:spChg chg="mod">
          <ac:chgData name="Julia BG" userId="8c9232136102cfc9" providerId="Windows Live" clId="Web-{2522FFA6-A5C5-44B4-9898-B8AF1693BC7A}" dt="2018-10-08T18:29:37.181" v="1754" actId="20577"/>
          <ac:spMkLst>
            <pc:docMk/>
            <pc:sldMk cId="3882367494" sldId="290"/>
            <ac:spMk id="4" creationId="{00000000-0000-0000-0000-000000000000}"/>
          </ac:spMkLst>
        </pc:spChg>
      </pc:sldChg>
      <pc:sldChg chg="modSp add replId">
        <pc:chgData name="Julia BG" userId="8c9232136102cfc9" providerId="Windows Live" clId="Web-{2522FFA6-A5C5-44B4-9898-B8AF1693BC7A}" dt="2018-10-08T18:31:53.324" v="1774" actId="20577"/>
        <pc:sldMkLst>
          <pc:docMk/>
          <pc:sldMk cId="603639021" sldId="291"/>
        </pc:sldMkLst>
        <pc:spChg chg="mod">
          <ac:chgData name="Julia BG" userId="8c9232136102cfc9" providerId="Windows Live" clId="Web-{2522FFA6-A5C5-44B4-9898-B8AF1693BC7A}" dt="2018-10-08T18:31:53.324" v="1774" actId="20577"/>
          <ac:spMkLst>
            <pc:docMk/>
            <pc:sldMk cId="603639021" sldId="291"/>
            <ac:spMk id="4" creationId="{00000000-0000-0000-0000-000000000000}"/>
          </ac:spMkLst>
        </pc:spChg>
      </pc:sldChg>
    </pc:docChg>
  </pc:docChgLst>
  <pc:docChgLst>
    <pc:chgData name="Julia BG" userId="8c9232136102cfc9" providerId="Windows Live" clId="Web-{BFB04E81-DD39-4EF8-8E0E-E3B327F2A293}"/>
    <pc:docChg chg="addSld modSld sldOrd">
      <pc:chgData name="Julia BG" userId="8c9232136102cfc9" providerId="Windows Live" clId="Web-{BFB04E81-DD39-4EF8-8E0E-E3B327F2A293}" dt="2018-10-24T18:15:04.956" v="486" actId="20577"/>
      <pc:docMkLst>
        <pc:docMk/>
      </pc:docMkLst>
      <pc:sldChg chg="addSp delSp modSp">
        <pc:chgData name="Julia BG" userId="8c9232136102cfc9" providerId="Windows Live" clId="Web-{BFB04E81-DD39-4EF8-8E0E-E3B327F2A293}" dt="2018-10-24T18:09:20.164" v="437" actId="1076"/>
        <pc:sldMkLst>
          <pc:docMk/>
          <pc:sldMk cId="4009392221" sldId="276"/>
        </pc:sldMkLst>
        <pc:spChg chg="mod">
          <ac:chgData name="Julia BG" userId="8c9232136102cfc9" providerId="Windows Live" clId="Web-{BFB04E81-DD39-4EF8-8E0E-E3B327F2A293}" dt="2018-10-24T18:08:07.443" v="406" actId="1076"/>
          <ac:spMkLst>
            <pc:docMk/>
            <pc:sldMk cId="4009392221" sldId="276"/>
            <ac:spMk id="4" creationId="{00000000-0000-0000-0000-000000000000}"/>
          </ac:spMkLst>
        </pc:spChg>
        <pc:spChg chg="add del">
          <ac:chgData name="Julia BG" userId="8c9232136102cfc9" providerId="Windows Live" clId="Web-{BFB04E81-DD39-4EF8-8E0E-E3B327F2A293}" dt="2018-10-24T18:09:00.476" v="431"/>
          <ac:spMkLst>
            <pc:docMk/>
            <pc:sldMk cId="4009392221" sldId="276"/>
            <ac:spMk id="7" creationId="{7FD849E2-A600-4E31-A050-4CDBB73727F1}"/>
          </ac:spMkLst>
        </pc:spChg>
        <pc:spChg chg="add mod">
          <ac:chgData name="Julia BG" userId="8c9232136102cfc9" providerId="Windows Live" clId="Web-{BFB04E81-DD39-4EF8-8E0E-E3B327F2A293}" dt="2018-10-24T18:09:06.195" v="433" actId="20577"/>
          <ac:spMkLst>
            <pc:docMk/>
            <pc:sldMk cId="4009392221" sldId="276"/>
            <ac:spMk id="8" creationId="{8988FBA2-AC1D-4F33-B459-F7D19405B564}"/>
          </ac:spMkLst>
        </pc:spChg>
        <pc:picChg chg="add mod">
          <ac:chgData name="Julia BG" userId="8c9232136102cfc9" providerId="Windows Live" clId="Web-{BFB04E81-DD39-4EF8-8E0E-E3B327F2A293}" dt="2018-10-24T18:09:20.164" v="437" actId="1076"/>
          <ac:picMkLst>
            <pc:docMk/>
            <pc:sldMk cId="4009392221" sldId="276"/>
            <ac:picMk id="5" creationId="{981A2978-8073-4343-B878-66E718FE4A9C}"/>
          </ac:picMkLst>
        </pc:picChg>
      </pc:sldChg>
      <pc:sldChg chg="addSp modSp">
        <pc:chgData name="Julia BG" userId="8c9232136102cfc9" providerId="Windows Live" clId="Web-{BFB04E81-DD39-4EF8-8E0E-E3B327F2A293}" dt="2018-10-24T18:10:58.573" v="457" actId="1076"/>
        <pc:sldMkLst>
          <pc:docMk/>
          <pc:sldMk cId="367543607" sldId="278"/>
        </pc:sldMkLst>
        <pc:spChg chg="mod">
          <ac:chgData name="Julia BG" userId="8c9232136102cfc9" providerId="Windows Live" clId="Web-{BFB04E81-DD39-4EF8-8E0E-E3B327F2A293}" dt="2018-10-24T18:10:53.558" v="454" actId="1076"/>
          <ac:spMkLst>
            <pc:docMk/>
            <pc:sldMk cId="367543607" sldId="278"/>
            <ac:spMk id="4" creationId="{00000000-0000-0000-0000-000000000000}"/>
          </ac:spMkLst>
        </pc:spChg>
        <pc:picChg chg="add mod">
          <ac:chgData name="Julia BG" userId="8c9232136102cfc9" providerId="Windows Live" clId="Web-{BFB04E81-DD39-4EF8-8E0E-E3B327F2A293}" dt="2018-10-24T18:10:58.573" v="457" actId="1076"/>
          <ac:picMkLst>
            <pc:docMk/>
            <pc:sldMk cId="367543607" sldId="278"/>
            <ac:picMk id="5" creationId="{4F679B80-BDB2-4A1F-A551-731F9DCB2702}"/>
          </ac:picMkLst>
        </pc:picChg>
      </pc:sldChg>
      <pc:sldChg chg="modSp">
        <pc:chgData name="Julia BG" userId="8c9232136102cfc9" providerId="Windows Live" clId="Web-{BFB04E81-DD39-4EF8-8E0E-E3B327F2A293}" dt="2018-10-24T17:45:38.947" v="33" actId="1076"/>
        <pc:sldMkLst>
          <pc:docMk/>
          <pc:sldMk cId="97561696" sldId="280"/>
        </pc:sldMkLst>
        <pc:spChg chg="mod">
          <ac:chgData name="Julia BG" userId="8c9232136102cfc9" providerId="Windows Live" clId="Web-{BFB04E81-DD39-4EF8-8E0E-E3B327F2A293}" dt="2018-10-24T17:45:38.947" v="33" actId="1076"/>
          <ac:spMkLst>
            <pc:docMk/>
            <pc:sldMk cId="97561696" sldId="280"/>
            <ac:spMk id="4" creationId="{00000000-0000-0000-0000-000000000000}"/>
          </ac:spMkLst>
        </pc:spChg>
      </pc:sldChg>
      <pc:sldChg chg="modSp">
        <pc:chgData name="Julia BG" userId="8c9232136102cfc9" providerId="Windows Live" clId="Web-{BFB04E81-DD39-4EF8-8E0E-E3B327F2A293}" dt="2018-10-24T18:13:26.094" v="481" actId="1076"/>
        <pc:sldMkLst>
          <pc:docMk/>
          <pc:sldMk cId="2163012571" sldId="281"/>
        </pc:sldMkLst>
        <pc:spChg chg="mod">
          <ac:chgData name="Julia BG" userId="8c9232136102cfc9" providerId="Windows Live" clId="Web-{BFB04E81-DD39-4EF8-8E0E-E3B327F2A293}" dt="2018-10-24T18:13:26.094" v="481" actId="1076"/>
          <ac:spMkLst>
            <pc:docMk/>
            <pc:sldMk cId="2163012571" sldId="281"/>
            <ac:spMk id="4" creationId="{00000000-0000-0000-0000-000000000000}"/>
          </ac:spMkLst>
        </pc:spChg>
      </pc:sldChg>
      <pc:sldChg chg="modSp">
        <pc:chgData name="Julia BG" userId="8c9232136102cfc9" providerId="Windows Live" clId="Web-{BFB04E81-DD39-4EF8-8E0E-E3B327F2A293}" dt="2018-10-24T18:11:26.544" v="459" actId="20577"/>
        <pc:sldMkLst>
          <pc:docMk/>
          <pc:sldMk cId="40091452" sldId="282"/>
        </pc:sldMkLst>
        <pc:spChg chg="mod">
          <ac:chgData name="Julia BG" userId="8c9232136102cfc9" providerId="Windows Live" clId="Web-{BFB04E81-DD39-4EF8-8E0E-E3B327F2A293}" dt="2018-10-24T18:11:26.544" v="459" actId="20577"/>
          <ac:spMkLst>
            <pc:docMk/>
            <pc:sldMk cId="40091452" sldId="282"/>
            <ac:spMk id="4" creationId="{00000000-0000-0000-0000-000000000000}"/>
          </ac:spMkLst>
        </pc:spChg>
      </pc:sldChg>
      <pc:sldChg chg="modSp">
        <pc:chgData name="Julia BG" userId="8c9232136102cfc9" providerId="Windows Live" clId="Web-{BFB04E81-DD39-4EF8-8E0E-E3B327F2A293}" dt="2018-10-24T17:50:52.457" v="94" actId="20577"/>
        <pc:sldMkLst>
          <pc:docMk/>
          <pc:sldMk cId="603639021" sldId="291"/>
        </pc:sldMkLst>
        <pc:spChg chg="mod">
          <ac:chgData name="Julia BG" userId="8c9232136102cfc9" providerId="Windows Live" clId="Web-{BFB04E81-DD39-4EF8-8E0E-E3B327F2A293}" dt="2018-10-24T17:50:52.457" v="94" actId="20577"/>
          <ac:spMkLst>
            <pc:docMk/>
            <pc:sldMk cId="603639021" sldId="291"/>
            <ac:spMk id="4" creationId="{00000000-0000-0000-0000-000000000000}"/>
          </ac:spMkLst>
        </pc:spChg>
      </pc:sldChg>
      <pc:sldChg chg="modSp">
        <pc:chgData name="Julia BG" userId="8c9232136102cfc9" providerId="Windows Live" clId="Web-{BFB04E81-DD39-4EF8-8E0E-E3B327F2A293}" dt="2018-10-24T18:05:32.204" v="391" actId="1076"/>
        <pc:sldMkLst>
          <pc:docMk/>
          <pc:sldMk cId="853148725" sldId="292"/>
        </pc:sldMkLst>
        <pc:picChg chg="mod">
          <ac:chgData name="Julia BG" userId="8c9232136102cfc9" providerId="Windows Live" clId="Web-{BFB04E81-DD39-4EF8-8E0E-E3B327F2A293}" dt="2018-10-24T18:05:32.204" v="391" actId="1076"/>
          <ac:picMkLst>
            <pc:docMk/>
            <pc:sldMk cId="853148725" sldId="292"/>
            <ac:picMk id="5" creationId="{9E5B8E43-CEE4-46E3-A100-11564F33E6A4}"/>
          </ac:picMkLst>
        </pc:picChg>
      </pc:sldChg>
      <pc:sldChg chg="modSp">
        <pc:chgData name="Julia BG" userId="8c9232136102cfc9" providerId="Windows Live" clId="Web-{BFB04E81-DD39-4EF8-8E0E-E3B327F2A293}" dt="2018-10-24T18:04:30.373" v="387" actId="20577"/>
        <pc:sldMkLst>
          <pc:docMk/>
          <pc:sldMk cId="1964495993" sldId="313"/>
        </pc:sldMkLst>
        <pc:spChg chg="mod">
          <ac:chgData name="Julia BG" userId="8c9232136102cfc9" providerId="Windows Live" clId="Web-{BFB04E81-DD39-4EF8-8E0E-E3B327F2A293}" dt="2018-10-24T18:04:30.373" v="387" actId="20577"/>
          <ac:spMkLst>
            <pc:docMk/>
            <pc:sldMk cId="1964495993" sldId="313"/>
            <ac:spMk id="6" creationId="{83EB9E4B-2106-46FF-B23F-17C65BDE0AAC}"/>
          </ac:spMkLst>
        </pc:spChg>
        <pc:picChg chg="mod">
          <ac:chgData name="Julia BG" userId="8c9232136102cfc9" providerId="Windows Live" clId="Web-{BFB04E81-DD39-4EF8-8E0E-E3B327F2A293}" dt="2018-10-24T18:04:21.498" v="386" actId="1076"/>
          <ac:picMkLst>
            <pc:docMk/>
            <pc:sldMk cId="1964495993" sldId="313"/>
            <ac:picMk id="8" creationId="{69947EB4-2AE4-4297-817A-C26564337AB0}"/>
          </ac:picMkLst>
        </pc:picChg>
      </pc:sldChg>
      <pc:sldChg chg="modSp">
        <pc:chgData name="Julia BG" userId="8c9232136102cfc9" providerId="Windows Live" clId="Web-{BFB04E81-DD39-4EF8-8E0E-E3B327F2A293}" dt="2018-10-24T18:10:06.415" v="449" actId="20577"/>
        <pc:sldMkLst>
          <pc:docMk/>
          <pc:sldMk cId="2376213621" sldId="315"/>
        </pc:sldMkLst>
        <pc:spChg chg="mod">
          <ac:chgData name="Julia BG" userId="8c9232136102cfc9" providerId="Windows Live" clId="Web-{BFB04E81-DD39-4EF8-8E0E-E3B327F2A293}" dt="2018-10-24T18:10:06.415" v="449" actId="20577"/>
          <ac:spMkLst>
            <pc:docMk/>
            <pc:sldMk cId="2376213621" sldId="315"/>
            <ac:spMk id="14" creationId="{84413342-8AA5-478F-B33B-D27C15662A24}"/>
          </ac:spMkLst>
        </pc:spChg>
      </pc:sldChg>
      <pc:sldChg chg="addSp delSp modSp">
        <pc:chgData name="Julia BG" userId="8c9232136102cfc9" providerId="Windows Live" clId="Web-{BFB04E81-DD39-4EF8-8E0E-E3B327F2A293}" dt="2018-10-24T18:07:07.347" v="397"/>
        <pc:sldMkLst>
          <pc:docMk/>
          <pc:sldMk cId="3751698908" sldId="323"/>
        </pc:sldMkLst>
        <pc:spChg chg="mod">
          <ac:chgData name="Julia BG" userId="8c9232136102cfc9" providerId="Windows Live" clId="Web-{BFB04E81-DD39-4EF8-8E0E-E3B327F2A293}" dt="2018-10-24T18:06:33.346" v="392" actId="20577"/>
          <ac:spMkLst>
            <pc:docMk/>
            <pc:sldMk cId="3751698908" sldId="323"/>
            <ac:spMk id="5" creationId="{E95C76A7-A5D8-4FF9-AFFD-CE99DC17AE9A}"/>
          </ac:spMkLst>
        </pc:spChg>
        <pc:picChg chg="add del mod">
          <ac:chgData name="Julia BG" userId="8c9232136102cfc9" providerId="Windows Live" clId="Web-{BFB04E81-DD39-4EF8-8E0E-E3B327F2A293}" dt="2018-10-24T18:07:07.347" v="397"/>
          <ac:picMkLst>
            <pc:docMk/>
            <pc:sldMk cId="3751698908" sldId="323"/>
            <ac:picMk id="4" creationId="{A6383034-64A3-408E-9DEC-E1426DE1BFA0}"/>
          </ac:picMkLst>
        </pc:picChg>
      </pc:sldChg>
      <pc:sldChg chg="modSp">
        <pc:chgData name="Julia BG" userId="8c9232136102cfc9" providerId="Windows Live" clId="Web-{BFB04E81-DD39-4EF8-8E0E-E3B327F2A293}" dt="2018-10-24T18:12:48.702" v="479" actId="20577"/>
        <pc:sldMkLst>
          <pc:docMk/>
          <pc:sldMk cId="200312214" sldId="329"/>
        </pc:sldMkLst>
        <pc:spChg chg="mod">
          <ac:chgData name="Julia BG" userId="8c9232136102cfc9" providerId="Windows Live" clId="Web-{BFB04E81-DD39-4EF8-8E0E-E3B327F2A293}" dt="2018-10-24T18:12:48.702" v="479" actId="20577"/>
          <ac:spMkLst>
            <pc:docMk/>
            <pc:sldMk cId="200312214" sldId="329"/>
            <ac:spMk id="10" creationId="{A9D3DE2B-E6CD-4652-B46C-7FBE3530799E}"/>
          </ac:spMkLst>
        </pc:spChg>
      </pc:sldChg>
      <pc:sldChg chg="modSp">
        <pc:chgData name="Julia BG" userId="8c9232136102cfc9" providerId="Windows Live" clId="Web-{BFB04E81-DD39-4EF8-8E0E-E3B327F2A293}" dt="2018-10-24T18:13:14.140" v="480" actId="14100"/>
        <pc:sldMkLst>
          <pc:docMk/>
          <pc:sldMk cId="3864271898" sldId="334"/>
        </pc:sldMkLst>
        <pc:picChg chg="mod">
          <ac:chgData name="Julia BG" userId="8c9232136102cfc9" providerId="Windows Live" clId="Web-{BFB04E81-DD39-4EF8-8E0E-E3B327F2A293}" dt="2018-10-24T18:13:14.140" v="480" actId="14100"/>
          <ac:picMkLst>
            <pc:docMk/>
            <pc:sldMk cId="3864271898" sldId="334"/>
            <ac:picMk id="6" creationId="{17E2D658-68BD-4DA5-9D2F-734ACFC299BD}"/>
          </ac:picMkLst>
        </pc:picChg>
      </pc:sldChg>
      <pc:sldChg chg="modSp">
        <pc:chgData name="Julia BG" userId="8c9232136102cfc9" providerId="Windows Live" clId="Web-{BFB04E81-DD39-4EF8-8E0E-E3B327F2A293}" dt="2018-10-24T18:15:04.956" v="486" actId="20577"/>
        <pc:sldMkLst>
          <pc:docMk/>
          <pc:sldMk cId="1056309198" sldId="338"/>
        </pc:sldMkLst>
        <pc:spChg chg="mod">
          <ac:chgData name="Julia BG" userId="8c9232136102cfc9" providerId="Windows Live" clId="Web-{BFB04E81-DD39-4EF8-8E0E-E3B327F2A293}" dt="2018-10-24T18:15:04.956" v="486" actId="20577"/>
          <ac:spMkLst>
            <pc:docMk/>
            <pc:sldMk cId="1056309198" sldId="338"/>
            <ac:spMk id="4" creationId="{00000000-0000-0000-0000-000000000000}"/>
          </ac:spMkLst>
        </pc:spChg>
      </pc:sldChg>
      <pc:sldChg chg="modSp">
        <pc:chgData name="Julia BG" userId="8c9232136102cfc9" providerId="Windows Live" clId="Web-{BFB04E81-DD39-4EF8-8E0E-E3B327F2A293}" dt="2018-10-24T17:45:13.868" v="30" actId="20577"/>
        <pc:sldMkLst>
          <pc:docMk/>
          <pc:sldMk cId="2568717293" sldId="339"/>
        </pc:sldMkLst>
        <pc:spChg chg="mod">
          <ac:chgData name="Julia BG" userId="8c9232136102cfc9" providerId="Windows Live" clId="Web-{BFB04E81-DD39-4EF8-8E0E-E3B327F2A293}" dt="2018-10-24T17:45:13.868" v="30" actId="20577"/>
          <ac:spMkLst>
            <pc:docMk/>
            <pc:sldMk cId="2568717293" sldId="339"/>
            <ac:spMk id="6" creationId="{83EB9E4B-2106-46FF-B23F-17C65BDE0AAC}"/>
          </ac:spMkLst>
        </pc:spChg>
      </pc:sldChg>
      <pc:sldChg chg="modSp">
        <pc:chgData name="Julia BG" userId="8c9232136102cfc9" providerId="Windows Live" clId="Web-{BFB04E81-DD39-4EF8-8E0E-E3B327F2A293}" dt="2018-10-24T17:51:36.521" v="101" actId="20577"/>
        <pc:sldMkLst>
          <pc:docMk/>
          <pc:sldMk cId="1400989654" sldId="340"/>
        </pc:sldMkLst>
        <pc:spChg chg="mod">
          <ac:chgData name="Julia BG" userId="8c9232136102cfc9" providerId="Windows Live" clId="Web-{BFB04E81-DD39-4EF8-8E0E-E3B327F2A293}" dt="2018-10-24T17:51:36.521" v="101" actId="20577"/>
          <ac:spMkLst>
            <pc:docMk/>
            <pc:sldMk cId="1400989654" sldId="340"/>
            <ac:spMk id="4" creationId="{00000000-0000-0000-0000-000000000000}"/>
          </ac:spMkLst>
        </pc:spChg>
      </pc:sldChg>
      <pc:sldChg chg="modSp">
        <pc:chgData name="Julia BG" userId="8c9232136102cfc9" providerId="Windows Live" clId="Web-{BFB04E81-DD39-4EF8-8E0E-E3B327F2A293}" dt="2018-10-24T18:11:58.247" v="471" actId="20577"/>
        <pc:sldMkLst>
          <pc:docMk/>
          <pc:sldMk cId="547813239" sldId="341"/>
        </pc:sldMkLst>
        <pc:spChg chg="mod">
          <ac:chgData name="Julia BG" userId="8c9232136102cfc9" providerId="Windows Live" clId="Web-{BFB04E81-DD39-4EF8-8E0E-E3B327F2A293}" dt="2018-10-24T18:11:58.247" v="471" actId="20577"/>
          <ac:spMkLst>
            <pc:docMk/>
            <pc:sldMk cId="547813239" sldId="341"/>
            <ac:spMk id="4" creationId="{00000000-0000-0000-0000-000000000000}"/>
          </ac:spMkLst>
        </pc:spChg>
      </pc:sldChg>
      <pc:sldChg chg="delSp modSp add replId">
        <pc:chgData name="Julia BG" userId="8c9232136102cfc9" providerId="Windows Live" clId="Web-{BFB04E81-DD39-4EF8-8E0E-E3B327F2A293}" dt="2018-10-24T18:13:52.923" v="482" actId="20577"/>
        <pc:sldMkLst>
          <pc:docMk/>
          <pc:sldMk cId="152581679" sldId="342"/>
        </pc:sldMkLst>
        <pc:spChg chg="mod">
          <ac:chgData name="Julia BG" userId="8c9232136102cfc9" providerId="Windows Live" clId="Web-{BFB04E81-DD39-4EF8-8E0E-E3B327F2A293}" dt="2018-10-24T18:13:52.923" v="482" actId="20577"/>
          <ac:spMkLst>
            <pc:docMk/>
            <pc:sldMk cId="152581679" sldId="342"/>
            <ac:spMk id="2" creationId="{00000000-0000-0000-0000-000000000000}"/>
          </ac:spMkLst>
        </pc:spChg>
        <pc:spChg chg="mod">
          <ac:chgData name="Julia BG" userId="8c9232136102cfc9" providerId="Windows Live" clId="Web-{BFB04E81-DD39-4EF8-8E0E-E3B327F2A293}" dt="2018-10-24T18:01:16.023" v="342" actId="1076"/>
          <ac:spMkLst>
            <pc:docMk/>
            <pc:sldMk cId="152581679" sldId="342"/>
            <ac:spMk id="5" creationId="{E95C76A7-A5D8-4FF9-AFFD-CE99DC17AE9A}"/>
          </ac:spMkLst>
        </pc:spChg>
        <pc:spChg chg="del mod">
          <ac:chgData name="Julia BG" userId="8c9232136102cfc9" providerId="Windows Live" clId="Web-{BFB04E81-DD39-4EF8-8E0E-E3B327F2A293}" dt="2018-10-24T17:57:03.015" v="260"/>
          <ac:spMkLst>
            <pc:docMk/>
            <pc:sldMk cId="152581679" sldId="342"/>
            <ac:spMk id="6" creationId="{914D4AE8-45D9-4AC0-ADBF-0D1DF52250E3}"/>
          </ac:spMkLst>
        </pc:spChg>
      </pc:sldChg>
      <pc:sldChg chg="add ord replId">
        <pc:chgData name="Julia BG" userId="8c9232136102cfc9" providerId="Windows Live" clId="Web-{BFB04E81-DD39-4EF8-8E0E-E3B327F2A293}" dt="2018-10-24T18:03:15.699" v="368"/>
        <pc:sldMkLst>
          <pc:docMk/>
          <pc:sldMk cId="262724627" sldId="343"/>
        </pc:sldMkLst>
      </pc:sldChg>
    </pc:docChg>
  </pc:docChgLst>
  <pc:docChgLst>
    <pc:chgData name="Julia BG" userId="8c9232136102cfc9" providerId="Windows Live" clId="Web-{038D0A7E-C066-496C-A684-6E7408DB4D1B}"/>
    <pc:docChg chg="addSld delSld modSld sldOrd">
      <pc:chgData name="Julia BG" userId="8c9232136102cfc9" providerId="Windows Live" clId="Web-{038D0A7E-C066-496C-A684-6E7408DB4D1B}" dt="2018-10-24T17:40:35.071" v="1564" actId="20577"/>
      <pc:docMkLst>
        <pc:docMk/>
      </pc:docMkLst>
      <pc:sldChg chg="addSp delSp modSp">
        <pc:chgData name="Julia BG" userId="8c9232136102cfc9" providerId="Windows Live" clId="Web-{038D0A7E-C066-496C-A684-6E7408DB4D1B}" dt="2018-10-24T16:53:56.474" v="1555"/>
        <pc:sldMkLst>
          <pc:docMk/>
          <pc:sldMk cId="1621749952" sldId="271"/>
        </pc:sldMkLst>
        <pc:spChg chg="mod">
          <ac:chgData name="Julia BG" userId="8c9232136102cfc9" providerId="Windows Live" clId="Web-{038D0A7E-C066-496C-A684-6E7408DB4D1B}" dt="2018-10-24T16:53:54.255" v="1554" actId="20577"/>
          <ac:spMkLst>
            <pc:docMk/>
            <pc:sldMk cId="1621749952" sldId="271"/>
            <ac:spMk id="10" creationId="{00000000-0000-0000-0000-000000000000}"/>
          </ac:spMkLst>
        </pc:spChg>
        <pc:spChg chg="add del mod">
          <ac:chgData name="Julia BG" userId="8c9232136102cfc9" providerId="Windows Live" clId="Web-{038D0A7E-C066-496C-A684-6E7408DB4D1B}" dt="2018-10-24T16:53:56.474" v="1555"/>
          <ac:spMkLst>
            <pc:docMk/>
            <pc:sldMk cId="1621749952" sldId="271"/>
            <ac:spMk id="15" creationId="{EACF3A67-2369-41EF-A96E-23D6FEB90F0D}"/>
          </ac:spMkLst>
        </pc:spChg>
      </pc:sldChg>
      <pc:sldChg chg="del">
        <pc:chgData name="Julia BG" userId="8c9232136102cfc9" providerId="Windows Live" clId="Web-{038D0A7E-C066-496C-A684-6E7408DB4D1B}" dt="2018-10-24T16:52:46.831" v="1529"/>
        <pc:sldMkLst>
          <pc:docMk/>
          <pc:sldMk cId="253982222" sldId="273"/>
        </pc:sldMkLst>
      </pc:sldChg>
      <pc:sldChg chg="del">
        <pc:chgData name="Julia BG" userId="8c9232136102cfc9" providerId="Windows Live" clId="Web-{038D0A7E-C066-496C-A684-6E7408DB4D1B}" dt="2018-10-24T16:35:59.040" v="1255"/>
        <pc:sldMkLst>
          <pc:docMk/>
          <pc:sldMk cId="1647290099" sldId="274"/>
        </pc:sldMkLst>
      </pc:sldChg>
      <pc:sldChg chg="modSp ord">
        <pc:chgData name="Julia BG" userId="8c9232136102cfc9" providerId="Windows Live" clId="Web-{038D0A7E-C066-496C-A684-6E7408DB4D1B}" dt="2018-10-24T16:41:30.862" v="1300" actId="20577"/>
        <pc:sldMkLst>
          <pc:docMk/>
          <pc:sldMk cId="4009392221" sldId="276"/>
        </pc:sldMkLst>
        <pc:spChg chg="mod">
          <ac:chgData name="Julia BG" userId="8c9232136102cfc9" providerId="Windows Live" clId="Web-{038D0A7E-C066-496C-A684-6E7408DB4D1B}" dt="2018-10-24T16:41:30.862" v="1300" actId="20577"/>
          <ac:spMkLst>
            <pc:docMk/>
            <pc:sldMk cId="4009392221" sldId="276"/>
            <ac:spMk id="4" creationId="{00000000-0000-0000-0000-000000000000}"/>
          </ac:spMkLst>
        </pc:spChg>
      </pc:sldChg>
      <pc:sldChg chg="modSp ord">
        <pc:chgData name="Julia BG" userId="8c9232136102cfc9" providerId="Windows Live" clId="Web-{038D0A7E-C066-496C-A684-6E7408DB4D1B}" dt="2018-10-24T16:28:08.028" v="1109" actId="20577"/>
        <pc:sldMkLst>
          <pc:docMk/>
          <pc:sldMk cId="367543607" sldId="278"/>
        </pc:sldMkLst>
        <pc:spChg chg="mod">
          <ac:chgData name="Julia BG" userId="8c9232136102cfc9" providerId="Windows Live" clId="Web-{038D0A7E-C066-496C-A684-6E7408DB4D1B}" dt="2018-10-24T16:28:08.028" v="1109" actId="20577"/>
          <ac:spMkLst>
            <pc:docMk/>
            <pc:sldMk cId="367543607" sldId="278"/>
            <ac:spMk id="4" creationId="{00000000-0000-0000-0000-000000000000}"/>
          </ac:spMkLst>
        </pc:spChg>
      </pc:sldChg>
      <pc:sldChg chg="modSp ord">
        <pc:chgData name="Julia BG" userId="8c9232136102cfc9" providerId="Windows Live" clId="Web-{038D0A7E-C066-496C-A684-6E7408DB4D1B}" dt="2018-10-24T16:36:23.009" v="1256" actId="1076"/>
        <pc:sldMkLst>
          <pc:docMk/>
          <pc:sldMk cId="2138459382" sldId="279"/>
        </pc:sldMkLst>
        <pc:spChg chg="mod">
          <ac:chgData name="Julia BG" userId="8c9232136102cfc9" providerId="Windows Live" clId="Web-{038D0A7E-C066-496C-A684-6E7408DB4D1B}" dt="2018-10-24T16:21:22.533" v="999" actId="1076"/>
          <ac:spMkLst>
            <pc:docMk/>
            <pc:sldMk cId="2138459382" sldId="279"/>
            <ac:spMk id="4" creationId="{00000000-0000-0000-0000-000000000000}"/>
          </ac:spMkLst>
        </pc:spChg>
        <pc:picChg chg="mod">
          <ac:chgData name="Julia BG" userId="8c9232136102cfc9" providerId="Windows Live" clId="Web-{038D0A7E-C066-496C-A684-6E7408DB4D1B}" dt="2018-10-24T16:36:23.009" v="1256" actId="1076"/>
          <ac:picMkLst>
            <pc:docMk/>
            <pc:sldMk cId="2138459382" sldId="279"/>
            <ac:picMk id="5" creationId="{EEDAD3B7-F8AD-4E18-92BB-248D4BCA0DA8}"/>
          </ac:picMkLst>
        </pc:picChg>
      </pc:sldChg>
      <pc:sldChg chg="modSp">
        <pc:chgData name="Julia BG" userId="8c9232136102cfc9" providerId="Windows Live" clId="Web-{038D0A7E-C066-496C-A684-6E7408DB4D1B}" dt="2018-10-24T16:24:35.804" v="1049" actId="1076"/>
        <pc:sldMkLst>
          <pc:docMk/>
          <pc:sldMk cId="97561696" sldId="280"/>
        </pc:sldMkLst>
        <pc:spChg chg="mod">
          <ac:chgData name="Julia BG" userId="8c9232136102cfc9" providerId="Windows Live" clId="Web-{038D0A7E-C066-496C-A684-6E7408DB4D1B}" dt="2018-10-24T16:24:35.804" v="1049" actId="1076"/>
          <ac:spMkLst>
            <pc:docMk/>
            <pc:sldMk cId="97561696" sldId="280"/>
            <ac:spMk id="4" creationId="{00000000-0000-0000-0000-000000000000}"/>
          </ac:spMkLst>
        </pc:spChg>
      </pc:sldChg>
      <pc:sldChg chg="modSp">
        <pc:chgData name="Julia BG" userId="8c9232136102cfc9" providerId="Windows Live" clId="Web-{038D0A7E-C066-496C-A684-6E7408DB4D1B}" dt="2018-10-24T16:49:22.186" v="1456" actId="20577"/>
        <pc:sldMkLst>
          <pc:docMk/>
          <pc:sldMk cId="2163012571" sldId="281"/>
        </pc:sldMkLst>
        <pc:spChg chg="mod">
          <ac:chgData name="Julia BG" userId="8c9232136102cfc9" providerId="Windows Live" clId="Web-{038D0A7E-C066-496C-A684-6E7408DB4D1B}" dt="2018-10-24T16:49:22.186" v="1456" actId="20577"/>
          <ac:spMkLst>
            <pc:docMk/>
            <pc:sldMk cId="2163012571" sldId="281"/>
            <ac:spMk id="4" creationId="{00000000-0000-0000-0000-000000000000}"/>
          </ac:spMkLst>
        </pc:spChg>
      </pc:sldChg>
      <pc:sldChg chg="modSp ord">
        <pc:chgData name="Julia BG" userId="8c9232136102cfc9" providerId="Windows Live" clId="Web-{038D0A7E-C066-496C-A684-6E7408DB4D1B}" dt="2018-10-24T16:45:58.087" v="1408" actId="20577"/>
        <pc:sldMkLst>
          <pc:docMk/>
          <pc:sldMk cId="40091452" sldId="282"/>
        </pc:sldMkLst>
        <pc:spChg chg="mod">
          <ac:chgData name="Julia BG" userId="8c9232136102cfc9" providerId="Windows Live" clId="Web-{038D0A7E-C066-496C-A684-6E7408DB4D1B}" dt="2018-10-24T16:45:58.087" v="1408" actId="20577"/>
          <ac:spMkLst>
            <pc:docMk/>
            <pc:sldMk cId="40091452" sldId="282"/>
            <ac:spMk id="4" creationId="{00000000-0000-0000-0000-000000000000}"/>
          </ac:spMkLst>
        </pc:spChg>
      </pc:sldChg>
      <pc:sldChg chg="modSp ord">
        <pc:chgData name="Julia BG" userId="8c9232136102cfc9" providerId="Windows Live" clId="Web-{038D0A7E-C066-496C-A684-6E7408DB4D1B}" dt="2018-10-24T15:49:13.359" v="421" actId="20577"/>
        <pc:sldMkLst>
          <pc:docMk/>
          <pc:sldMk cId="158686649" sldId="283"/>
        </pc:sldMkLst>
        <pc:spChg chg="mod">
          <ac:chgData name="Julia BG" userId="8c9232136102cfc9" providerId="Windows Live" clId="Web-{038D0A7E-C066-496C-A684-6E7408DB4D1B}" dt="2018-10-24T15:49:13.359" v="421" actId="20577"/>
          <ac:spMkLst>
            <pc:docMk/>
            <pc:sldMk cId="158686649" sldId="283"/>
            <ac:spMk id="2" creationId="{00000000-0000-0000-0000-000000000000}"/>
          </ac:spMkLst>
        </pc:spChg>
      </pc:sldChg>
      <pc:sldChg chg="ord">
        <pc:chgData name="Julia BG" userId="8c9232136102cfc9" providerId="Windows Live" clId="Web-{038D0A7E-C066-496C-A684-6E7408DB4D1B}" dt="2018-10-24T16:13:41.787" v="914"/>
        <pc:sldMkLst>
          <pc:docMk/>
          <pc:sldMk cId="1563851135" sldId="284"/>
        </pc:sldMkLst>
      </pc:sldChg>
      <pc:sldChg chg="del ord">
        <pc:chgData name="Julia BG" userId="8c9232136102cfc9" providerId="Windows Live" clId="Web-{038D0A7E-C066-496C-A684-6E7408DB4D1B}" dt="2018-10-24T16:14:38.179" v="919"/>
        <pc:sldMkLst>
          <pc:docMk/>
          <pc:sldMk cId="2936632778" sldId="286"/>
        </pc:sldMkLst>
      </pc:sldChg>
      <pc:sldChg chg="del">
        <pc:chgData name="Julia BG" userId="8c9232136102cfc9" providerId="Windows Live" clId="Web-{038D0A7E-C066-496C-A684-6E7408DB4D1B}" dt="2018-10-24T16:31:32.580" v="1159"/>
        <pc:sldMkLst>
          <pc:docMk/>
          <pc:sldMk cId="3789008174" sldId="288"/>
        </pc:sldMkLst>
      </pc:sldChg>
      <pc:sldChg chg="addSp delSp modSp del mod modShow">
        <pc:chgData name="Julia BG" userId="8c9232136102cfc9" providerId="Windows Live" clId="Web-{038D0A7E-C066-496C-A684-6E7408DB4D1B}" dt="2018-10-24T16:31:20.970" v="1157"/>
        <pc:sldMkLst>
          <pc:docMk/>
          <pc:sldMk cId="2086314510" sldId="289"/>
        </pc:sldMkLst>
        <pc:spChg chg="add del mod">
          <ac:chgData name="Julia BG" userId="8c9232136102cfc9" providerId="Windows Live" clId="Web-{038D0A7E-C066-496C-A684-6E7408DB4D1B}" dt="2018-10-24T15:51:38.066" v="477"/>
          <ac:spMkLst>
            <pc:docMk/>
            <pc:sldMk cId="2086314510" sldId="289"/>
            <ac:spMk id="5" creationId="{FED80A5C-6549-4678-B579-30A9F8FAB739}"/>
          </ac:spMkLst>
        </pc:spChg>
      </pc:sldChg>
      <pc:sldChg chg="modSp">
        <pc:chgData name="Julia BG" userId="8c9232136102cfc9" providerId="Windows Live" clId="Web-{038D0A7E-C066-496C-A684-6E7408DB4D1B}" dt="2018-10-24T17:27:47.041" v="1558" actId="20577"/>
        <pc:sldMkLst>
          <pc:docMk/>
          <pc:sldMk cId="603639021" sldId="291"/>
        </pc:sldMkLst>
        <pc:spChg chg="mod">
          <ac:chgData name="Julia BG" userId="8c9232136102cfc9" providerId="Windows Live" clId="Web-{038D0A7E-C066-496C-A684-6E7408DB4D1B}" dt="2018-10-24T17:27:47.041" v="1558" actId="20577"/>
          <ac:spMkLst>
            <pc:docMk/>
            <pc:sldMk cId="603639021" sldId="291"/>
            <ac:spMk id="4" creationId="{00000000-0000-0000-0000-000000000000}"/>
          </ac:spMkLst>
        </pc:spChg>
      </pc:sldChg>
      <pc:sldChg chg="modSp ord">
        <pc:chgData name="Julia BG" userId="8c9232136102cfc9" providerId="Windows Live" clId="Web-{038D0A7E-C066-496C-A684-6E7408DB4D1B}" dt="2018-10-24T16:14:43.132" v="920" actId="20577"/>
        <pc:sldMkLst>
          <pc:docMk/>
          <pc:sldMk cId="853148725" sldId="292"/>
        </pc:sldMkLst>
        <pc:spChg chg="mod">
          <ac:chgData name="Julia BG" userId="8c9232136102cfc9" providerId="Windows Live" clId="Web-{038D0A7E-C066-496C-A684-6E7408DB4D1B}" dt="2018-10-24T16:14:43.132" v="920" actId="20577"/>
          <ac:spMkLst>
            <pc:docMk/>
            <pc:sldMk cId="853148725" sldId="292"/>
            <ac:spMk id="4" creationId="{00000000-0000-0000-0000-000000000000}"/>
          </ac:spMkLst>
        </pc:spChg>
      </pc:sldChg>
      <pc:sldChg chg="modSp mod ord modShow">
        <pc:chgData name="Julia BG" userId="8c9232136102cfc9" providerId="Windows Live" clId="Web-{038D0A7E-C066-496C-A684-6E7408DB4D1B}" dt="2018-10-24T16:37:15.964" v="1281" actId="1076"/>
        <pc:sldMkLst>
          <pc:docMk/>
          <pc:sldMk cId="2994284962" sldId="293"/>
        </pc:sldMkLst>
        <pc:spChg chg="mod">
          <ac:chgData name="Julia BG" userId="8c9232136102cfc9" providerId="Windows Live" clId="Web-{038D0A7E-C066-496C-A684-6E7408DB4D1B}" dt="2018-10-24T16:19:52.953" v="965" actId="20577"/>
          <ac:spMkLst>
            <pc:docMk/>
            <pc:sldMk cId="2994284962" sldId="293"/>
            <ac:spMk id="2" creationId="{00000000-0000-0000-0000-000000000000}"/>
          </ac:spMkLst>
        </pc:spChg>
        <pc:spChg chg="mod">
          <ac:chgData name="Julia BG" userId="8c9232136102cfc9" providerId="Windows Live" clId="Web-{038D0A7E-C066-496C-A684-6E7408DB4D1B}" dt="2018-10-24T16:37:15.964" v="1281" actId="1076"/>
          <ac:spMkLst>
            <pc:docMk/>
            <pc:sldMk cId="2994284962" sldId="293"/>
            <ac:spMk id="14" creationId="{84413342-8AA5-478F-B33B-D27C15662A24}"/>
          </ac:spMkLst>
        </pc:spChg>
      </pc:sldChg>
      <pc:sldChg chg="del mod modShow">
        <pc:chgData name="Julia BG" userId="8c9232136102cfc9" providerId="Windows Live" clId="Web-{038D0A7E-C066-496C-A684-6E7408DB4D1B}" dt="2018-10-24T16:22:53.536" v="1002"/>
        <pc:sldMkLst>
          <pc:docMk/>
          <pc:sldMk cId="1119618452" sldId="294"/>
        </pc:sldMkLst>
      </pc:sldChg>
      <pc:sldChg chg="del mod ord modShow">
        <pc:chgData name="Julia BG" userId="8c9232136102cfc9" providerId="Windows Live" clId="Web-{038D0A7E-C066-496C-A684-6E7408DB4D1B}" dt="2018-10-24T16:23:02.317" v="1003"/>
        <pc:sldMkLst>
          <pc:docMk/>
          <pc:sldMk cId="1886428781" sldId="295"/>
        </pc:sldMkLst>
      </pc:sldChg>
      <pc:sldChg chg="del mod modShow">
        <pc:chgData name="Julia BG" userId="8c9232136102cfc9" providerId="Windows Live" clId="Web-{038D0A7E-C066-496C-A684-6E7408DB4D1B}" dt="2018-10-24T16:23:07.380" v="1004"/>
        <pc:sldMkLst>
          <pc:docMk/>
          <pc:sldMk cId="913692754" sldId="296"/>
        </pc:sldMkLst>
      </pc:sldChg>
      <pc:sldChg chg="del mod modShow">
        <pc:chgData name="Julia BG" userId="8c9232136102cfc9" providerId="Windows Live" clId="Web-{038D0A7E-C066-496C-A684-6E7408DB4D1B}" dt="2018-10-24T16:23:11.317" v="1005"/>
        <pc:sldMkLst>
          <pc:docMk/>
          <pc:sldMk cId="472384280" sldId="297"/>
        </pc:sldMkLst>
      </pc:sldChg>
      <pc:sldChg chg="del mod modShow">
        <pc:chgData name="Julia BG" userId="8c9232136102cfc9" providerId="Windows Live" clId="Web-{038D0A7E-C066-496C-A684-6E7408DB4D1B}" dt="2018-10-24T16:23:12.614" v="1006"/>
        <pc:sldMkLst>
          <pc:docMk/>
          <pc:sldMk cId="3071033705" sldId="299"/>
        </pc:sldMkLst>
      </pc:sldChg>
      <pc:sldChg chg="del mod modShow">
        <pc:chgData name="Julia BG" userId="8c9232136102cfc9" providerId="Windows Live" clId="Web-{038D0A7E-C066-496C-A684-6E7408DB4D1B}" dt="2018-10-24T16:23:16.552" v="1010"/>
        <pc:sldMkLst>
          <pc:docMk/>
          <pc:sldMk cId="2375835860" sldId="300"/>
        </pc:sldMkLst>
      </pc:sldChg>
      <pc:sldChg chg="del mod modShow">
        <pc:chgData name="Julia BG" userId="8c9232136102cfc9" providerId="Windows Live" clId="Web-{038D0A7E-C066-496C-A684-6E7408DB4D1B}" dt="2018-10-24T16:23:25.568" v="1014"/>
        <pc:sldMkLst>
          <pc:docMk/>
          <pc:sldMk cId="255272151" sldId="301"/>
        </pc:sldMkLst>
      </pc:sldChg>
      <pc:sldChg chg="del mod modShow">
        <pc:chgData name="Julia BG" userId="8c9232136102cfc9" providerId="Windows Live" clId="Web-{038D0A7E-C066-496C-A684-6E7408DB4D1B}" dt="2018-10-24T16:23:29.443" v="1017"/>
        <pc:sldMkLst>
          <pc:docMk/>
          <pc:sldMk cId="1205147406" sldId="302"/>
        </pc:sldMkLst>
      </pc:sldChg>
      <pc:sldChg chg="del mod modShow">
        <pc:chgData name="Julia BG" userId="8c9232136102cfc9" providerId="Windows Live" clId="Web-{038D0A7E-C066-496C-A684-6E7408DB4D1B}" dt="2018-10-24T16:23:13.317" v="1007"/>
        <pc:sldMkLst>
          <pc:docMk/>
          <pc:sldMk cId="2415478089" sldId="304"/>
        </pc:sldMkLst>
      </pc:sldChg>
      <pc:sldChg chg="del mod modShow">
        <pc:chgData name="Julia BG" userId="8c9232136102cfc9" providerId="Windows Live" clId="Web-{038D0A7E-C066-496C-A684-6E7408DB4D1B}" dt="2018-10-24T16:23:15.489" v="1009"/>
        <pc:sldMkLst>
          <pc:docMk/>
          <pc:sldMk cId="3043604915" sldId="305"/>
        </pc:sldMkLst>
      </pc:sldChg>
      <pc:sldChg chg="del mod modShow">
        <pc:chgData name="Julia BG" userId="8c9232136102cfc9" providerId="Windows Live" clId="Web-{038D0A7E-C066-496C-A684-6E7408DB4D1B}" dt="2018-10-24T16:23:14.224" v="1008"/>
        <pc:sldMkLst>
          <pc:docMk/>
          <pc:sldMk cId="2159110649" sldId="306"/>
        </pc:sldMkLst>
      </pc:sldChg>
      <pc:sldChg chg="del mod modShow">
        <pc:chgData name="Julia BG" userId="8c9232136102cfc9" providerId="Windows Live" clId="Web-{038D0A7E-C066-496C-A684-6E7408DB4D1B}" dt="2018-10-24T16:23:26.661" v="1015"/>
        <pc:sldMkLst>
          <pc:docMk/>
          <pc:sldMk cId="1229493090" sldId="307"/>
        </pc:sldMkLst>
      </pc:sldChg>
      <pc:sldChg chg="del mod modShow">
        <pc:chgData name="Julia BG" userId="8c9232136102cfc9" providerId="Windows Live" clId="Web-{038D0A7E-C066-496C-A684-6E7408DB4D1B}" dt="2018-10-24T16:23:28.286" v="1016"/>
        <pc:sldMkLst>
          <pc:docMk/>
          <pc:sldMk cId="873348591" sldId="308"/>
        </pc:sldMkLst>
      </pc:sldChg>
      <pc:sldChg chg="del mod modShow">
        <pc:chgData name="Julia BG" userId="8c9232136102cfc9" providerId="Windows Live" clId="Web-{038D0A7E-C066-496C-A684-6E7408DB4D1B}" dt="2018-10-24T16:23:17.724" v="1011"/>
        <pc:sldMkLst>
          <pc:docMk/>
          <pc:sldMk cId="1701922918" sldId="309"/>
        </pc:sldMkLst>
      </pc:sldChg>
      <pc:sldChg chg="del mod modShow">
        <pc:chgData name="Julia BG" userId="8c9232136102cfc9" providerId="Windows Live" clId="Web-{038D0A7E-C066-496C-A684-6E7408DB4D1B}" dt="2018-10-24T16:23:24.224" v="1013"/>
        <pc:sldMkLst>
          <pc:docMk/>
          <pc:sldMk cId="830999503" sldId="310"/>
        </pc:sldMkLst>
      </pc:sldChg>
      <pc:sldChg chg="del mod modShow">
        <pc:chgData name="Julia BG" userId="8c9232136102cfc9" providerId="Windows Live" clId="Web-{038D0A7E-C066-496C-A684-6E7408DB4D1B}" dt="2018-10-24T16:23:21.380" v="1012"/>
        <pc:sldMkLst>
          <pc:docMk/>
          <pc:sldMk cId="1863234595" sldId="311"/>
        </pc:sldMkLst>
      </pc:sldChg>
      <pc:sldChg chg="del mod modShow">
        <pc:chgData name="Julia BG" userId="8c9232136102cfc9" providerId="Windows Live" clId="Web-{038D0A7E-C066-496C-A684-6E7408DB4D1B}" dt="2018-10-24T16:23:30.693" v="1018"/>
        <pc:sldMkLst>
          <pc:docMk/>
          <pc:sldMk cId="3342824947" sldId="312"/>
        </pc:sldMkLst>
      </pc:sldChg>
      <pc:sldChg chg="addSp delSp modSp ord">
        <pc:chgData name="Julia BG" userId="8c9232136102cfc9" providerId="Windows Live" clId="Web-{038D0A7E-C066-496C-A684-6E7408DB4D1B}" dt="2018-10-24T17:40:34.602" v="1562" actId="20577"/>
        <pc:sldMkLst>
          <pc:docMk/>
          <pc:sldMk cId="1964495993" sldId="313"/>
        </pc:sldMkLst>
        <pc:spChg chg="mod">
          <ac:chgData name="Julia BG" userId="8c9232136102cfc9" providerId="Windows Live" clId="Web-{038D0A7E-C066-496C-A684-6E7408DB4D1B}" dt="2018-10-24T15:47:06.027" v="392" actId="20577"/>
          <ac:spMkLst>
            <pc:docMk/>
            <pc:sldMk cId="1964495993" sldId="313"/>
            <ac:spMk id="2" creationId="{00000000-0000-0000-0000-000000000000}"/>
          </ac:spMkLst>
        </pc:spChg>
        <pc:spChg chg="add del">
          <ac:chgData name="Julia BG" userId="8c9232136102cfc9" providerId="Windows Live" clId="Web-{038D0A7E-C066-496C-A684-6E7408DB4D1B}" dt="2018-10-24T16:39:51.233" v="1286"/>
          <ac:spMkLst>
            <pc:docMk/>
            <pc:sldMk cId="1964495993" sldId="313"/>
            <ac:spMk id="5" creationId="{90F54797-0050-4C3D-B43A-DFDE63E6B6CF}"/>
          </ac:spMkLst>
        </pc:spChg>
        <pc:spChg chg="mod">
          <ac:chgData name="Julia BG" userId="8c9232136102cfc9" providerId="Windows Live" clId="Web-{038D0A7E-C066-496C-A684-6E7408DB4D1B}" dt="2018-10-24T17:40:34.602" v="1562" actId="20577"/>
          <ac:spMkLst>
            <pc:docMk/>
            <pc:sldMk cId="1964495993" sldId="313"/>
            <ac:spMk id="6" creationId="{83EB9E4B-2106-46FF-B23F-17C65BDE0AAC}"/>
          </ac:spMkLst>
        </pc:spChg>
        <pc:spChg chg="add del">
          <ac:chgData name="Julia BG" userId="8c9232136102cfc9" providerId="Windows Live" clId="Web-{038D0A7E-C066-496C-A684-6E7408DB4D1B}" dt="2018-10-24T16:39:49.655" v="1285"/>
          <ac:spMkLst>
            <pc:docMk/>
            <pc:sldMk cId="1964495993" sldId="313"/>
            <ac:spMk id="7" creationId="{D5298D2F-489C-4132-8F83-F77B7AA9DE40}"/>
          </ac:spMkLst>
        </pc:spChg>
        <pc:picChg chg="mod">
          <ac:chgData name="Julia BG" userId="8c9232136102cfc9" providerId="Windows Live" clId="Web-{038D0A7E-C066-496C-A684-6E7408DB4D1B}" dt="2018-10-24T15:49:55.844" v="429" actId="1076"/>
          <ac:picMkLst>
            <pc:docMk/>
            <pc:sldMk cId="1964495993" sldId="313"/>
            <ac:picMk id="8" creationId="{69947EB4-2AE4-4297-817A-C26564337AB0}"/>
          </ac:picMkLst>
        </pc:picChg>
      </pc:sldChg>
      <pc:sldChg chg="modSp del ord">
        <pc:chgData name="Julia BG" userId="8c9232136102cfc9" providerId="Windows Live" clId="Web-{038D0A7E-C066-496C-A684-6E7408DB4D1B}" dt="2018-10-24T16:21:54.472" v="1000"/>
        <pc:sldMkLst>
          <pc:docMk/>
          <pc:sldMk cId="211345985" sldId="314"/>
        </pc:sldMkLst>
        <pc:spChg chg="mod">
          <ac:chgData name="Julia BG" userId="8c9232136102cfc9" providerId="Windows Live" clId="Web-{038D0A7E-C066-496C-A684-6E7408DB4D1B}" dt="2018-10-24T16:21:12.564" v="995" actId="20577"/>
          <ac:spMkLst>
            <pc:docMk/>
            <pc:sldMk cId="211345985" sldId="314"/>
            <ac:spMk id="4" creationId="{00000000-0000-0000-0000-000000000000}"/>
          </ac:spMkLst>
        </pc:spChg>
      </pc:sldChg>
      <pc:sldChg chg="modSp mod modShow">
        <pc:chgData name="Julia BG" userId="8c9232136102cfc9" providerId="Windows Live" clId="Web-{038D0A7E-C066-496C-A684-6E7408DB4D1B}" dt="2018-10-24T16:42:41.597" v="1308" actId="20577"/>
        <pc:sldMkLst>
          <pc:docMk/>
          <pc:sldMk cId="2376213621" sldId="315"/>
        </pc:sldMkLst>
        <pc:spChg chg="mod">
          <ac:chgData name="Julia BG" userId="8c9232136102cfc9" providerId="Windows Live" clId="Web-{038D0A7E-C066-496C-A684-6E7408DB4D1B}" dt="2018-10-24T16:42:41.597" v="1308" actId="20577"/>
          <ac:spMkLst>
            <pc:docMk/>
            <pc:sldMk cId="2376213621" sldId="315"/>
            <ac:spMk id="14" creationId="{84413342-8AA5-478F-B33B-D27C15662A24}"/>
          </ac:spMkLst>
        </pc:spChg>
      </pc:sldChg>
      <pc:sldChg chg="del mod modShow">
        <pc:chgData name="Julia BG" userId="8c9232136102cfc9" providerId="Windows Live" clId="Web-{038D0A7E-C066-496C-A684-6E7408DB4D1B}" dt="2018-10-24T16:25:50.024" v="1059"/>
        <pc:sldMkLst>
          <pc:docMk/>
          <pc:sldMk cId="4051986561" sldId="316"/>
        </pc:sldMkLst>
      </pc:sldChg>
      <pc:sldChg chg="del ord">
        <pc:chgData name="Julia BG" userId="8c9232136102cfc9" providerId="Windows Live" clId="Web-{038D0A7E-C066-496C-A684-6E7408DB4D1B}" dt="2018-10-24T16:24:42.195" v="1050"/>
        <pc:sldMkLst>
          <pc:docMk/>
          <pc:sldMk cId="725289313" sldId="317"/>
        </pc:sldMkLst>
      </pc:sldChg>
      <pc:sldChg chg="del">
        <pc:chgData name="Julia BG" userId="8c9232136102cfc9" providerId="Windows Live" clId="Web-{038D0A7E-C066-496C-A684-6E7408DB4D1B}" dt="2018-10-24T16:29:21.264" v="1139"/>
        <pc:sldMkLst>
          <pc:docMk/>
          <pc:sldMk cId="3665893870" sldId="318"/>
        </pc:sldMkLst>
      </pc:sldChg>
      <pc:sldChg chg="del">
        <pc:chgData name="Julia BG" userId="8c9232136102cfc9" providerId="Windows Live" clId="Web-{038D0A7E-C066-496C-A684-6E7408DB4D1B}" dt="2018-10-24T16:25:52.931" v="1060"/>
        <pc:sldMkLst>
          <pc:docMk/>
          <pc:sldMk cId="4259632272" sldId="320"/>
        </pc:sldMkLst>
      </pc:sldChg>
      <pc:sldChg chg="del">
        <pc:chgData name="Julia BG" userId="8c9232136102cfc9" providerId="Windows Live" clId="Web-{038D0A7E-C066-496C-A684-6E7408DB4D1B}" dt="2018-10-24T16:26:15.306" v="1062"/>
        <pc:sldMkLst>
          <pc:docMk/>
          <pc:sldMk cId="336233328" sldId="321"/>
        </pc:sldMkLst>
      </pc:sldChg>
      <pc:sldChg chg="del">
        <pc:chgData name="Julia BG" userId="8c9232136102cfc9" providerId="Windows Live" clId="Web-{038D0A7E-C066-496C-A684-6E7408DB4D1B}" dt="2018-10-24T16:26:25.041" v="1067"/>
        <pc:sldMkLst>
          <pc:docMk/>
          <pc:sldMk cId="2344228070" sldId="322"/>
        </pc:sldMkLst>
      </pc:sldChg>
      <pc:sldChg chg="addSp delSp modSp">
        <pc:chgData name="Julia BG" userId="8c9232136102cfc9" providerId="Windows Live" clId="Web-{038D0A7E-C066-496C-A684-6E7408DB4D1B}" dt="2018-10-24T16:48:48.857" v="1452" actId="1076"/>
        <pc:sldMkLst>
          <pc:docMk/>
          <pc:sldMk cId="3751698908" sldId="323"/>
        </pc:sldMkLst>
        <pc:spChg chg="mod">
          <ac:chgData name="Julia BG" userId="8c9232136102cfc9" providerId="Windows Live" clId="Web-{038D0A7E-C066-496C-A684-6E7408DB4D1B}" dt="2018-10-24T16:34:15.912" v="1205" actId="1076"/>
          <ac:spMkLst>
            <pc:docMk/>
            <pc:sldMk cId="3751698908" sldId="323"/>
            <ac:spMk id="2" creationId="{00000000-0000-0000-0000-000000000000}"/>
          </ac:spMkLst>
        </pc:spChg>
        <pc:spChg chg="del mod">
          <ac:chgData name="Julia BG" userId="8c9232136102cfc9" providerId="Windows Live" clId="Web-{038D0A7E-C066-496C-A684-6E7408DB4D1B}" dt="2018-10-24T16:48:09.684" v="1430"/>
          <ac:spMkLst>
            <pc:docMk/>
            <pc:sldMk cId="3751698908" sldId="323"/>
            <ac:spMk id="4" creationId="{00000000-0000-0000-0000-000000000000}"/>
          </ac:spMkLst>
        </pc:spChg>
        <pc:spChg chg="add mod">
          <ac:chgData name="Julia BG" userId="8c9232136102cfc9" providerId="Windows Live" clId="Web-{038D0A7E-C066-496C-A684-6E7408DB4D1B}" dt="2018-10-24T16:48:48.857" v="1452" actId="1076"/>
          <ac:spMkLst>
            <pc:docMk/>
            <pc:sldMk cId="3751698908" sldId="323"/>
            <ac:spMk id="5" creationId="{E95C76A7-A5D8-4FF9-AFFD-CE99DC17AE9A}"/>
          </ac:spMkLst>
        </pc:spChg>
        <pc:spChg chg="mod">
          <ac:chgData name="Julia BG" userId="8c9232136102cfc9" providerId="Windows Live" clId="Web-{038D0A7E-C066-496C-A684-6E7408DB4D1B}" dt="2018-10-24T16:32:10.942" v="1161" actId="20577"/>
          <ac:spMkLst>
            <pc:docMk/>
            <pc:sldMk cId="3751698908" sldId="323"/>
            <ac:spMk id="6" creationId="{914D4AE8-45D9-4AC0-ADBF-0D1DF52250E3}"/>
          </ac:spMkLst>
        </pc:spChg>
        <pc:spChg chg="add del mod">
          <ac:chgData name="Julia BG" userId="8c9232136102cfc9" providerId="Windows Live" clId="Web-{038D0A7E-C066-496C-A684-6E7408DB4D1B}" dt="2018-10-24T16:48:28.262" v="1434"/>
          <ac:spMkLst>
            <pc:docMk/>
            <pc:sldMk cId="3751698908" sldId="323"/>
            <ac:spMk id="9" creationId="{0196932C-3BB4-4F70-924B-3F95CB6028F7}"/>
          </ac:spMkLst>
        </pc:spChg>
      </pc:sldChg>
      <pc:sldChg chg="del">
        <pc:chgData name="Julia BG" userId="8c9232136102cfc9" providerId="Windows Live" clId="Web-{038D0A7E-C066-496C-A684-6E7408DB4D1B}" dt="2018-10-24T16:26:16.072" v="1063"/>
        <pc:sldMkLst>
          <pc:docMk/>
          <pc:sldMk cId="373299792" sldId="326"/>
        </pc:sldMkLst>
      </pc:sldChg>
      <pc:sldChg chg="del">
        <pc:chgData name="Julia BG" userId="8c9232136102cfc9" providerId="Windows Live" clId="Web-{038D0A7E-C066-496C-A684-6E7408DB4D1B}" dt="2018-10-24T16:26:18.322" v="1064"/>
        <pc:sldMkLst>
          <pc:docMk/>
          <pc:sldMk cId="267906679" sldId="327"/>
        </pc:sldMkLst>
      </pc:sldChg>
      <pc:sldChg chg="del">
        <pc:chgData name="Julia BG" userId="8c9232136102cfc9" providerId="Windows Live" clId="Web-{038D0A7E-C066-496C-A684-6E7408DB4D1B}" dt="2018-10-24T16:26:20.651" v="1065"/>
        <pc:sldMkLst>
          <pc:docMk/>
          <pc:sldMk cId="4055044012" sldId="328"/>
        </pc:sldMkLst>
      </pc:sldChg>
      <pc:sldChg chg="modSp">
        <pc:chgData name="Julia BG" userId="8c9232136102cfc9" providerId="Windows Live" clId="Web-{038D0A7E-C066-496C-A684-6E7408DB4D1B}" dt="2018-10-24T16:30:11.516" v="1145" actId="1076"/>
        <pc:sldMkLst>
          <pc:docMk/>
          <pc:sldMk cId="200312214" sldId="329"/>
        </pc:sldMkLst>
        <pc:spChg chg="mod">
          <ac:chgData name="Julia BG" userId="8c9232136102cfc9" providerId="Windows Live" clId="Web-{038D0A7E-C066-496C-A684-6E7408DB4D1B}" dt="2018-10-24T16:30:11.516" v="1145" actId="1076"/>
          <ac:spMkLst>
            <pc:docMk/>
            <pc:sldMk cId="200312214" sldId="329"/>
            <ac:spMk id="10" creationId="{A9D3DE2B-E6CD-4652-B46C-7FBE3530799E}"/>
          </ac:spMkLst>
        </pc:spChg>
      </pc:sldChg>
      <pc:sldChg chg="del">
        <pc:chgData name="Julia BG" userId="8c9232136102cfc9" providerId="Windows Live" clId="Web-{038D0A7E-C066-496C-A684-6E7408DB4D1B}" dt="2018-10-24T16:26:00.525" v="1061"/>
        <pc:sldMkLst>
          <pc:docMk/>
          <pc:sldMk cId="2015843388" sldId="330"/>
        </pc:sldMkLst>
      </pc:sldChg>
      <pc:sldChg chg="del mod modShow">
        <pc:chgData name="Julia BG" userId="8c9232136102cfc9" providerId="Windows Live" clId="Web-{038D0A7E-C066-496C-A684-6E7408DB4D1B}" dt="2018-10-24T16:25:44.743" v="1057"/>
        <pc:sldMkLst>
          <pc:docMk/>
          <pc:sldMk cId="2218788797" sldId="331"/>
        </pc:sldMkLst>
      </pc:sldChg>
      <pc:sldChg chg="del mod modShow">
        <pc:chgData name="Julia BG" userId="8c9232136102cfc9" providerId="Windows Live" clId="Web-{038D0A7E-C066-496C-A684-6E7408DB4D1B}" dt="2018-10-24T16:25:48.259" v="1058"/>
        <pc:sldMkLst>
          <pc:docMk/>
          <pc:sldMk cId="4292522089" sldId="332"/>
        </pc:sldMkLst>
      </pc:sldChg>
      <pc:sldChg chg="modSp">
        <pc:chgData name="Julia BG" userId="8c9232136102cfc9" providerId="Windows Live" clId="Web-{038D0A7E-C066-496C-A684-6E7408DB4D1B}" dt="2018-10-24T16:47:16.901" v="1418" actId="20577"/>
        <pc:sldMkLst>
          <pc:docMk/>
          <pc:sldMk cId="16521305" sldId="333"/>
        </pc:sldMkLst>
        <pc:spChg chg="mod">
          <ac:chgData name="Julia BG" userId="8c9232136102cfc9" providerId="Windows Live" clId="Web-{038D0A7E-C066-496C-A684-6E7408DB4D1B}" dt="2018-10-24T16:47:16.901" v="1418" actId="20577"/>
          <ac:spMkLst>
            <pc:docMk/>
            <pc:sldMk cId="16521305" sldId="333"/>
            <ac:spMk id="4" creationId="{00000000-0000-0000-0000-000000000000}"/>
          </ac:spMkLst>
        </pc:spChg>
      </pc:sldChg>
      <pc:sldChg chg="modSp">
        <pc:chgData name="Julia BG" userId="8c9232136102cfc9" providerId="Windows Live" clId="Web-{038D0A7E-C066-496C-A684-6E7408DB4D1B}" dt="2018-10-24T16:47:05.995" v="1417" actId="1076"/>
        <pc:sldMkLst>
          <pc:docMk/>
          <pc:sldMk cId="3864271898" sldId="334"/>
        </pc:sldMkLst>
        <pc:picChg chg="mod">
          <ac:chgData name="Julia BG" userId="8c9232136102cfc9" providerId="Windows Live" clId="Web-{038D0A7E-C066-496C-A684-6E7408DB4D1B}" dt="2018-10-24T16:47:05.995" v="1417" actId="1076"/>
          <ac:picMkLst>
            <pc:docMk/>
            <pc:sldMk cId="3864271898" sldId="334"/>
            <ac:picMk id="6" creationId="{17E2D658-68BD-4DA5-9D2F-734ACFC299BD}"/>
          </ac:picMkLst>
        </pc:picChg>
      </pc:sldChg>
      <pc:sldChg chg="del">
        <pc:chgData name="Julia BG" userId="8c9232136102cfc9" providerId="Windows Live" clId="Web-{038D0A7E-C066-496C-A684-6E7408DB4D1B}" dt="2018-10-24T16:30:22.703" v="1146"/>
        <pc:sldMkLst>
          <pc:docMk/>
          <pc:sldMk cId="4292466520" sldId="335"/>
        </pc:sldMkLst>
      </pc:sldChg>
      <pc:sldChg chg="del">
        <pc:chgData name="Julia BG" userId="8c9232136102cfc9" providerId="Windows Live" clId="Web-{038D0A7E-C066-496C-A684-6E7408DB4D1B}" dt="2018-10-24T16:26:22.369" v="1066"/>
        <pc:sldMkLst>
          <pc:docMk/>
          <pc:sldMk cId="1267111274" sldId="336"/>
        </pc:sldMkLst>
      </pc:sldChg>
      <pc:sldChg chg="del">
        <pc:chgData name="Julia BG" userId="8c9232136102cfc9" providerId="Windows Live" clId="Web-{038D0A7E-C066-496C-A684-6E7408DB4D1B}" dt="2018-10-24T17:28:57.073" v="1559"/>
        <pc:sldMkLst>
          <pc:docMk/>
          <pc:sldMk cId="2561283139" sldId="337"/>
        </pc:sldMkLst>
      </pc:sldChg>
      <pc:sldChg chg="modSp">
        <pc:chgData name="Julia BG" userId="8c9232136102cfc9" providerId="Windows Live" clId="Web-{038D0A7E-C066-496C-A684-6E7408DB4D1B}" dt="2018-10-24T17:29:18.511" v="1561" actId="20577"/>
        <pc:sldMkLst>
          <pc:docMk/>
          <pc:sldMk cId="1056309198" sldId="338"/>
        </pc:sldMkLst>
        <pc:spChg chg="mod">
          <ac:chgData name="Julia BG" userId="8c9232136102cfc9" providerId="Windows Live" clId="Web-{038D0A7E-C066-496C-A684-6E7408DB4D1B}" dt="2018-10-24T17:29:18.511" v="1561" actId="20577"/>
          <ac:spMkLst>
            <pc:docMk/>
            <pc:sldMk cId="1056309198" sldId="338"/>
            <ac:spMk id="4" creationId="{00000000-0000-0000-0000-000000000000}"/>
          </ac:spMkLst>
        </pc:spChg>
      </pc:sldChg>
      <pc:sldChg chg="addSp delSp modSp add replId">
        <pc:chgData name="Julia BG" userId="8c9232136102cfc9" providerId="Windows Live" clId="Web-{038D0A7E-C066-496C-A684-6E7408DB4D1B}" dt="2018-10-24T16:40:46.407" v="1287" actId="20577"/>
        <pc:sldMkLst>
          <pc:docMk/>
          <pc:sldMk cId="2568717293" sldId="339"/>
        </pc:sldMkLst>
        <pc:spChg chg="mod">
          <ac:chgData name="Julia BG" userId="8c9232136102cfc9" providerId="Windows Live" clId="Web-{038D0A7E-C066-496C-A684-6E7408DB4D1B}" dt="2018-10-24T15:49:21.062" v="426" actId="20577"/>
          <ac:spMkLst>
            <pc:docMk/>
            <pc:sldMk cId="2568717293" sldId="339"/>
            <ac:spMk id="2" creationId="{00000000-0000-0000-0000-000000000000}"/>
          </ac:spMkLst>
        </pc:spChg>
        <pc:spChg chg="del mod">
          <ac:chgData name="Julia BG" userId="8c9232136102cfc9" providerId="Windows Live" clId="Web-{038D0A7E-C066-496C-A684-6E7408DB4D1B}" dt="2018-10-24T16:05:24.727" v="740"/>
          <ac:spMkLst>
            <pc:docMk/>
            <pc:sldMk cId="2568717293" sldId="339"/>
            <ac:spMk id="4" creationId="{00000000-0000-0000-0000-000000000000}"/>
          </ac:spMkLst>
        </pc:spChg>
        <pc:spChg chg="mod">
          <ac:chgData name="Julia BG" userId="8c9232136102cfc9" providerId="Windows Live" clId="Web-{038D0A7E-C066-496C-A684-6E7408DB4D1B}" dt="2018-10-24T16:40:46.407" v="1287" actId="20577"/>
          <ac:spMkLst>
            <pc:docMk/>
            <pc:sldMk cId="2568717293" sldId="339"/>
            <ac:spMk id="6" creationId="{83EB9E4B-2106-46FF-B23F-17C65BDE0AAC}"/>
          </ac:spMkLst>
        </pc:spChg>
        <pc:spChg chg="add del mod">
          <ac:chgData name="Julia BG" userId="8c9232136102cfc9" providerId="Windows Live" clId="Web-{038D0A7E-C066-496C-A684-6E7408DB4D1B}" dt="2018-10-24T16:05:39.322" v="744"/>
          <ac:spMkLst>
            <pc:docMk/>
            <pc:sldMk cId="2568717293" sldId="339"/>
            <ac:spMk id="7" creationId="{0304D895-DDBE-456F-8A0D-21A4DEB4343C}"/>
          </ac:spMkLst>
        </pc:spChg>
        <pc:picChg chg="del">
          <ac:chgData name="Julia BG" userId="8c9232136102cfc9" providerId="Windows Live" clId="Web-{038D0A7E-C066-496C-A684-6E7408DB4D1B}" dt="2018-10-24T16:02:40.442" v="676"/>
          <ac:picMkLst>
            <pc:docMk/>
            <pc:sldMk cId="2568717293" sldId="339"/>
            <ac:picMk id="8" creationId="{69947EB4-2AE4-4297-817A-C26564337AB0}"/>
          </ac:picMkLst>
        </pc:picChg>
      </pc:sldChg>
      <pc:sldChg chg="modSp add ord replId">
        <pc:chgData name="Julia BG" userId="8c9232136102cfc9" providerId="Windows Live" clId="Web-{038D0A7E-C066-496C-A684-6E7408DB4D1B}" dt="2018-10-24T16:52:41.284" v="1528" actId="20577"/>
        <pc:sldMkLst>
          <pc:docMk/>
          <pc:sldMk cId="1400989654" sldId="340"/>
        </pc:sldMkLst>
        <pc:spChg chg="mod">
          <ac:chgData name="Julia BG" userId="8c9232136102cfc9" providerId="Windows Live" clId="Web-{038D0A7E-C066-496C-A684-6E7408DB4D1B}" dt="2018-10-24T15:51:51.097" v="481" actId="20577"/>
          <ac:spMkLst>
            <pc:docMk/>
            <pc:sldMk cId="1400989654" sldId="340"/>
            <ac:spMk id="2" creationId="{00000000-0000-0000-0000-000000000000}"/>
          </ac:spMkLst>
        </pc:spChg>
        <pc:spChg chg="mod">
          <ac:chgData name="Julia BG" userId="8c9232136102cfc9" providerId="Windows Live" clId="Web-{038D0A7E-C066-496C-A684-6E7408DB4D1B}" dt="2018-10-24T16:52:41.284" v="1528" actId="20577"/>
          <ac:spMkLst>
            <pc:docMk/>
            <pc:sldMk cId="1400989654" sldId="340"/>
            <ac:spMk id="4" creationId="{00000000-0000-0000-0000-000000000000}"/>
          </ac:spMkLst>
        </pc:spChg>
      </pc:sldChg>
      <pc:sldChg chg="modSp add replId">
        <pc:chgData name="Julia BG" userId="8c9232136102cfc9" providerId="Windows Live" clId="Web-{038D0A7E-C066-496C-A684-6E7408DB4D1B}" dt="2018-10-24T16:46:36.056" v="1415" actId="20577"/>
        <pc:sldMkLst>
          <pc:docMk/>
          <pc:sldMk cId="547813239" sldId="341"/>
        </pc:sldMkLst>
        <pc:spChg chg="mod">
          <ac:chgData name="Julia BG" userId="8c9232136102cfc9" providerId="Windows Live" clId="Web-{038D0A7E-C066-496C-A684-6E7408DB4D1B}" dt="2018-10-24T16:43:39.552" v="1318" actId="20577"/>
          <ac:spMkLst>
            <pc:docMk/>
            <pc:sldMk cId="547813239" sldId="341"/>
            <ac:spMk id="2" creationId="{00000000-0000-0000-0000-000000000000}"/>
          </ac:spMkLst>
        </pc:spChg>
        <pc:spChg chg="mod">
          <ac:chgData name="Julia BG" userId="8c9232136102cfc9" providerId="Windows Live" clId="Web-{038D0A7E-C066-496C-A684-6E7408DB4D1B}" dt="2018-10-24T16:46:36.056" v="1415" actId="20577"/>
          <ac:spMkLst>
            <pc:docMk/>
            <pc:sldMk cId="547813239" sldId="341"/>
            <ac:spMk id="4" creationId="{00000000-0000-0000-0000-000000000000}"/>
          </ac:spMkLst>
        </pc:spChg>
      </pc:sldChg>
      <pc:sldChg chg="delSp modSp add del replId">
        <pc:chgData name="Julia BG" userId="8c9232136102cfc9" providerId="Windows Live" clId="Web-{038D0A7E-C066-496C-A684-6E7408DB4D1B}" dt="2018-10-24T16:35:42.899" v="1254"/>
        <pc:sldMkLst>
          <pc:docMk/>
          <pc:sldMk cId="1292708425" sldId="341"/>
        </pc:sldMkLst>
        <pc:spChg chg="mod">
          <ac:chgData name="Julia BG" userId="8c9232136102cfc9" providerId="Windows Live" clId="Web-{038D0A7E-C066-496C-A684-6E7408DB4D1B}" dt="2018-10-24T16:33:43.990" v="1192" actId="20577"/>
          <ac:spMkLst>
            <pc:docMk/>
            <pc:sldMk cId="1292708425" sldId="341"/>
            <ac:spMk id="4" creationId="{C7FD011D-2159-476A-94F4-3D32C07461F1}"/>
          </ac:spMkLst>
        </pc:spChg>
        <pc:picChg chg="del">
          <ac:chgData name="Julia BG" userId="8c9232136102cfc9" providerId="Windows Live" clId="Web-{038D0A7E-C066-496C-A684-6E7408DB4D1B}" dt="2018-10-24T16:33:45.132" v="1193"/>
          <ac:picMkLst>
            <pc:docMk/>
            <pc:sldMk cId="1292708425" sldId="341"/>
            <ac:picMk id="6" creationId="{17E2D658-68BD-4DA5-9D2F-734ACFC299BD}"/>
          </ac:picMkLst>
        </pc:picChg>
      </pc:sldChg>
      <pc:sldChg chg="add del replId">
        <pc:chgData name="Julia BG" userId="8c9232136102cfc9" providerId="Windows Live" clId="Web-{038D0A7E-C066-496C-A684-6E7408DB4D1B}" dt="2018-10-24T16:31:31.049" v="1158"/>
        <pc:sldMkLst>
          <pc:docMk/>
          <pc:sldMk cId="3978083991" sldId="341"/>
        </pc:sldMkLst>
      </pc:sldChg>
      <pc:sldChg chg="add del ord replId">
        <pc:chgData name="Julia BG" userId="8c9232136102cfc9" providerId="Windows Live" clId="Web-{038D0A7E-C066-496C-A684-6E7408DB4D1B}" dt="2018-10-24T16:53:06.941" v="1532"/>
        <pc:sldMkLst>
          <pc:docMk/>
          <pc:sldMk cId="3951117109" sldId="342"/>
        </pc:sldMkLst>
      </pc:sldChg>
      <pc:sldChg chg="add del replId">
        <pc:chgData name="Julia BG" userId="8c9232136102cfc9" providerId="Windows Live" clId="Web-{038D0A7E-C066-496C-A684-6E7408DB4D1B}" dt="2018-10-24T16:21:57.940" v="1001"/>
        <pc:sldMkLst>
          <pc:docMk/>
          <pc:sldMk cId="4273103210" sldId="342"/>
        </pc:sldMkLst>
      </pc:sldChg>
    </pc:docChg>
  </pc:docChgLst>
  <pc:docChgLst>
    <pc:chgData name="Julia BG" userId="8c9232136102cfc9" providerId="Windows Live" clId="Web-{2641D518-B0BC-41B8-8449-AE2932211B24}"/>
    <pc:docChg chg="addSld delSld modSld sldOrd">
      <pc:chgData name="Julia BG" userId="8c9232136102cfc9" providerId="Windows Live" clId="Web-{2641D518-B0BC-41B8-8449-AE2932211B24}" dt="2018-10-17T17:25:25.506" v="1572" actId="20577"/>
      <pc:docMkLst>
        <pc:docMk/>
      </pc:docMkLst>
      <pc:sldChg chg="modSp">
        <pc:chgData name="Julia BG" userId="8c9232136102cfc9" providerId="Windows Live" clId="Web-{2641D518-B0BC-41B8-8449-AE2932211B24}" dt="2018-10-17T17:02:19.964" v="1135" actId="20577"/>
        <pc:sldMkLst>
          <pc:docMk/>
          <pc:sldMk cId="4009392221" sldId="276"/>
        </pc:sldMkLst>
        <pc:spChg chg="mod">
          <ac:chgData name="Julia BG" userId="8c9232136102cfc9" providerId="Windows Live" clId="Web-{2641D518-B0BC-41B8-8449-AE2932211B24}" dt="2018-10-17T17:02:19.964" v="1135" actId="20577"/>
          <ac:spMkLst>
            <pc:docMk/>
            <pc:sldMk cId="4009392221" sldId="276"/>
            <ac:spMk id="2" creationId="{00000000-0000-0000-0000-000000000000}"/>
          </ac:spMkLst>
        </pc:spChg>
        <pc:spChg chg="mod">
          <ac:chgData name="Julia BG" userId="8c9232136102cfc9" providerId="Windows Live" clId="Web-{2641D518-B0BC-41B8-8449-AE2932211B24}" dt="2018-10-17T16:12:06.672" v="131" actId="20577"/>
          <ac:spMkLst>
            <pc:docMk/>
            <pc:sldMk cId="4009392221" sldId="276"/>
            <ac:spMk id="4" creationId="{00000000-0000-0000-0000-000000000000}"/>
          </ac:spMkLst>
        </pc:spChg>
      </pc:sldChg>
      <pc:sldChg chg="addSp delSp modSp">
        <pc:chgData name="Julia BG" userId="8c9232136102cfc9" providerId="Windows Live" clId="Web-{2641D518-B0BC-41B8-8449-AE2932211B24}" dt="2018-10-17T17:11:52.772" v="1395"/>
        <pc:sldMkLst>
          <pc:docMk/>
          <pc:sldMk cId="3419727723" sldId="277"/>
        </pc:sldMkLst>
        <pc:spChg chg="add del mod">
          <ac:chgData name="Julia BG" userId="8c9232136102cfc9" providerId="Windows Live" clId="Web-{2641D518-B0BC-41B8-8449-AE2932211B24}" dt="2018-10-17T17:11:52.772" v="1395"/>
          <ac:spMkLst>
            <pc:docMk/>
            <pc:sldMk cId="3419727723" sldId="277"/>
            <ac:spMk id="5" creationId="{2BDDB0B1-93FD-4E2F-9168-A16BB3CA7048}"/>
          </ac:spMkLst>
        </pc:spChg>
      </pc:sldChg>
      <pc:sldChg chg="modSp">
        <pc:chgData name="Julia BG" userId="8c9232136102cfc9" providerId="Windows Live" clId="Web-{2641D518-B0BC-41B8-8449-AE2932211B24}" dt="2018-10-17T17:03:33.825" v="1151" actId="20577"/>
        <pc:sldMkLst>
          <pc:docMk/>
          <pc:sldMk cId="367543607" sldId="278"/>
        </pc:sldMkLst>
        <pc:spChg chg="mod">
          <ac:chgData name="Julia BG" userId="8c9232136102cfc9" providerId="Windows Live" clId="Web-{2641D518-B0BC-41B8-8449-AE2932211B24}" dt="2018-10-17T17:03:33.825" v="1151" actId="20577"/>
          <ac:spMkLst>
            <pc:docMk/>
            <pc:sldMk cId="367543607" sldId="278"/>
            <ac:spMk id="2" creationId="{00000000-0000-0000-0000-000000000000}"/>
          </ac:spMkLst>
        </pc:spChg>
        <pc:spChg chg="mod">
          <ac:chgData name="Julia BG" userId="8c9232136102cfc9" providerId="Windows Live" clId="Web-{2641D518-B0BC-41B8-8449-AE2932211B24}" dt="2018-10-17T17:01:42.541" v="1133" actId="20577"/>
          <ac:spMkLst>
            <pc:docMk/>
            <pc:sldMk cId="367543607" sldId="278"/>
            <ac:spMk id="4" creationId="{00000000-0000-0000-0000-000000000000}"/>
          </ac:spMkLst>
        </pc:spChg>
      </pc:sldChg>
      <pc:sldChg chg="modSp">
        <pc:chgData name="Julia BG" userId="8c9232136102cfc9" providerId="Windows Live" clId="Web-{2641D518-B0BC-41B8-8449-AE2932211B24}" dt="2018-10-17T17:02:25.026" v="1138" actId="20577"/>
        <pc:sldMkLst>
          <pc:docMk/>
          <pc:sldMk cId="97561696" sldId="280"/>
        </pc:sldMkLst>
        <pc:spChg chg="mod">
          <ac:chgData name="Julia BG" userId="8c9232136102cfc9" providerId="Windows Live" clId="Web-{2641D518-B0BC-41B8-8449-AE2932211B24}" dt="2018-10-17T16:59:09.210" v="1113" actId="20577"/>
          <ac:spMkLst>
            <pc:docMk/>
            <pc:sldMk cId="97561696" sldId="280"/>
            <ac:spMk id="4" creationId="{00000000-0000-0000-0000-000000000000}"/>
          </ac:spMkLst>
        </pc:spChg>
        <pc:spChg chg="mod">
          <ac:chgData name="Julia BG" userId="8c9232136102cfc9" providerId="Windows Live" clId="Web-{2641D518-B0BC-41B8-8449-AE2932211B24}" dt="2018-10-17T17:02:25.026" v="1138" actId="20577"/>
          <ac:spMkLst>
            <pc:docMk/>
            <pc:sldMk cId="97561696" sldId="280"/>
            <ac:spMk id="6" creationId="{41F49146-E6FC-435C-9700-CA76AFBB74C4}"/>
          </ac:spMkLst>
        </pc:spChg>
      </pc:sldChg>
      <pc:sldChg chg="modSp modNotes">
        <pc:chgData name="Julia BG" userId="8c9232136102cfc9" providerId="Windows Live" clId="Web-{2641D518-B0BC-41B8-8449-AE2932211B24}" dt="2018-10-17T17:13:32.617" v="1430" actId="20577"/>
        <pc:sldMkLst>
          <pc:docMk/>
          <pc:sldMk cId="40091452" sldId="282"/>
        </pc:sldMkLst>
        <pc:spChg chg="mod">
          <ac:chgData name="Julia BG" userId="8c9232136102cfc9" providerId="Windows Live" clId="Web-{2641D518-B0BC-41B8-8449-AE2932211B24}" dt="2018-10-17T17:13:32.617" v="1430" actId="20577"/>
          <ac:spMkLst>
            <pc:docMk/>
            <pc:sldMk cId="40091452" sldId="282"/>
            <ac:spMk id="4" creationId="{00000000-0000-0000-0000-000000000000}"/>
          </ac:spMkLst>
        </pc:spChg>
      </pc:sldChg>
      <pc:sldChg chg="modSp add replId">
        <pc:chgData name="Julia BG" userId="8c9232136102cfc9" providerId="Windows Live" clId="Web-{2641D518-B0BC-41B8-8449-AE2932211B24}" dt="2018-10-17T17:02:56.074" v="1145" actId="20577"/>
        <pc:sldMkLst>
          <pc:docMk/>
          <pc:sldMk cId="2376213621" sldId="315"/>
        </pc:sldMkLst>
        <pc:spChg chg="mod">
          <ac:chgData name="Julia BG" userId="8c9232136102cfc9" providerId="Windows Live" clId="Web-{2641D518-B0BC-41B8-8449-AE2932211B24}" dt="2018-10-17T17:02:56.074" v="1145" actId="20577"/>
          <ac:spMkLst>
            <pc:docMk/>
            <pc:sldMk cId="2376213621" sldId="315"/>
            <ac:spMk id="14" creationId="{84413342-8AA5-478F-B33B-D27C15662A24}"/>
          </ac:spMkLst>
        </pc:spChg>
      </pc:sldChg>
      <pc:sldChg chg="addSp modSp add ord replId modNotes">
        <pc:chgData name="Julia BG" userId="8c9232136102cfc9" providerId="Windows Live" clId="Web-{2641D518-B0BC-41B8-8449-AE2932211B24}" dt="2018-10-17T16:45:59.398" v="827" actId="20577"/>
        <pc:sldMkLst>
          <pc:docMk/>
          <pc:sldMk cId="4051986561" sldId="316"/>
        </pc:sldMkLst>
        <pc:spChg chg="mod">
          <ac:chgData name="Julia BG" userId="8c9232136102cfc9" providerId="Windows Live" clId="Web-{2641D518-B0BC-41B8-8449-AE2932211B24}" dt="2018-10-17T16:34:59.057" v="652" actId="20577"/>
          <ac:spMkLst>
            <pc:docMk/>
            <pc:sldMk cId="4051986561" sldId="316"/>
            <ac:spMk id="2" creationId="{00000000-0000-0000-0000-000000000000}"/>
          </ac:spMkLst>
        </pc:spChg>
        <pc:spChg chg="add mod">
          <ac:chgData name="Julia BG" userId="8c9232136102cfc9" providerId="Windows Live" clId="Web-{2641D518-B0BC-41B8-8449-AE2932211B24}" dt="2018-10-17T16:43:37.520" v="780" actId="20577"/>
          <ac:spMkLst>
            <pc:docMk/>
            <pc:sldMk cId="4051986561" sldId="316"/>
            <ac:spMk id="4" creationId="{FADED465-55EA-4C95-8706-DF8196B5A67D}"/>
          </ac:spMkLst>
        </pc:spChg>
        <pc:spChg chg="add mod">
          <ac:chgData name="Julia BG" userId="8c9232136102cfc9" providerId="Windows Live" clId="Web-{2641D518-B0BC-41B8-8449-AE2932211B24}" dt="2018-10-17T16:44:13.255" v="794" actId="20577"/>
          <ac:spMkLst>
            <pc:docMk/>
            <pc:sldMk cId="4051986561" sldId="316"/>
            <ac:spMk id="5" creationId="{0969C93E-9081-4EFC-8513-A983E4A357F9}"/>
          </ac:spMkLst>
        </pc:spChg>
        <pc:spChg chg="add mod">
          <ac:chgData name="Julia BG" userId="8c9232136102cfc9" providerId="Windows Live" clId="Web-{2641D518-B0BC-41B8-8449-AE2932211B24}" dt="2018-10-17T16:44:56.631" v="824" actId="1076"/>
          <ac:spMkLst>
            <pc:docMk/>
            <pc:sldMk cId="4051986561" sldId="316"/>
            <ac:spMk id="6" creationId="{D999878F-CF6B-4882-971A-DBF773D984A6}"/>
          </ac:spMkLst>
        </pc:spChg>
        <pc:spChg chg="add mod">
          <ac:chgData name="Julia BG" userId="8c9232136102cfc9" providerId="Windows Live" clId="Web-{2641D518-B0BC-41B8-8449-AE2932211B24}" dt="2018-10-17T16:45:59.398" v="827" actId="20577"/>
          <ac:spMkLst>
            <pc:docMk/>
            <pc:sldMk cId="4051986561" sldId="316"/>
            <ac:spMk id="7" creationId="{3AE3390D-BA2B-4B66-A9F9-7F568D5A1490}"/>
          </ac:spMkLst>
        </pc:spChg>
        <pc:spChg chg="add mod">
          <ac:chgData name="Julia BG" userId="8c9232136102cfc9" providerId="Windows Live" clId="Web-{2641D518-B0BC-41B8-8449-AE2932211B24}" dt="2018-10-17T16:43:07.910" v="773" actId="1076"/>
          <ac:spMkLst>
            <pc:docMk/>
            <pc:sldMk cId="4051986561" sldId="316"/>
            <ac:spMk id="8" creationId="{8ABEF2D5-A77B-4BE8-B8F6-BF48AE2B9864}"/>
          </ac:spMkLst>
        </pc:spChg>
        <pc:spChg chg="mod">
          <ac:chgData name="Julia BG" userId="8c9232136102cfc9" providerId="Windows Live" clId="Web-{2641D518-B0BC-41B8-8449-AE2932211B24}" dt="2018-10-17T16:38:19.264" v="702" actId="20577"/>
          <ac:spMkLst>
            <pc:docMk/>
            <pc:sldMk cId="4051986561" sldId="316"/>
            <ac:spMk id="14" creationId="{84413342-8AA5-478F-B33B-D27C15662A24}"/>
          </ac:spMkLst>
        </pc:spChg>
      </pc:sldChg>
      <pc:sldChg chg="delSp modSp add del replId">
        <pc:chgData name="Julia BG" userId="8c9232136102cfc9" providerId="Windows Live" clId="Web-{2641D518-B0BC-41B8-8449-AE2932211B24}" dt="2018-10-17T16:46:31.805" v="836"/>
        <pc:sldMkLst>
          <pc:docMk/>
          <pc:sldMk cId="493037991" sldId="317"/>
        </pc:sldMkLst>
        <pc:spChg chg="del">
          <ac:chgData name="Julia BG" userId="8c9232136102cfc9" providerId="Windows Live" clId="Web-{2641D518-B0BC-41B8-8449-AE2932211B24}" dt="2018-10-17T16:46:28.446" v="831"/>
          <ac:spMkLst>
            <pc:docMk/>
            <pc:sldMk cId="493037991" sldId="317"/>
            <ac:spMk id="4" creationId="{FADED465-55EA-4C95-8706-DF8196B5A67D}"/>
          </ac:spMkLst>
        </pc:spChg>
        <pc:spChg chg="del">
          <ac:chgData name="Julia BG" userId="8c9232136102cfc9" providerId="Windows Live" clId="Web-{2641D518-B0BC-41B8-8449-AE2932211B24}" dt="2018-10-17T16:46:29.508" v="832"/>
          <ac:spMkLst>
            <pc:docMk/>
            <pc:sldMk cId="493037991" sldId="317"/>
            <ac:spMk id="5" creationId="{0969C93E-9081-4EFC-8513-A983E4A357F9}"/>
          </ac:spMkLst>
        </pc:spChg>
        <pc:spChg chg="mod">
          <ac:chgData name="Julia BG" userId="8c9232136102cfc9" providerId="Windows Live" clId="Web-{2641D518-B0BC-41B8-8449-AE2932211B24}" dt="2018-10-17T16:46:30.414" v="834" actId="20577"/>
          <ac:spMkLst>
            <pc:docMk/>
            <pc:sldMk cId="493037991" sldId="317"/>
            <ac:spMk id="6" creationId="{D999878F-CF6B-4882-971A-DBF773D984A6}"/>
          </ac:spMkLst>
        </pc:spChg>
      </pc:sldChg>
      <pc:sldChg chg="modSp add ord replId">
        <pc:chgData name="Julia BG" userId="8c9232136102cfc9" providerId="Windows Live" clId="Web-{2641D518-B0BC-41B8-8449-AE2932211B24}" dt="2018-10-17T17:01:07.040" v="1123" actId="20577"/>
        <pc:sldMkLst>
          <pc:docMk/>
          <pc:sldMk cId="725289313" sldId="317"/>
        </pc:sldMkLst>
        <pc:spChg chg="mod">
          <ac:chgData name="Julia BG" userId="8c9232136102cfc9" providerId="Windows Live" clId="Web-{2641D518-B0BC-41B8-8449-AE2932211B24}" dt="2018-10-17T16:53:34.454" v="1031" actId="20577"/>
          <ac:spMkLst>
            <pc:docMk/>
            <pc:sldMk cId="725289313" sldId="317"/>
            <ac:spMk id="2" creationId="{00000000-0000-0000-0000-000000000000}"/>
          </ac:spMkLst>
        </pc:spChg>
        <pc:spChg chg="mod">
          <ac:chgData name="Julia BG" userId="8c9232136102cfc9" providerId="Windows Live" clId="Web-{2641D518-B0BC-41B8-8449-AE2932211B24}" dt="2018-10-17T17:01:07.040" v="1123" actId="20577"/>
          <ac:spMkLst>
            <pc:docMk/>
            <pc:sldMk cId="725289313" sldId="317"/>
            <ac:spMk id="14" creationId="{84413342-8AA5-478F-B33B-D27C15662A24}"/>
          </ac:spMkLst>
        </pc:spChg>
      </pc:sldChg>
      <pc:sldChg chg="modSp add replId modNotes">
        <pc:chgData name="Julia BG" userId="8c9232136102cfc9" providerId="Windows Live" clId="Web-{2641D518-B0BC-41B8-8449-AE2932211B24}" dt="2018-10-17T17:25:25.506" v="1572" actId="20577"/>
        <pc:sldMkLst>
          <pc:docMk/>
          <pc:sldMk cId="3665893870" sldId="318"/>
        </pc:sldMkLst>
        <pc:spChg chg="mod">
          <ac:chgData name="Julia BG" userId="8c9232136102cfc9" providerId="Windows Live" clId="Web-{2641D518-B0BC-41B8-8449-AE2932211B24}" dt="2018-10-17T17:23:25.660" v="1560" actId="20577"/>
          <ac:spMkLst>
            <pc:docMk/>
            <pc:sldMk cId="3665893870" sldId="318"/>
            <ac:spMk id="2" creationId="{00000000-0000-0000-0000-000000000000}"/>
          </ac:spMkLst>
        </pc:spChg>
        <pc:spChg chg="mod">
          <ac:chgData name="Julia BG" userId="8c9232136102cfc9" providerId="Windows Live" clId="Web-{2641D518-B0BC-41B8-8449-AE2932211B24}" dt="2018-10-17T17:25:25.506" v="1572" actId="20577"/>
          <ac:spMkLst>
            <pc:docMk/>
            <pc:sldMk cId="3665893870" sldId="318"/>
            <ac:spMk id="4" creationId="{00000000-0000-0000-0000-000000000000}"/>
          </ac:spMkLst>
        </pc:spChg>
      </pc:sldChg>
    </pc:docChg>
  </pc:docChgLst>
  <pc:docChgLst>
    <pc:chgData name="Julia BG" userId="8c9232136102cfc9" providerId="Windows Live" clId="Web-{39A43116-E400-4812-B375-769F0ABBEFB9}"/>
    <pc:docChg chg="addSld modSld">
      <pc:chgData name="Julia BG" userId="8c9232136102cfc9" providerId="Windows Live" clId="Web-{39A43116-E400-4812-B375-769F0ABBEFB9}" dt="2018-10-16T16:29:31.084" v="1138" actId="20577"/>
      <pc:docMkLst>
        <pc:docMk/>
      </pc:docMkLst>
      <pc:sldChg chg="modSp">
        <pc:chgData name="Julia BG" userId="8c9232136102cfc9" providerId="Windows Live" clId="Web-{39A43116-E400-4812-B375-769F0ABBEFB9}" dt="2018-10-16T16:21:44.500" v="1097" actId="20577"/>
        <pc:sldMkLst>
          <pc:docMk/>
          <pc:sldMk cId="4009392221" sldId="276"/>
        </pc:sldMkLst>
        <pc:spChg chg="mod">
          <ac:chgData name="Julia BG" userId="8c9232136102cfc9" providerId="Windows Live" clId="Web-{39A43116-E400-4812-B375-769F0ABBEFB9}" dt="2018-10-16T16:21:44.500" v="1097" actId="20577"/>
          <ac:spMkLst>
            <pc:docMk/>
            <pc:sldMk cId="4009392221" sldId="276"/>
            <ac:spMk id="4" creationId="{00000000-0000-0000-0000-000000000000}"/>
          </ac:spMkLst>
        </pc:spChg>
      </pc:sldChg>
      <pc:sldChg chg="addSp modSp">
        <pc:chgData name="Julia BG" userId="8c9232136102cfc9" providerId="Windows Live" clId="Web-{39A43116-E400-4812-B375-769F0ABBEFB9}" dt="2018-10-16T16:02:26.251" v="761" actId="20577"/>
        <pc:sldMkLst>
          <pc:docMk/>
          <pc:sldMk cId="2138459382" sldId="279"/>
        </pc:sldMkLst>
        <pc:spChg chg="mod">
          <ac:chgData name="Julia BG" userId="8c9232136102cfc9" providerId="Windows Live" clId="Web-{39A43116-E400-4812-B375-769F0ABBEFB9}" dt="2018-10-16T16:02:26.251" v="761" actId="20577"/>
          <ac:spMkLst>
            <pc:docMk/>
            <pc:sldMk cId="2138459382" sldId="279"/>
            <ac:spMk id="4" creationId="{00000000-0000-0000-0000-000000000000}"/>
          </ac:spMkLst>
        </pc:spChg>
        <pc:picChg chg="add mod">
          <ac:chgData name="Julia BG" userId="8c9232136102cfc9" providerId="Windows Live" clId="Web-{39A43116-E400-4812-B375-769F0ABBEFB9}" dt="2018-10-16T16:01:25.094" v="752" actId="1076"/>
          <ac:picMkLst>
            <pc:docMk/>
            <pc:sldMk cId="2138459382" sldId="279"/>
            <ac:picMk id="5" creationId="{EEDAD3B7-F8AD-4E18-92BB-248D4BCA0DA8}"/>
          </ac:picMkLst>
        </pc:picChg>
      </pc:sldChg>
      <pc:sldChg chg="modSp">
        <pc:chgData name="Julia BG" userId="8c9232136102cfc9" providerId="Windows Live" clId="Web-{39A43116-E400-4812-B375-769F0ABBEFB9}" dt="2018-10-16T16:23:12.829" v="1119" actId="20577"/>
        <pc:sldMkLst>
          <pc:docMk/>
          <pc:sldMk cId="2163012571" sldId="281"/>
        </pc:sldMkLst>
        <pc:spChg chg="mod">
          <ac:chgData name="Julia BG" userId="8c9232136102cfc9" providerId="Windows Live" clId="Web-{39A43116-E400-4812-B375-769F0ABBEFB9}" dt="2018-10-16T16:23:12.829" v="1119" actId="20577"/>
          <ac:spMkLst>
            <pc:docMk/>
            <pc:sldMk cId="2163012571" sldId="281"/>
            <ac:spMk id="4" creationId="{00000000-0000-0000-0000-000000000000}"/>
          </ac:spMkLst>
        </pc:spChg>
      </pc:sldChg>
      <pc:sldChg chg="modSp">
        <pc:chgData name="Julia BG" userId="8c9232136102cfc9" providerId="Windows Live" clId="Web-{39A43116-E400-4812-B375-769F0ABBEFB9}" dt="2018-10-16T16:29:31.084" v="1138" actId="20577"/>
        <pc:sldMkLst>
          <pc:docMk/>
          <pc:sldMk cId="603639021" sldId="291"/>
        </pc:sldMkLst>
        <pc:spChg chg="mod">
          <ac:chgData name="Julia BG" userId="8c9232136102cfc9" providerId="Windows Live" clId="Web-{39A43116-E400-4812-B375-769F0ABBEFB9}" dt="2018-10-16T16:29:31.084" v="1138" actId="20577"/>
          <ac:spMkLst>
            <pc:docMk/>
            <pc:sldMk cId="603639021" sldId="291"/>
            <ac:spMk id="4" creationId="{00000000-0000-0000-0000-000000000000}"/>
          </ac:spMkLst>
        </pc:spChg>
      </pc:sldChg>
      <pc:sldChg chg="addSp modSp">
        <pc:chgData name="Julia BG" userId="8c9232136102cfc9" providerId="Windows Live" clId="Web-{39A43116-E400-4812-B375-769F0ABBEFB9}" dt="2018-10-16T15:59:47.436" v="729" actId="1076"/>
        <pc:sldMkLst>
          <pc:docMk/>
          <pc:sldMk cId="853148725" sldId="292"/>
        </pc:sldMkLst>
        <pc:spChg chg="mod">
          <ac:chgData name="Julia BG" userId="8c9232136102cfc9" providerId="Windows Live" clId="Web-{39A43116-E400-4812-B375-769F0ABBEFB9}" dt="2018-10-16T15:59:44.999" v="728" actId="1076"/>
          <ac:spMkLst>
            <pc:docMk/>
            <pc:sldMk cId="853148725" sldId="292"/>
            <ac:spMk id="4" creationId="{00000000-0000-0000-0000-000000000000}"/>
          </ac:spMkLst>
        </pc:spChg>
        <pc:picChg chg="add mod">
          <ac:chgData name="Julia BG" userId="8c9232136102cfc9" providerId="Windows Live" clId="Web-{39A43116-E400-4812-B375-769F0ABBEFB9}" dt="2018-10-16T15:59:47.436" v="729" actId="1076"/>
          <ac:picMkLst>
            <pc:docMk/>
            <pc:sldMk cId="853148725" sldId="292"/>
            <ac:picMk id="5" creationId="{9E5B8E43-CEE4-46E3-A100-11564F33E6A4}"/>
          </ac:picMkLst>
        </pc:picChg>
      </pc:sldChg>
      <pc:sldChg chg="modSp">
        <pc:chgData name="Julia BG" userId="8c9232136102cfc9" providerId="Windows Live" clId="Web-{39A43116-E400-4812-B375-769F0ABBEFB9}" dt="2018-10-16T16:25:16.815" v="1132" actId="20577"/>
        <pc:sldMkLst>
          <pc:docMk/>
          <pc:sldMk cId="2994284962" sldId="293"/>
        </pc:sldMkLst>
        <pc:spChg chg="mod">
          <ac:chgData name="Julia BG" userId="8c9232136102cfc9" providerId="Windows Live" clId="Web-{39A43116-E400-4812-B375-769F0ABBEFB9}" dt="2018-10-16T16:25:16.815" v="1132" actId="20577"/>
          <ac:spMkLst>
            <pc:docMk/>
            <pc:sldMk cId="2994284962" sldId="293"/>
            <ac:spMk id="14" creationId="{84413342-8AA5-478F-B33B-D27C15662A24}"/>
          </ac:spMkLst>
        </pc:spChg>
      </pc:sldChg>
      <pc:sldChg chg="delSp modSp">
        <pc:chgData name="Julia BG" userId="8c9232136102cfc9" providerId="Windows Live" clId="Web-{39A43116-E400-4812-B375-769F0ABBEFB9}" dt="2018-10-16T16:03:54.737" v="777" actId="1076"/>
        <pc:sldMkLst>
          <pc:docMk/>
          <pc:sldMk cId="1119618452" sldId="294"/>
        </pc:sldMkLst>
        <pc:picChg chg="mod">
          <ac:chgData name="Julia BG" userId="8c9232136102cfc9" providerId="Windows Live" clId="Web-{39A43116-E400-4812-B375-769F0ABBEFB9}" dt="2018-10-16T16:03:51.486" v="776" actId="1076"/>
          <ac:picMkLst>
            <pc:docMk/>
            <pc:sldMk cId="1119618452" sldId="294"/>
            <ac:picMk id="15" creationId="{064322BB-EDBD-4390-9801-6BF3D6C88B02}"/>
          </ac:picMkLst>
        </pc:picChg>
        <pc:picChg chg="mod">
          <ac:chgData name="Julia BG" userId="8c9232136102cfc9" providerId="Windows Live" clId="Web-{39A43116-E400-4812-B375-769F0ABBEFB9}" dt="2018-10-16T16:03:54.737" v="777" actId="1076"/>
          <ac:picMkLst>
            <pc:docMk/>
            <pc:sldMk cId="1119618452" sldId="294"/>
            <ac:picMk id="17" creationId="{D6097299-9DDE-4EDC-A3BB-1B4D515FC938}"/>
          </ac:picMkLst>
        </pc:picChg>
        <pc:picChg chg="del">
          <ac:chgData name="Julia BG" userId="8c9232136102cfc9" providerId="Windows Live" clId="Web-{39A43116-E400-4812-B375-769F0ABBEFB9}" dt="2018-10-16T15:59:35.905" v="725"/>
          <ac:picMkLst>
            <pc:docMk/>
            <pc:sldMk cId="1119618452" sldId="294"/>
            <ac:picMk id="19" creationId="{4EC0A673-548B-40F6-A58C-9C469478F233}"/>
          </ac:picMkLst>
        </pc:picChg>
      </pc:sldChg>
      <pc:sldChg chg="modSp">
        <pc:chgData name="Julia BG" userId="8c9232136102cfc9" providerId="Windows Live" clId="Web-{39A43116-E400-4812-B375-769F0ABBEFB9}" dt="2018-10-16T16:10:22.569" v="917" actId="20577"/>
        <pc:sldMkLst>
          <pc:docMk/>
          <pc:sldMk cId="913692754" sldId="296"/>
        </pc:sldMkLst>
        <pc:spChg chg="mod">
          <ac:chgData name="Julia BG" userId="8c9232136102cfc9" providerId="Windows Live" clId="Web-{39A43116-E400-4812-B375-769F0ABBEFB9}" dt="2018-10-16T16:10:22.569" v="917" actId="20577"/>
          <ac:spMkLst>
            <pc:docMk/>
            <pc:sldMk cId="913692754" sldId="296"/>
            <ac:spMk id="14" creationId="{84413342-8AA5-478F-B33B-D27C15662A24}"/>
          </ac:spMkLst>
        </pc:spChg>
      </pc:sldChg>
      <pc:sldChg chg="addSp modSp">
        <pc:chgData name="Julia BG" userId="8c9232136102cfc9" providerId="Windows Live" clId="Web-{39A43116-E400-4812-B375-769F0ABBEFB9}" dt="2018-10-16T16:12:34.368" v="948" actId="20577"/>
        <pc:sldMkLst>
          <pc:docMk/>
          <pc:sldMk cId="472384280" sldId="297"/>
        </pc:sldMkLst>
        <pc:spChg chg="mod">
          <ac:chgData name="Julia BG" userId="8c9232136102cfc9" providerId="Windows Live" clId="Web-{39A43116-E400-4812-B375-769F0ABBEFB9}" dt="2018-10-16T16:12:34.368" v="948" actId="20577"/>
          <ac:spMkLst>
            <pc:docMk/>
            <pc:sldMk cId="472384280" sldId="297"/>
            <ac:spMk id="14" creationId="{84413342-8AA5-478F-B33B-D27C15662A24}"/>
          </ac:spMkLst>
        </pc:spChg>
        <pc:picChg chg="add mod">
          <ac:chgData name="Julia BG" userId="8c9232136102cfc9" providerId="Windows Live" clId="Web-{39A43116-E400-4812-B375-769F0ABBEFB9}" dt="2018-10-16T16:12:24.243" v="944" actId="1076"/>
          <ac:picMkLst>
            <pc:docMk/>
            <pc:sldMk cId="472384280" sldId="297"/>
            <ac:picMk id="4" creationId="{75CAD3B5-1E3E-4B9C-855D-7EB7E3956A59}"/>
          </ac:picMkLst>
        </pc:picChg>
      </pc:sldChg>
      <pc:sldChg chg="modSp">
        <pc:chgData name="Julia BG" userId="8c9232136102cfc9" providerId="Windows Live" clId="Web-{39A43116-E400-4812-B375-769F0ABBEFB9}" dt="2018-10-16T16:18:13.310" v="1061" actId="20577"/>
        <pc:sldMkLst>
          <pc:docMk/>
          <pc:sldMk cId="255272151" sldId="301"/>
        </pc:sldMkLst>
        <pc:spChg chg="mod">
          <ac:chgData name="Julia BG" userId="8c9232136102cfc9" providerId="Windows Live" clId="Web-{39A43116-E400-4812-B375-769F0ABBEFB9}" dt="2018-10-16T16:18:13.310" v="1061" actId="20577"/>
          <ac:spMkLst>
            <pc:docMk/>
            <pc:sldMk cId="255272151" sldId="301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20:06.014" v="1079" actId="20577"/>
        <pc:sldMkLst>
          <pc:docMk/>
          <pc:sldMk cId="1205147406" sldId="302"/>
        </pc:sldMkLst>
        <pc:spChg chg="mod">
          <ac:chgData name="Julia BG" userId="8c9232136102cfc9" providerId="Windows Live" clId="Web-{39A43116-E400-4812-B375-769F0ABBEFB9}" dt="2018-10-16T16:20:06.014" v="1079" actId="20577"/>
          <ac:spMkLst>
            <pc:docMk/>
            <pc:sldMk cId="1205147406" sldId="302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15:59.605" v="1039" actId="20577"/>
        <pc:sldMkLst>
          <pc:docMk/>
          <pc:sldMk cId="3043604915" sldId="305"/>
        </pc:sldMkLst>
        <pc:spChg chg="mod">
          <ac:chgData name="Julia BG" userId="8c9232136102cfc9" providerId="Windows Live" clId="Web-{39A43116-E400-4812-B375-769F0ABBEFB9}" dt="2018-10-16T16:15:59.605" v="1039" actId="20577"/>
          <ac:spMkLst>
            <pc:docMk/>
            <pc:sldMk cId="3043604915" sldId="305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27:45.989" v="1134" actId="20577"/>
        <pc:sldMkLst>
          <pc:docMk/>
          <pc:sldMk cId="873348591" sldId="308"/>
        </pc:sldMkLst>
        <pc:spChg chg="mod">
          <ac:chgData name="Julia BG" userId="8c9232136102cfc9" providerId="Windows Live" clId="Web-{39A43116-E400-4812-B375-769F0ABBEFB9}" dt="2018-10-16T16:27:45.989" v="1134" actId="20577"/>
          <ac:spMkLst>
            <pc:docMk/>
            <pc:sldMk cId="873348591" sldId="308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16:29.871" v="1044" actId="20577"/>
        <pc:sldMkLst>
          <pc:docMk/>
          <pc:sldMk cId="1701922918" sldId="309"/>
        </pc:sldMkLst>
        <pc:spChg chg="mod">
          <ac:chgData name="Julia BG" userId="8c9232136102cfc9" providerId="Windows Live" clId="Web-{39A43116-E400-4812-B375-769F0ABBEFB9}" dt="2018-10-16T16:16:29.871" v="1044" actId="20577"/>
          <ac:spMkLst>
            <pc:docMk/>
            <pc:sldMk cId="1701922918" sldId="309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17:30.606" v="1057" actId="20577"/>
        <pc:sldMkLst>
          <pc:docMk/>
          <pc:sldMk cId="830999503" sldId="310"/>
        </pc:sldMkLst>
        <pc:spChg chg="mod">
          <ac:chgData name="Julia BG" userId="8c9232136102cfc9" providerId="Windows Live" clId="Web-{39A43116-E400-4812-B375-769F0ABBEFB9}" dt="2018-10-16T16:17:30.606" v="1057" actId="20577"/>
          <ac:spMkLst>
            <pc:docMk/>
            <pc:sldMk cId="830999503" sldId="310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16:48.496" v="1048" actId="20577"/>
        <pc:sldMkLst>
          <pc:docMk/>
          <pc:sldMk cId="1863234595" sldId="311"/>
        </pc:sldMkLst>
        <pc:spChg chg="mod">
          <ac:chgData name="Julia BG" userId="8c9232136102cfc9" providerId="Windows Live" clId="Web-{39A43116-E400-4812-B375-769F0ABBEFB9}" dt="2018-10-16T16:16:48.496" v="1048" actId="20577"/>
          <ac:spMkLst>
            <pc:docMk/>
            <pc:sldMk cId="1863234595" sldId="311"/>
            <ac:spMk id="14" creationId="{84413342-8AA5-478F-B33B-D27C15662A24}"/>
          </ac:spMkLst>
        </pc:spChg>
      </pc:sldChg>
      <pc:sldChg chg="modSp">
        <pc:chgData name="Julia BG" userId="8c9232136102cfc9" providerId="Windows Live" clId="Web-{39A43116-E400-4812-B375-769F0ABBEFB9}" dt="2018-10-16T16:21:32.422" v="1095" actId="20577"/>
        <pc:sldMkLst>
          <pc:docMk/>
          <pc:sldMk cId="3342824947" sldId="312"/>
        </pc:sldMkLst>
        <pc:spChg chg="mod">
          <ac:chgData name="Julia BG" userId="8c9232136102cfc9" providerId="Windows Live" clId="Web-{39A43116-E400-4812-B375-769F0ABBEFB9}" dt="2018-10-16T16:21:32.422" v="1095" actId="20577"/>
          <ac:spMkLst>
            <pc:docMk/>
            <pc:sldMk cId="3342824947" sldId="312"/>
            <ac:spMk id="14" creationId="{84413342-8AA5-478F-B33B-D27C15662A24}"/>
          </ac:spMkLst>
        </pc:spChg>
      </pc:sldChg>
      <pc:sldChg chg="addSp delSp modSp add replId">
        <pc:chgData name="Julia BG" userId="8c9232136102cfc9" providerId="Windows Live" clId="Web-{39A43116-E400-4812-B375-769F0ABBEFB9}" dt="2018-10-16T16:23:51.939" v="1126" actId="20577"/>
        <pc:sldMkLst>
          <pc:docMk/>
          <pc:sldMk cId="1964495993" sldId="313"/>
        </pc:sldMkLst>
        <pc:spChg chg="mod">
          <ac:chgData name="Julia BG" userId="8c9232136102cfc9" providerId="Windows Live" clId="Web-{39A43116-E400-4812-B375-769F0ABBEFB9}" dt="2018-10-16T15:43:39.642" v="4" actId="20577"/>
          <ac:spMkLst>
            <pc:docMk/>
            <pc:sldMk cId="1964495993" sldId="313"/>
            <ac:spMk id="2" creationId="{00000000-0000-0000-0000-000000000000}"/>
          </ac:spMkLst>
        </pc:spChg>
        <pc:spChg chg="mod">
          <ac:chgData name="Julia BG" userId="8c9232136102cfc9" providerId="Windows Live" clId="Web-{39A43116-E400-4812-B375-769F0ABBEFB9}" dt="2018-10-16T15:43:47.909" v="7" actId="20577"/>
          <ac:spMkLst>
            <pc:docMk/>
            <pc:sldMk cId="1964495993" sldId="313"/>
            <ac:spMk id="4" creationId="{00000000-0000-0000-0000-000000000000}"/>
          </ac:spMkLst>
        </pc:spChg>
        <pc:spChg chg="add del mod">
          <ac:chgData name="Julia BG" userId="8c9232136102cfc9" providerId="Windows Live" clId="Web-{39A43116-E400-4812-B375-769F0ABBEFB9}" dt="2018-10-16T15:45:20.066" v="55"/>
          <ac:spMkLst>
            <pc:docMk/>
            <pc:sldMk cId="1964495993" sldId="313"/>
            <ac:spMk id="5" creationId="{8BF97354-3649-4B08-9A38-B95C0F33587B}"/>
          </ac:spMkLst>
        </pc:spChg>
        <pc:spChg chg="add mod">
          <ac:chgData name="Julia BG" userId="8c9232136102cfc9" providerId="Windows Live" clId="Web-{39A43116-E400-4812-B375-769F0ABBEFB9}" dt="2018-10-16T16:23:51.939" v="1126" actId="20577"/>
          <ac:spMkLst>
            <pc:docMk/>
            <pc:sldMk cId="1964495993" sldId="313"/>
            <ac:spMk id="6" creationId="{83EB9E4B-2106-46FF-B23F-17C65BDE0AAC}"/>
          </ac:spMkLst>
        </pc:spChg>
      </pc:sldChg>
      <pc:sldChg chg="modSp add replId">
        <pc:chgData name="Julia BG" userId="8c9232136102cfc9" providerId="Windows Live" clId="Web-{39A43116-E400-4812-B375-769F0ABBEFB9}" dt="2018-10-16T16:03:43.314" v="775" actId="1076"/>
        <pc:sldMkLst>
          <pc:docMk/>
          <pc:sldMk cId="211345985" sldId="314"/>
        </pc:sldMkLst>
        <pc:spChg chg="mod">
          <ac:chgData name="Julia BG" userId="8c9232136102cfc9" providerId="Windows Live" clId="Web-{39A43116-E400-4812-B375-769F0ABBEFB9}" dt="2018-10-16T16:03:43.314" v="775" actId="1076"/>
          <ac:spMkLst>
            <pc:docMk/>
            <pc:sldMk cId="211345985" sldId="314"/>
            <ac:spMk id="4" creationId="{00000000-0000-0000-0000-000000000000}"/>
          </ac:spMkLst>
        </pc:spChg>
      </pc:sldChg>
    </pc:docChg>
  </pc:docChgLst>
  <pc:docChgLst>
    <pc:chgData name="Julia BG" userId="8c9232136102cfc9" providerId="Windows Live" clId="Web-{46B7B421-37E9-4312-93A2-80FA1570B948}"/>
    <pc:docChg chg="modSld">
      <pc:chgData name="Julia BG" userId="8c9232136102cfc9" providerId="Windows Live" clId="Web-{46B7B421-37E9-4312-93A2-80FA1570B948}" dt="2018-10-16T13:07:32.300" v="50" actId="20577"/>
      <pc:docMkLst>
        <pc:docMk/>
      </pc:docMkLst>
      <pc:sldChg chg="modSp">
        <pc:chgData name="Julia BG" userId="8c9232136102cfc9" providerId="Windows Live" clId="Web-{46B7B421-37E9-4312-93A2-80FA1570B948}" dt="2018-10-16T13:07:32.300" v="50" actId="20577"/>
        <pc:sldMkLst>
          <pc:docMk/>
          <pc:sldMk cId="2994284962" sldId="293"/>
        </pc:sldMkLst>
        <pc:spChg chg="mod">
          <ac:chgData name="Julia BG" userId="8c9232136102cfc9" providerId="Windows Live" clId="Web-{46B7B421-37E9-4312-93A2-80FA1570B948}" dt="2018-10-16T13:07:32.300" v="50" actId="20577"/>
          <ac:spMkLst>
            <pc:docMk/>
            <pc:sldMk cId="2994284962" sldId="293"/>
            <ac:spMk id="14" creationId="{84413342-8AA5-478F-B33B-D27C15662A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t>25/10/18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/>
              <a:t>Cambiar la licencia por la que aplique.</a:t>
            </a: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0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59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/>
              <a:t>Cambiar la licencia por la que aplique.</a:t>
            </a: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3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06000"/>
            <a:ext cx="9144000" cy="2520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text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1</a:t>
            </a:r>
          </a:p>
          <a:p>
            <a:pPr lvl="2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2</a:t>
            </a:r>
          </a:p>
          <a:p>
            <a:pPr lvl="3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23954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0" y="6606000"/>
            <a:ext cx="7569642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defTabSz="914400"/>
            <a:r>
              <a:rPr lang="en-US" sz="1000" b="0" kern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When your mind is harsher than Reviewer #3: overcoming anxiety, depression and impostor syndrome in Academia</a:t>
            </a:r>
            <a:r>
              <a:rPr lang="en-US" sz="1000" b="0" kern="0" smtClean="0">
                <a:solidFill>
                  <a:schemeClr val="bg1"/>
                </a:solidFill>
                <a:latin typeface="Helvetica Neue"/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ntal-health-suffering-silence-guardian-survey" TargetMode="External"/><Relationship Id="rId3" Type="http://schemas.openxmlformats.org/officeDocument/2006/relationships/hyperlink" Target="http://ambrosio/1836/the-side-effect-of-academic-life-how-to-deal-with-depression-and-anxiety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www.phdcomic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23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Julia Bosque Gil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&amp; 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Idafen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Santana, </a:t>
            </a:r>
            <a:endParaRPr lang="en-GB" dirty="0">
              <a:solidFill>
                <a:srgbClr val="000000"/>
              </a:solidFill>
              <a:latin typeface="Arial"/>
              <a:ea typeface="Helvetica Neue" charset="0"/>
              <a:cs typeface="Arial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 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Group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(OEG)</a:t>
            </a:r>
            <a:endParaRPr lang="en-GB">
              <a:cs typeface="Arial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317915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2000" b="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When your mind is harsher than Reviewer #3: overcoming anxiety, depression and impostor syndrome in Academia</a:t>
            </a:r>
            <a:r>
              <a:rPr lang="en-US" sz="2000" b="0" kern="0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dirty="0"/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41815" y="6127927"/>
            <a:ext cx="2626025" cy="684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jbosque@fi.upm.es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@</a:t>
            </a:r>
            <a:r>
              <a:rPr lang="es-ES_tradn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jbosgil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6" y="65150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442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5880782" y="6125572"/>
            <a:ext cx="2536025" cy="684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25.10.2018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ETSINF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804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6711" y="1252643"/>
            <a:ext cx="7772400" cy="5603631"/>
          </a:xfrm>
        </p:spPr>
        <p:txBody>
          <a:bodyPr/>
          <a:lstStyle/>
          <a:p>
            <a:pPr lvl="1">
              <a:buFont typeface="Arial" charset="2"/>
              <a:buChar char="•"/>
            </a:pPr>
            <a:r>
              <a:rPr lang="en-US" dirty="0"/>
              <a:t>Am I the only one who finds this really hard?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Maybe this isn't supposed to be </a:t>
            </a:r>
            <a:r>
              <a:rPr lang="en-US" i="1" dirty="0"/>
              <a:t>that</a:t>
            </a:r>
            <a:r>
              <a:rPr lang="en-US" dirty="0"/>
              <a:t> difficult and I am just slow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This person, at my age/stage, had accomplished double than me.  Maybe I just don't have that talent. Maybe Academia is not my place. </a:t>
            </a:r>
          </a:p>
          <a:p>
            <a:pPr lvl="1">
              <a:buFont typeface="Arial" charset="2"/>
              <a:buChar char="•"/>
            </a:pPr>
            <a:endParaRPr lang="en-US"/>
          </a:p>
          <a:p>
            <a:pPr lvl="1">
              <a:buFont typeface="Arial" charset="2"/>
              <a:buChar char="•"/>
            </a:pPr>
            <a:r>
              <a:rPr lang="en-US" dirty="0"/>
              <a:t>By this point, I should have accomplished </a:t>
            </a:r>
            <a:r>
              <a:rPr lang="en-US" i="1" dirty="0"/>
              <a:t>n </a:t>
            </a:r>
            <a:r>
              <a:rPr lang="en-US" dirty="0"/>
              <a:t>things and I have not.  </a:t>
            </a:r>
          </a:p>
          <a:p>
            <a:pPr lvl="1"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1F49146-E6FC-435C-9700-CA76AFB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terminology: Genius Complex</a:t>
            </a:r>
          </a:p>
        </p:txBody>
      </p:sp>
    </p:spTree>
    <p:extLst>
      <p:ext uri="{BB962C8B-B14F-4D97-AF65-F5344CB8AC3E}">
        <p14:creationId xmlns:p14="http://schemas.microsoft.com/office/powerpoint/2010/main" val="9756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 dirty="0"/>
              <a:t>Our daily triggers</a:t>
            </a:r>
            <a:br>
              <a:rPr lang="en-US" dirty="0"/>
            </a:b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84413342-8AA5-478F-B33B-D27C15662A24}"/>
              </a:ext>
            </a:extLst>
          </p:cNvPr>
          <p:cNvSpPr txBox="1">
            <a:spLocks/>
          </p:cNvSpPr>
          <p:nvPr/>
        </p:nvSpPr>
        <p:spPr bwMode="auto">
          <a:xfrm>
            <a:off x="773861" y="930650"/>
            <a:ext cx="7772400" cy="578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charset="2"/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Everything which involves </a:t>
            </a:r>
            <a:r>
              <a:rPr lang="en-US" b="1" kern="0" dirty="0"/>
              <a:t>processing other people's</a:t>
            </a:r>
            <a:r>
              <a:rPr lang="en-US" kern="0" dirty="0"/>
              <a:t> </a:t>
            </a:r>
            <a:r>
              <a:rPr lang="en-US" b="1" kern="0" dirty="0"/>
              <a:t>successes and results</a:t>
            </a:r>
            <a:r>
              <a:rPr lang="en-US" kern="0" dirty="0"/>
              <a:t>: social media, bib. metrics, others' CV, etc. </a:t>
            </a:r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Not everyone </a:t>
            </a:r>
            <a:r>
              <a:rPr lang="en-US" b="1" kern="0" dirty="0"/>
              <a:t>acknowledges </a:t>
            </a:r>
            <a:r>
              <a:rPr lang="en-US" kern="0" dirty="0"/>
              <a:t>that </a:t>
            </a:r>
            <a:r>
              <a:rPr lang="en-US" b="1" kern="0" dirty="0"/>
              <a:t>things are difficult</a:t>
            </a:r>
            <a:r>
              <a:rPr lang="en-US" kern="0" dirty="0"/>
              <a:t> sometimes</a:t>
            </a:r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b="1" kern="0" dirty="0"/>
              <a:t>Unrealistic goals</a:t>
            </a:r>
            <a:r>
              <a:rPr lang="en-US" kern="0" dirty="0"/>
              <a:t> we set up to ourselves</a:t>
            </a:r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,Sans-Serif" charset="2"/>
              <a:buChar char="•"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adverb </a:t>
            </a:r>
            <a:r>
              <a:rPr lang="en-US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make a task sound easier:</a:t>
            </a:r>
          </a:p>
          <a:p>
            <a:pPr lvl="2" defTabSz="914400">
              <a:buFont typeface="Arial,Sans-Serif" charset="2"/>
              <a:buChar char="•"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"You just need to publish more!"</a:t>
            </a:r>
          </a:p>
          <a:p>
            <a:pPr lvl="2" defTabSz="914400">
              <a:buFont typeface="Arial,Sans-Serif" charset="2"/>
              <a:buChar char="•"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"Just write the thesis in three years and find a job!</a:t>
            </a:r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marL="457200" lvl="1" indent="0" defTabSz="914400">
              <a:buNone/>
            </a:pPr>
            <a:endParaRPr lang="en-US" dirty="0"/>
          </a:p>
          <a:p>
            <a:pPr lvl="1" defTabSz="914400">
              <a:buFont typeface="Arial" charset="2"/>
              <a:buChar char="•"/>
            </a:pPr>
            <a:endParaRPr lang="en-US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7621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deadline anxiety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5387" y="-320610"/>
            <a:ext cx="7772400" cy="5603631"/>
          </a:xfrm>
        </p:spPr>
        <p:txBody>
          <a:bodyPr/>
          <a:lstStyle/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"I can't possible make it to this deadline"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5" descr="A picture containing text, book, grass&#10;&#10;Description generated with very high confidence">
            <a:extLst>
              <a:ext uri="{FF2B5EF4-FFF2-40B4-BE49-F238E27FC236}">
                <a16:creationId xmlns:a16="http://schemas.microsoft.com/office/drawing/2014/main" xmlns="" id="{4F679B80-BDB2-4A1F-A551-731F9DCB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26" y="2776836"/>
            <a:ext cx="3563534" cy="29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deadline anxiety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5328" y="684196"/>
            <a:ext cx="8059947" cy="5449607"/>
          </a:xfrm>
        </p:spPr>
        <p:txBody>
          <a:bodyPr/>
          <a:lstStyle/>
          <a:p>
            <a:pPr marL="0" indent="0">
              <a:buFont typeface="Arial"/>
              <a:buChar char="•"/>
            </a:pPr>
            <a:endParaRPr lang="en-US"/>
          </a:p>
          <a:p>
            <a:pPr lvl="1">
              <a:buFont typeface="Arial" charset="2"/>
              <a:buChar char="•"/>
            </a:pPr>
            <a:r>
              <a:rPr lang="en-US" b="1" dirty="0"/>
              <a:t>Temporary anxiety</a:t>
            </a:r>
            <a:r>
              <a:rPr lang="en-US" dirty="0"/>
              <a:t> cause by a specific deadline (academic or bureaucratic)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If tomorrow I work 14 hours and the day after tomorrow I sleep 2 and then I sleep only a couple of hours each day of the weekend, this could work. </a:t>
            </a:r>
            <a:r>
              <a:rPr lang="en-US" b="1" dirty="0"/>
              <a:t>Exhaustion</a:t>
            </a:r>
            <a:r>
              <a:rPr lang="en-US" dirty="0"/>
              <a:t>.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I won't get the &lt;signature/paper/process&gt; closed on time and there isn't anything I can do!   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If I fail there, &lt;list of terrible things involving more deadlines/requisites/expected CV&gt; will happen + impostor + genius complex effects. 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 dirty="0"/>
              <a:t>Our daily triggers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5959" y="1198273"/>
            <a:ext cx="8059947" cy="5449607"/>
          </a:xfrm>
        </p:spPr>
        <p:txBody>
          <a:bodyPr/>
          <a:lstStyle/>
          <a:p>
            <a:pPr marL="0" indent="0">
              <a:buFont typeface="Arial"/>
              <a:buChar char="•"/>
            </a:pPr>
            <a:endParaRPr lang="en-US"/>
          </a:p>
          <a:p>
            <a:pPr lvl="1">
              <a:buFont typeface="Arial" charset="2"/>
              <a:buChar char="•"/>
            </a:pPr>
            <a:r>
              <a:rPr lang="en-US" dirty="0"/>
              <a:t>Paper </a:t>
            </a:r>
            <a:r>
              <a:rPr lang="en-US" b="1" dirty="0"/>
              <a:t>deadlines 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b="1" dirty="0"/>
              <a:t>Bureaucracy</a:t>
            </a:r>
            <a:r>
              <a:rPr lang="en-US" dirty="0"/>
              <a:t> and everything it involves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Unanswered </a:t>
            </a:r>
            <a:r>
              <a:rPr lang="en-US" b="1" dirty="0"/>
              <a:t>e-mails piling up</a:t>
            </a:r>
            <a:r>
              <a:rPr lang="en-US" dirty="0"/>
              <a:t> 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b="1" dirty="0"/>
              <a:t>Requisites and expectations</a:t>
            </a:r>
            <a:r>
              <a:rPr lang="en-US" dirty="0"/>
              <a:t> to meet in order to advance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1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766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general anxiety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0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DCC98405-E2BD-4146-84A6-D8A50443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87" y="720969"/>
            <a:ext cx="6678426" cy="56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2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766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general anxiety</a:t>
            </a:r>
            <a:br>
              <a:rPr lang="en-US" dirty="0"/>
            </a:b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9D3DE2B-E6CD-4652-B46C-7FBE3530799E}"/>
              </a:ext>
            </a:extLst>
          </p:cNvPr>
          <p:cNvSpPr txBox="1">
            <a:spLocks/>
          </p:cNvSpPr>
          <p:nvPr/>
        </p:nvSpPr>
        <p:spPr bwMode="auto">
          <a:xfrm>
            <a:off x="438429" y="361664"/>
            <a:ext cx="8523937" cy="634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Arial"/>
              <a:buChar char="•"/>
            </a:pPr>
            <a:endParaRPr lang="en-US" kern="0"/>
          </a:p>
          <a:p>
            <a:pPr marL="0" indent="0" defTabSz="914400">
              <a:buFont typeface="Arial"/>
              <a:buChar char="•"/>
            </a:pPr>
            <a:endParaRPr lang="en-US" kern="0" dirty="0"/>
          </a:p>
          <a:p>
            <a:pPr marL="457200" lvl="1" indent="0" defTabSz="914400">
              <a:buFont typeface="Courier New" charset="0"/>
              <a:buNone/>
            </a:pPr>
            <a:endParaRPr lang="en-US" kern="0" dirty="0"/>
          </a:p>
          <a:p>
            <a:pPr lvl="3" defTabSz="914400">
              <a:buFont typeface=".AppleSystemUIFont"/>
            </a:pPr>
            <a:endParaRPr lang="en-US" dirty="0">
              <a:latin typeface="Helvetica"/>
              <a:cs typeface="Helvetica"/>
            </a:endParaRPr>
          </a:p>
          <a:p>
            <a:pPr lvl="2" defTabSz="91440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The previous picture summarizes it all </a:t>
            </a:r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r>
              <a:rPr lang="en-US" dirty="0"/>
              <a:t>"I can't cope with life right now" </a:t>
            </a:r>
          </a:p>
          <a:p>
            <a:pPr lvl="2" defTabSz="914400">
              <a:buFont typeface="Arial"/>
              <a:buChar char="•"/>
            </a:pPr>
            <a:endParaRPr lang="en-US" dirty="0">
              <a:latin typeface="Helvetica"/>
              <a:cs typeface="Helvetica"/>
            </a:endParaRPr>
          </a:p>
          <a:p>
            <a:pPr lvl="2" defTabSz="914400">
              <a:buFont typeface="Arial"/>
              <a:buChar char="•"/>
            </a:pPr>
            <a:r>
              <a:rPr lang="en-US" dirty="0"/>
              <a:t>"No one outside Academia understands this and the people inside seem just fine [impostor + genius complex attack in 3...2...1...CRY!]</a:t>
            </a:r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marL="914400" lvl="2" indent="0" defTabSz="914400">
              <a:buNone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/>
          </a:p>
          <a:p>
            <a:pPr marL="914400" lvl="2" indent="0" defTabSz="914400">
              <a:buNone/>
            </a:pPr>
            <a:endParaRPr lang="en-US" b="1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marL="457200" lvl="1" indent="0" defTabSz="914400">
              <a:buNone/>
            </a:pPr>
            <a:endParaRPr lang="en-US" kern="0" dirty="0"/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031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766" y="206868"/>
            <a:ext cx="7772400" cy="304800"/>
          </a:xfrm>
        </p:spPr>
        <p:txBody>
          <a:bodyPr/>
          <a:lstStyle/>
          <a:p>
            <a:r>
              <a:rPr lang="en-US" dirty="0"/>
              <a:t>Our daily triggers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9D3DE2B-E6CD-4652-B46C-7FBE3530799E}"/>
              </a:ext>
            </a:extLst>
          </p:cNvPr>
          <p:cNvSpPr txBox="1">
            <a:spLocks/>
          </p:cNvSpPr>
          <p:nvPr/>
        </p:nvSpPr>
        <p:spPr bwMode="auto">
          <a:xfrm>
            <a:off x="252486" y="-458671"/>
            <a:ext cx="8261430" cy="59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Arial"/>
              <a:buChar char="•"/>
            </a:pPr>
            <a:endParaRPr lang="en-US" kern="0"/>
          </a:p>
          <a:p>
            <a:pPr marL="0" indent="0" defTabSz="914400">
              <a:buFont typeface="Arial"/>
              <a:buChar char="•"/>
            </a:pPr>
            <a:endParaRPr lang="en-US" kern="0" dirty="0"/>
          </a:p>
          <a:p>
            <a:pPr marL="457200" lvl="1" indent="0" defTabSz="914400">
              <a:buFont typeface="Courier New" charset="0"/>
              <a:buNone/>
            </a:pPr>
            <a:endParaRPr lang="en-US" kern="0" dirty="0"/>
          </a:p>
          <a:p>
            <a:pPr lvl="3" defTabSz="914400">
              <a:buFont typeface=".AppleSystemUIFont"/>
            </a:pPr>
            <a:endParaRPr lang="en-US" dirty="0">
              <a:latin typeface="Helvetica"/>
              <a:cs typeface="Helvetica"/>
            </a:endParaRPr>
          </a:p>
          <a:p>
            <a:pPr lvl="2" defTabSz="914400">
              <a:buFont typeface="Arial"/>
              <a:buChar char="•"/>
            </a:pPr>
            <a:endParaRPr lang="en-US">
              <a:latin typeface="Helvetica"/>
              <a:cs typeface="Helvetica"/>
            </a:endParaRPr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/>
          </a:p>
          <a:p>
            <a:pPr marL="914400" lvl="2" indent="0" defTabSz="914400">
              <a:buNone/>
            </a:pPr>
            <a:endParaRPr lang="en-US" b="1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2" defTabSz="914400">
              <a:buFont typeface="Arial"/>
              <a:buChar char="•"/>
            </a:pPr>
            <a:endParaRPr lang="en-US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marL="457200" lvl="1" indent="0" defTabSz="914400">
              <a:buNone/>
            </a:pPr>
            <a:endParaRPr lang="en-US" kern="0" dirty="0"/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FD011D-2159-476A-94F4-3D32C0746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89" y="392835"/>
            <a:ext cx="7772400" cy="56036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Mix all the triggers and feelings in the previous slides and you got 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Wingdings" charset="2"/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6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17E2D658-68BD-4DA5-9D2F-734ACFC2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66" y="3494968"/>
            <a:ext cx="764964" cy="7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766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frustration and motivation loss</a:t>
            </a:r>
            <a:br>
              <a:rPr lang="en-US" dirty="0"/>
            </a:b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"But what kind of life am I going to have in this dynamics? What if all this is not worth it? </a:t>
            </a:r>
            <a:r>
              <a:rPr lang="en-US" i="1" dirty="0"/>
              <a:t>Why </a:t>
            </a:r>
            <a:r>
              <a:rPr lang="en-US" dirty="0"/>
              <a:t>am I doing this at all?"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Wingdings" charset="2"/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frustration and motivation loss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9551" y="305333"/>
            <a:ext cx="8045844" cy="5702071"/>
          </a:xfrm>
        </p:spPr>
        <p:txBody>
          <a:bodyPr/>
          <a:lstStyle/>
          <a:p>
            <a:pPr marL="800100" lvl="1" indent="0">
              <a:buNone/>
            </a:pPr>
            <a:endParaRPr lang="en-US"/>
          </a:p>
          <a:p>
            <a:pPr lvl="1">
              <a:buFont typeface="Arial" charset="2"/>
              <a:buChar char="•"/>
            </a:pPr>
            <a:r>
              <a:rPr lang="en-US" dirty="0"/>
              <a:t>Is all this </a:t>
            </a:r>
            <a:r>
              <a:rPr lang="en-US" b="1" dirty="0"/>
              <a:t>really worth it</a:t>
            </a:r>
            <a:r>
              <a:rPr lang="en-US" dirty="0"/>
              <a:t>? It feels I am 'missing' life doing this.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b="1" dirty="0"/>
              <a:t>Am I really</a:t>
            </a:r>
            <a:r>
              <a:rPr lang="en-US" dirty="0"/>
              <a:t> doing/</a:t>
            </a:r>
            <a:r>
              <a:rPr lang="en-US" b="1" dirty="0"/>
              <a:t>contributing</a:t>
            </a:r>
            <a:r>
              <a:rPr lang="en-US" dirty="0"/>
              <a:t> significantly to something relevant?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Really, </a:t>
            </a:r>
            <a:r>
              <a:rPr lang="en-US" b="1" dirty="0"/>
              <a:t>who cares</a:t>
            </a:r>
            <a:r>
              <a:rPr lang="en-US" dirty="0"/>
              <a:t> about all this in real life?  Who reads this anyway?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b="1" dirty="0"/>
              <a:t>What am I doing</a:t>
            </a:r>
            <a:r>
              <a:rPr lang="en-US" dirty="0"/>
              <a:t> with my life?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But, </a:t>
            </a:r>
            <a:r>
              <a:rPr lang="en-US" b="1" dirty="0"/>
              <a:t>if I don't continue</a:t>
            </a:r>
            <a:r>
              <a:rPr lang="en-US" dirty="0"/>
              <a:t> on with this, </a:t>
            </a:r>
            <a:r>
              <a:rPr lang="en-US" b="1" dirty="0"/>
              <a:t>what do I do</a:t>
            </a:r>
            <a:r>
              <a:rPr lang="en-US" dirty="0"/>
              <a:t>?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What If </a:t>
            </a:r>
            <a:r>
              <a:rPr lang="en-US" b="1" dirty="0"/>
              <a:t>this is the only thing</a:t>
            </a:r>
            <a:r>
              <a:rPr lang="en-US" dirty="0"/>
              <a:t> I am trained to do?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Am I going be </a:t>
            </a:r>
            <a:r>
              <a:rPr lang="en-US" b="1" dirty="0"/>
              <a:t>happy</a:t>
            </a:r>
            <a:r>
              <a:rPr lang="en-US" dirty="0"/>
              <a:t> at all? 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5" y="90327"/>
            <a:ext cx="7772400" cy="304800"/>
          </a:xfrm>
        </p:spPr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EB9E4B-2106-46FF-B23F-17C65BDE0AAC}"/>
              </a:ext>
            </a:extLst>
          </p:cNvPr>
          <p:cNvSpPr txBox="1"/>
          <p:nvPr/>
        </p:nvSpPr>
        <p:spPr>
          <a:xfrm>
            <a:off x="486000" y="887400"/>
            <a:ext cx="8271000" cy="73866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Char char="•"/>
            </a:pPr>
            <a:r>
              <a:rPr lang="en-US" sz="1900" dirty="0">
                <a:solidFill>
                  <a:srgbClr val="4D4D4D"/>
                </a:solidFill>
                <a:latin typeface="Helvetica"/>
                <a:cs typeface="Arial"/>
              </a:rPr>
              <a:t>  I 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am 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not a psychologist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 or have any qualifications in the field.</a:t>
            </a:r>
          </a:p>
          <a:p>
            <a:pPr lvl="1"/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 The following talk is intended to give 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some descriptions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 of certain 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mental dark places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 common in scholars in Academia, especially in PhD and post-docs. </a:t>
            </a: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 The ultimate goal of this is to 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promote discussion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 among group members to share their experiences and advice. </a:t>
            </a:r>
            <a:endParaRPr lang="en-US"/>
          </a:p>
          <a:p>
            <a:pPr lvl="1">
              <a:buChar char="•"/>
            </a:pPr>
            <a:endParaRPr lang="en-US" sz="190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 This is 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not a talk about how Academia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 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should be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, but a talk about how it can provide, along with some personality traits, the perfect scenario for these mental dark places to arise.  </a:t>
            </a: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 The "</a:t>
            </a:r>
            <a:r>
              <a:rPr lang="en-US" sz="1900" b="1" dirty="0">
                <a:solidFill>
                  <a:srgbClr val="4D4D4D"/>
                </a:solidFill>
                <a:latin typeface="Helvetica"/>
                <a:cs typeface="Helvetica"/>
              </a:rPr>
              <a:t>Overcoming</a:t>
            </a:r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" in the title of the talk does not mean my inner battle is over.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900" dirty="0">
                <a:solidFill>
                  <a:srgbClr val="4D4D4D"/>
                </a:solidFill>
                <a:latin typeface="Helvetica"/>
                <a:cs typeface="Helvetica"/>
              </a:rPr>
              <a:t>  </a:t>
            </a: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rgbClr val="4D4D4D"/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dirty="0">
              <a:solidFill>
                <a:srgbClr val="4D4D4D"/>
              </a:solidFill>
              <a:latin typeface="Helvetica"/>
              <a:cs typeface="Helvetica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69947EB4-2AE4-4297-817A-C2656433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897" y="4983963"/>
            <a:ext cx="1637837" cy="16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89" y="86552"/>
            <a:ext cx="7772400" cy="304800"/>
          </a:xfrm>
        </p:spPr>
        <p:txBody>
          <a:bodyPr/>
          <a:lstStyle/>
          <a:p>
            <a:r>
              <a:rPr lang="en-US" dirty="0"/>
              <a:t>Daily triggers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914D4AE8-45D9-4AC0-ADBF-0D1DF52250E3}"/>
              </a:ext>
            </a:extLst>
          </p:cNvPr>
          <p:cNvSpPr txBox="1">
            <a:spLocks/>
          </p:cNvSpPr>
          <p:nvPr/>
        </p:nvSpPr>
        <p:spPr bwMode="auto">
          <a:xfrm>
            <a:off x="838200" y="8733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0" defTabSz="914400">
              <a:buFont typeface="Courier New" charset="0"/>
              <a:buNone/>
            </a:pPr>
            <a:endParaRPr lang="en-US" kern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marL="457200" lvl="1" indent="0" defTabSz="914400">
              <a:buFont typeface="Courier New" charset="0"/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E95C76A7-A5D8-4FF9-AFFD-CE99DC17AE9A}"/>
              </a:ext>
            </a:extLst>
          </p:cNvPr>
          <p:cNvSpPr txBox="1">
            <a:spLocks/>
          </p:cNvSpPr>
          <p:nvPr/>
        </p:nvSpPr>
        <p:spPr bwMode="auto">
          <a:xfrm>
            <a:off x="838929" y="1606931"/>
            <a:ext cx="8045844" cy="570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0" defTabSz="914400">
              <a:buFont typeface="Courier New" charset="0"/>
              <a:buNone/>
            </a:pPr>
            <a:endParaRPr lang="en-US" kern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Constant </a:t>
            </a:r>
            <a:r>
              <a:rPr lang="en-US" b="1" kern="0" dirty="0"/>
              <a:t>exposure </a:t>
            </a:r>
            <a:r>
              <a:rPr lang="en-US" kern="0" dirty="0"/>
              <a:t>to impostor syndrome, genius complex, deadline anxiety and general anxiety </a:t>
            </a:r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b="1" kern="0" dirty="0"/>
              <a:t>Rejections </a:t>
            </a:r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Limited free time to </a:t>
            </a:r>
            <a:r>
              <a:rPr lang="en-US" b="1" kern="0" dirty="0"/>
              <a:t>'disconnect' </a:t>
            </a:r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5169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89" y="86552"/>
            <a:ext cx="7772400" cy="304800"/>
          </a:xfrm>
        </p:spPr>
        <p:txBody>
          <a:bodyPr/>
          <a:lstStyle/>
          <a:p>
            <a:r>
              <a:rPr lang="en-US" dirty="0"/>
              <a:t>Opening up! 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E95C76A7-A5D8-4FF9-AFFD-CE99DC17AE9A}"/>
              </a:ext>
            </a:extLst>
          </p:cNvPr>
          <p:cNvSpPr txBox="1">
            <a:spLocks/>
          </p:cNvSpPr>
          <p:nvPr/>
        </p:nvSpPr>
        <p:spPr bwMode="auto">
          <a:xfrm>
            <a:off x="696737" y="600653"/>
            <a:ext cx="8045844" cy="570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0" defTabSz="914400">
              <a:buFont typeface="Courier New" charset="0"/>
              <a:buNone/>
            </a:pPr>
            <a:endParaRPr lang="en-US" kern="0"/>
          </a:p>
          <a:p>
            <a:pPr lvl="1" defTabSz="914400">
              <a:buFont typeface="Arial" charset="2"/>
              <a:buChar char="•"/>
            </a:pPr>
            <a:r>
              <a:rPr lang="en-US" b="1" kern="0" dirty="0"/>
              <a:t>Had you ever heard of these mental dark places before?</a:t>
            </a:r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r>
              <a:rPr lang="en-US" b="1" kern="0" dirty="0"/>
              <a:t>Have  you ever experienced any of this? </a:t>
            </a:r>
            <a:endParaRPr lang="en-US" dirty="0"/>
          </a:p>
          <a:p>
            <a:pPr lvl="2" defTabSz="914400">
              <a:buFont typeface="Arial" charset="2"/>
              <a:buChar char="•"/>
            </a:pPr>
            <a:r>
              <a:rPr lang="en-US" kern="0" dirty="0"/>
              <a:t>Impostor syndrome (I don't know enough)</a:t>
            </a:r>
          </a:p>
          <a:p>
            <a:pPr lvl="2" defTabSz="914400">
              <a:buFont typeface="Arial" charset="2"/>
              <a:buChar char="•"/>
            </a:pPr>
            <a:r>
              <a:rPr lang="en-US" kern="0" dirty="0"/>
              <a:t>Genius complex (I am not as talented as others)</a:t>
            </a:r>
          </a:p>
          <a:p>
            <a:pPr lvl="2" defTabSz="914400">
              <a:buFont typeface="Arial" charset="2"/>
              <a:buChar char="•"/>
            </a:pPr>
            <a:r>
              <a:rPr lang="en-US" kern="0" dirty="0"/>
              <a:t>Deadline anxiety (I cannot make it)</a:t>
            </a:r>
          </a:p>
          <a:p>
            <a:pPr lvl="2" defTabSz="914400">
              <a:buFont typeface="Arial" charset="2"/>
              <a:buChar char="•"/>
            </a:pPr>
            <a:r>
              <a:rPr lang="en-US" kern="0" dirty="0"/>
              <a:t>General anxiety (I cannot cope with life) </a:t>
            </a:r>
          </a:p>
          <a:p>
            <a:pPr lvl="2" defTabSz="914400">
              <a:buFont typeface="Arial" charset="2"/>
              <a:buChar char="•"/>
            </a:pPr>
            <a:r>
              <a:rPr lang="en-US" kern="0" dirty="0"/>
              <a:t>Frustration and motivation loss (is this worth it at all?)</a:t>
            </a:r>
          </a:p>
          <a:p>
            <a:pPr lvl="2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,Sans-Serif"/>
              <a:buChar char="•"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your </a:t>
            </a: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coping strategies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Have you ever received some </a:t>
            </a: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(e.g. from more experienced scholars)?</a:t>
            </a:r>
          </a:p>
          <a:p>
            <a:pPr lvl="1" defTabSz="914400">
              <a:buFont typeface="Arial,Sans-Serif"/>
              <a:buChar char="•"/>
            </a:pP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914400">
              <a:buFont typeface="Arial,Sans-Serif"/>
              <a:buChar char="•"/>
            </a:pP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think </a:t>
            </a: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plays a role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preventing/overcoming this? </a:t>
            </a:r>
            <a:r>
              <a:rPr lang="en-US" b="1" kern="0" dirty="0">
                <a:solidFill>
                  <a:srgbClr val="000000"/>
                </a:solidFill>
              </a:rPr>
              <a:t> </a:t>
            </a:r>
            <a:endParaRPr lang="en-US" kern="0"/>
          </a:p>
          <a:p>
            <a:pPr lvl="1" defTabSz="914400">
              <a:buFont typeface="Arial,Sans-Serif"/>
              <a:buChar char="•"/>
            </a:pPr>
            <a:endParaRPr lang="en-US" b="1" kern="0" dirty="0">
              <a:solidFill>
                <a:srgbClr val="000000"/>
              </a:solidFill>
            </a:endParaRPr>
          </a:p>
          <a:p>
            <a:pPr lvl="1" defTabSz="914400">
              <a:buFont typeface="Arial,Sans-Serif"/>
              <a:buChar char="•"/>
            </a:pPr>
            <a:endParaRPr lang="en-US" b="1" kern="0" dirty="0">
              <a:solidFill>
                <a:srgbClr val="000000"/>
              </a:solidFill>
            </a:endParaRPr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258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5" y="90327"/>
            <a:ext cx="7772400" cy="304800"/>
          </a:xfrm>
        </p:spPr>
        <p:txBody>
          <a:bodyPr/>
          <a:lstStyle/>
          <a:p>
            <a:r>
              <a:rPr lang="en-US"/>
              <a:t>Take-home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7370" y="480337"/>
            <a:ext cx="7772400" cy="56036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students</a:t>
            </a:r>
            <a:r>
              <a:rPr lang="en-US" sz="2200" dirty="0"/>
              <a:t>: if you feel any of this...</a:t>
            </a:r>
          </a:p>
          <a:p>
            <a:pPr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  … </a:t>
            </a:r>
            <a:r>
              <a:rPr lang="en-US" sz="2200" b="1" dirty="0"/>
              <a:t>detect </a:t>
            </a:r>
            <a:r>
              <a:rPr lang="en-US" sz="2200" dirty="0"/>
              <a:t>what it is. 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  … remember you are </a:t>
            </a:r>
            <a:r>
              <a:rPr lang="en-US" sz="2200" b="1" dirty="0"/>
              <a:t>not alone</a:t>
            </a:r>
            <a:r>
              <a:rPr lang="en-US" sz="2200" dirty="0"/>
              <a:t>. 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  … there is </a:t>
            </a:r>
            <a:r>
              <a:rPr lang="en-US" sz="2200" b="1" dirty="0"/>
              <a:t>no shame in feeling any of this</a:t>
            </a:r>
            <a:r>
              <a:rPr lang="en-US" sz="2200" dirty="0"/>
              <a:t>, overcoming it it's part of the process.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  … these feelings may lead to depression, bitter your character or </a:t>
            </a:r>
            <a:r>
              <a:rPr lang="en-US" sz="2200" b="1" dirty="0"/>
              <a:t>affect</a:t>
            </a:r>
            <a:r>
              <a:rPr lang="en-US" sz="2200" dirty="0"/>
              <a:t> other aspects of your </a:t>
            </a:r>
            <a:r>
              <a:rPr lang="en-US" sz="2200" b="1" dirty="0"/>
              <a:t>life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  … </a:t>
            </a:r>
            <a:r>
              <a:rPr lang="en-US" sz="2200" b="1" dirty="0"/>
              <a:t>seek help</a:t>
            </a:r>
            <a:r>
              <a:rPr lang="en-US" sz="2200" dirty="0"/>
              <a:t> if this starts affecting your happiness.</a:t>
            </a:r>
            <a:r>
              <a:rPr lang="en-US" dirty="0"/>
              <a:t> 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3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5" y="90327"/>
            <a:ext cx="7772400" cy="304800"/>
          </a:xfrm>
        </p:spPr>
        <p:txBody>
          <a:bodyPr/>
          <a:lstStyle/>
          <a:p>
            <a:r>
              <a:rPr lang="en-US"/>
              <a:t>Take-home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0182" y="710031"/>
            <a:ext cx="7772400" cy="56036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advisors/seniors</a:t>
            </a:r>
            <a:r>
              <a:rPr lang="en-US" sz="2200" dirty="0"/>
              <a:t>: 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   … remember that </a:t>
            </a:r>
            <a:r>
              <a:rPr lang="en-US" sz="2200" b="1" dirty="0"/>
              <a:t>we don't always show</a:t>
            </a:r>
            <a:r>
              <a:rPr lang="en-US" sz="2200" dirty="0"/>
              <a:t>/talk about these feelings. 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   … your </a:t>
            </a:r>
            <a:r>
              <a:rPr lang="en-US" sz="2200" b="1" dirty="0"/>
              <a:t>reinforcement</a:t>
            </a:r>
            <a:r>
              <a:rPr lang="en-US" sz="2200" dirty="0"/>
              <a:t> means </a:t>
            </a:r>
            <a:r>
              <a:rPr lang="en-US" sz="2200" b="1" dirty="0"/>
              <a:t>a lot </a:t>
            </a:r>
            <a:r>
              <a:rPr lang="en-US" sz="2200" dirty="0"/>
              <a:t>until we reach the point when we do not depend on it.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   … it's our responsibility to get our things together, but </a:t>
            </a:r>
            <a:r>
              <a:rPr lang="en-US" sz="2200" b="1" dirty="0"/>
              <a:t>your support </a:t>
            </a:r>
            <a:r>
              <a:rPr lang="en-US" sz="2200" dirty="0"/>
              <a:t>can have significant consequences on us getting through. 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0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5" y="90327"/>
            <a:ext cx="7772400" cy="304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[1] </a:t>
            </a:r>
            <a:r>
              <a:rPr lang="en-US" sz="1500" dirty="0" err="1"/>
              <a:t>Levecque</a:t>
            </a:r>
            <a:r>
              <a:rPr lang="en-US" sz="1500" dirty="0"/>
              <a:t>, K., </a:t>
            </a:r>
            <a:r>
              <a:rPr lang="en-US" sz="1500" dirty="0" err="1"/>
              <a:t>Anseel</a:t>
            </a:r>
            <a:r>
              <a:rPr lang="en-US" sz="1500" dirty="0"/>
              <a:t>, F., De </a:t>
            </a:r>
            <a:r>
              <a:rPr lang="en-US" sz="1500" dirty="0" err="1"/>
              <a:t>Beuckelaer</a:t>
            </a:r>
            <a:r>
              <a:rPr lang="en-US" sz="1500" dirty="0"/>
              <a:t>, A., Van der Heyden, J., &amp; </a:t>
            </a:r>
            <a:r>
              <a:rPr lang="en-US" sz="1500" dirty="0" err="1"/>
              <a:t>Gisle</a:t>
            </a:r>
            <a:r>
              <a:rPr lang="en-US" sz="1500" dirty="0"/>
              <a:t>, L. (2017). Work organization and mental health problems in PhD students. </a:t>
            </a:r>
            <a:r>
              <a:rPr lang="en-US" sz="1500" i="1" dirty="0"/>
              <a:t>Research Policy</a:t>
            </a:r>
            <a:r>
              <a:rPr lang="en-US" sz="1500" dirty="0"/>
              <a:t>, </a:t>
            </a:r>
            <a:r>
              <a:rPr lang="en-US" sz="1500" i="1" dirty="0"/>
              <a:t>46</a:t>
            </a:r>
            <a:r>
              <a:rPr lang="en-US" sz="1500" dirty="0"/>
              <a:t>(4), 868-879.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[2] </a:t>
            </a:r>
            <a:r>
              <a:rPr lang="en-US" sz="1500" dirty="0">
                <a:hlinkClick r:id="rId2"/>
              </a:rPr>
              <a:t>https://www.theguardian.com/higher-education-network/blog/2014/may/08/academics-mental-health-suffering-silence-guardian-survey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[3] The Side Effect of Academic Life: How to Deal with Depression and Axiety (Blog: The female scientist, </a:t>
            </a:r>
            <a:r>
              <a:rPr lang="en-US" sz="1500" dirty="0">
                <a:hlinkClick r:id="rId3"/>
              </a:rPr>
              <a:t>https://thefemalescientist.com/guide/teresa-ambrosio/1836/the-side-effect-of-academic-life-how-to-deal-with-depression-and-anxiety/</a:t>
            </a:r>
            <a:r>
              <a:rPr lang="en-US" sz="1500" dirty="0"/>
              <a:t>. Last accessed 24.10.2018)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23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Julia Bosque Gil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&amp; 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Idafen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Santana, </a:t>
            </a:r>
            <a:endParaRPr lang="en-GB" dirty="0">
              <a:solidFill>
                <a:srgbClr val="000000"/>
              </a:solidFill>
              <a:latin typeface="Arial"/>
              <a:ea typeface="Helvetica Neue" charset="0"/>
              <a:cs typeface="Arial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 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Group</a:t>
            </a:r>
            <a:r>
              <a:rPr lang="es-ES" b="1" kern="0" dirty="0">
                <a:solidFill>
                  <a:srgbClr val="234A94"/>
                </a:solidFill>
                <a:latin typeface="Helvetica Neue"/>
                <a:ea typeface="Helvetica Neue" charset="0"/>
                <a:cs typeface="Arial"/>
              </a:rPr>
              <a:t> (OEG)</a:t>
            </a:r>
            <a:endParaRPr lang="en-GB">
              <a:cs typeface="Arial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317915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2000" b="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When your mind is harsher than Reviewer #3: overcoming anxiety, depression and impostor syndrome in Academia</a:t>
            </a:r>
            <a:r>
              <a:rPr lang="en-US" sz="2000" b="0" kern="0" dirty="0">
                <a:solidFill>
                  <a:srgbClr val="000000"/>
                </a:solidFill>
                <a:latin typeface="Helvetica Neue"/>
              </a:rPr>
              <a:t> </a:t>
            </a:r>
            <a:endParaRPr lang="en-US"/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41815" y="6127927"/>
            <a:ext cx="2626025" cy="684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jbosque@fi.upm.es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@</a:t>
            </a:r>
            <a:r>
              <a:rPr lang="es-ES_tradn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jbosgil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6" y="65150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442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5880782" y="6125572"/>
            <a:ext cx="2536025" cy="684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25.10.2018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ETSINF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804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06" y="126186"/>
            <a:ext cx="7772400" cy="304800"/>
          </a:xfrm>
        </p:spPr>
        <p:txBody>
          <a:bodyPr/>
          <a:lstStyle/>
          <a:p>
            <a:r>
              <a:rPr lang="en-US" dirty="0"/>
              <a:t>Some alarming headlines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8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7B0315DA-897F-46DB-B2A8-442F580F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0" y="642889"/>
            <a:ext cx="4876800" cy="4496457"/>
          </a:xfrm>
          <a:prstGeom prst="rect">
            <a:avLst/>
          </a:prstGeom>
        </p:spPr>
      </p:pic>
      <p:pic>
        <p:nvPicPr>
          <p:cNvPr id="10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04C143B-B998-4A83-B5A6-CD4A1889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3" y="617208"/>
            <a:ext cx="3935506" cy="997794"/>
          </a:xfrm>
          <a:prstGeom prst="rect">
            <a:avLst/>
          </a:prstGeom>
        </p:spPr>
      </p:pic>
      <p:pic>
        <p:nvPicPr>
          <p:cNvPr id="11" name="Picture 11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xmlns="" id="{3D3F8CF3-BA98-4F9D-BE3D-9BB24C76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460" y="1901579"/>
            <a:ext cx="3774141" cy="1172253"/>
          </a:xfrm>
          <a:prstGeom prst="rect">
            <a:avLst/>
          </a:prstGeom>
        </p:spPr>
      </p:pic>
      <p:pic>
        <p:nvPicPr>
          <p:cNvPr id="5" name="Picture 5" descr="A close up of text on a black surface&#10;&#10;Description generated with high confidence">
            <a:extLst>
              <a:ext uri="{FF2B5EF4-FFF2-40B4-BE49-F238E27FC236}">
                <a16:creationId xmlns:a16="http://schemas.microsoft.com/office/drawing/2014/main" xmlns="" id="{648A6881-9B6E-4AE0-B5EC-EFF4407DB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671" y="3159094"/>
            <a:ext cx="3182470" cy="2521012"/>
          </a:xfrm>
          <a:prstGeom prst="rect">
            <a:avLst/>
          </a:prstGeom>
        </p:spPr>
      </p:pic>
      <p:pic>
        <p:nvPicPr>
          <p:cNvPr id="7" name="Picture 8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xmlns="" id="{4337520D-F122-4BCA-82D7-135672A2F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76" y="5219123"/>
            <a:ext cx="3290047" cy="1233799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A4001C9-FC90-402A-A0F2-2F7AE2A98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3883" y="5715629"/>
            <a:ext cx="6391834" cy="8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/>
              <a:t>The facts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7BED1AC-165A-4E68-8F94-82F065EC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6" y="3714"/>
            <a:ext cx="8408892" cy="6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5" y="90327"/>
            <a:ext cx="7772400" cy="304800"/>
          </a:xfrm>
        </p:spPr>
        <p:txBody>
          <a:bodyPr/>
          <a:lstStyle/>
          <a:p>
            <a:r>
              <a:rPr lang="en-US" dirty="0"/>
              <a:t>Some alarming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EB9E4B-2106-46FF-B23F-17C65BDE0AAC}"/>
              </a:ext>
            </a:extLst>
          </p:cNvPr>
          <p:cNvSpPr txBox="1"/>
          <p:nvPr/>
        </p:nvSpPr>
        <p:spPr>
          <a:xfrm>
            <a:off x="409436" y="876461"/>
            <a:ext cx="8271000" cy="79868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Char char="•"/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1/2 PhD students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experiences psychological distress.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1/3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is at risk of a common psychiatric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disorder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[1]</a:t>
            </a:r>
          </a:p>
          <a:p>
            <a:pPr marL="800100" lvl="1" indent="-342900"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buChar char="•"/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50%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of scholars suffer or have experienced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mental health issues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due to their academic work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[1] as quoted in [3]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Outside academia, only 27% of the population suffers from anxiety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[3]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 </a:t>
            </a:r>
          </a:p>
          <a:p>
            <a:pPr lvl="1"/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In a survey to 2,500 academics (UK)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[2]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:</a:t>
            </a:r>
          </a:p>
          <a:p>
            <a:pPr lvl="3" indent="-342900"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over half (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61%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) of the respondents say that none of their colleagues are aware of their mental health problems</a:t>
            </a:r>
          </a:p>
          <a:p>
            <a:pPr lvl="3" indent="-342900"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(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66%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) say they have not spoken to someone in a senior position about their mental health problems.</a:t>
            </a:r>
          </a:p>
          <a:p>
            <a:pPr lvl="3" indent="-342900"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reported conditions are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anxiety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(83%),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depression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(75%) and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panic attacks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(42%)</a:t>
            </a:r>
          </a:p>
          <a:p>
            <a:pPr marL="1028700" lvl="3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800100" lvl="1" indent="-342900">
              <a:buChar char="•"/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&gt;25% of all medical students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worldwide struggle with 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depression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. 11% have thoughts of suicide. Only 15% percent who screened positive for depression sought psychiatric help.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[4]</a:t>
            </a:r>
          </a:p>
          <a:p>
            <a:pPr marL="800100" lvl="1" indent="-342900"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lvl="1"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87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/>
              <a:t>Basic terminology: Impostor Syndrome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4800" y="-62031"/>
            <a:ext cx="7772400" cy="56036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</a:t>
            </a:r>
            <a:r>
              <a:rPr lang="en-US" i="1" dirty="0"/>
              <a:t>I don't know enough</a:t>
            </a:r>
            <a:r>
              <a:rPr lang="en-US" dirty="0"/>
              <a:t>" </a:t>
            </a:r>
            <a:endParaRPr lang="en-US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E5B8E43-CEE4-46E3-A100-11564F33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25" y="2875055"/>
            <a:ext cx="1926191" cy="28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4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06868"/>
            <a:ext cx="7772400" cy="304800"/>
          </a:xfrm>
        </p:spPr>
        <p:txBody>
          <a:bodyPr/>
          <a:lstStyle/>
          <a:p>
            <a:r>
              <a:rPr lang="en-US" dirty="0"/>
              <a:t>Basic terminology: Impostor Syndrome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1311" y="565158"/>
            <a:ext cx="7772400" cy="56036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"I definitely </a:t>
            </a:r>
            <a:r>
              <a:rPr lang="en-US" i="1" u="sng" dirty="0"/>
              <a:t>should </a:t>
            </a:r>
            <a:r>
              <a:rPr lang="en-US" dirty="0"/>
              <a:t>have known</a:t>
            </a:r>
            <a:r>
              <a:rPr lang="en-US" i="1" dirty="0"/>
              <a:t> this</a:t>
            </a:r>
            <a:r>
              <a:rPr lang="en-US" dirty="0"/>
              <a:t> and </a:t>
            </a:r>
            <a:r>
              <a:rPr lang="en-US" i="1" dirty="0"/>
              <a:t>that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"They don't know I don't know enough. Those who think I do know enough, they are not aware of everything I don't know and should know...so they don't count"  </a:t>
            </a:r>
            <a:endParaRPr lang="en-US" sz="2400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,Sans-Serif" charset="2"/>
              <a:buChar char="•"/>
            </a:pPr>
            <a:r>
              <a:rPr lang="en-US" dirty="0"/>
              <a:t>"I got this far, it was difficult, yes, but you...just do it. </a:t>
            </a:r>
            <a:r>
              <a:rPr lang="en-US" i="1" u="sng" dirty="0"/>
              <a:t>That</a:t>
            </a:r>
            <a:r>
              <a:rPr lang="en-US" dirty="0"/>
              <a:t> was different, it is not as hard as </a:t>
            </a:r>
            <a:r>
              <a:rPr lang="en-US" i="1" u="sng" dirty="0"/>
              <a:t>this</a:t>
            </a:r>
            <a:r>
              <a:rPr lang="en-US" dirty="0"/>
              <a:t>" 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,Sans-Serif" charset="2"/>
              <a:buChar char="•"/>
            </a:pPr>
            <a:r>
              <a:rPr lang="en-US" dirty="0"/>
              <a:t>"Someday they will find out I don't know enough and then what?"</a:t>
            </a:r>
          </a:p>
          <a:p>
            <a:pPr marL="457200" lvl="1" indent="0">
              <a:buFont typeface="Arial,Sans-Serif" charset="2"/>
              <a:buChar char="•"/>
            </a:pPr>
            <a:endParaRPr lang="en-US" dirty="0"/>
          </a:p>
          <a:p>
            <a:pPr lvl="1">
              <a:buFont typeface="Arial,Sans-Serif" charset="2"/>
              <a:buChar char="•"/>
            </a:pPr>
            <a:r>
              <a:rPr lang="en-US" dirty="0"/>
              <a:t>"</a:t>
            </a:r>
            <a:r>
              <a:rPr lang="en-US" b="1" dirty="0"/>
              <a:t>I don't have impostor syndrome, in my case all this is true</a:t>
            </a:r>
            <a:r>
              <a:rPr lang="en-US" dirty="0"/>
              <a:t>" 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GB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EEDAD3B7-F8AD-4E18-92BB-248D4BCA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33" y="2081503"/>
            <a:ext cx="488100" cy="4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62" y="86552"/>
            <a:ext cx="7772400" cy="304800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84413342-8AA5-478F-B33B-D27C15662A24}"/>
              </a:ext>
            </a:extLst>
          </p:cNvPr>
          <p:cNvSpPr txBox="1">
            <a:spLocks/>
          </p:cNvSpPr>
          <p:nvPr/>
        </p:nvSpPr>
        <p:spPr bwMode="auto">
          <a:xfrm>
            <a:off x="788222" y="575934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charset="2"/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Trying to </a:t>
            </a:r>
            <a:r>
              <a:rPr lang="en-US" b="1" kern="0" dirty="0"/>
              <a:t>write</a:t>
            </a:r>
            <a:r>
              <a:rPr lang="en-US" kern="0" dirty="0"/>
              <a:t> (thesis, proposal, etc.) </a:t>
            </a:r>
          </a:p>
          <a:p>
            <a:pPr marL="457200" lvl="1" indent="0" defTabSz="914400">
              <a:buNone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Finding and </a:t>
            </a:r>
            <a:r>
              <a:rPr lang="en-US" b="1" kern="0" dirty="0"/>
              <a:t>reading bibliography</a:t>
            </a:r>
            <a:endParaRPr lang="en-US" kern="0" dirty="0"/>
          </a:p>
          <a:p>
            <a:pPr marL="457200" lvl="1" indent="0" defTabSz="914400">
              <a:buNone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Both negative and positive </a:t>
            </a:r>
            <a:r>
              <a:rPr lang="en-US" b="1" kern="0" dirty="0"/>
              <a:t>reviews</a:t>
            </a:r>
            <a:endParaRPr lang="en-US" kern="0" dirty="0"/>
          </a:p>
          <a:p>
            <a:pPr marL="457200" lvl="1" indent="0" defTabSz="914400">
              <a:buNone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r>
              <a:rPr lang="en-US" kern="0" dirty="0"/>
              <a:t>Conference</a:t>
            </a:r>
            <a:r>
              <a:rPr lang="en-US" b="1" kern="0" dirty="0"/>
              <a:t> coffee breaks</a:t>
            </a:r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r>
              <a:rPr lang="en-US" b="1" kern="0" dirty="0"/>
              <a:t>Conference talks </a:t>
            </a:r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r>
              <a:rPr lang="en-US" b="1" kern="0" dirty="0"/>
              <a:t>Social media</a:t>
            </a:r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endParaRPr lang="en-US" b="1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lvl="1" defTabSz="914400">
              <a:buFont typeface="Arial" charset="2"/>
              <a:buChar char="•"/>
            </a:pPr>
            <a:endParaRPr lang="en-US" kern="0" dirty="0"/>
          </a:p>
          <a:p>
            <a:pPr defTabSz="914400">
              <a:buFont typeface="Arial" charset="2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9428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59" y="90327"/>
            <a:ext cx="7772400" cy="304800"/>
          </a:xfrm>
        </p:spPr>
        <p:txBody>
          <a:bodyPr/>
          <a:lstStyle/>
          <a:p>
            <a:r>
              <a:rPr lang="en-US" dirty="0"/>
              <a:t>Basic terminology: Genius Complex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7675" y="-679069"/>
            <a:ext cx="7772400" cy="56036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>
              <a:buFont typeface="Arial" charset="2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"I am too slow/too unproductive to do this. In</a:t>
            </a:r>
            <a:r>
              <a:rPr lang="en-US" b="1" dirty="0"/>
              <a:t> contrast to me,</a:t>
            </a:r>
            <a:r>
              <a:rPr lang="en-US" dirty="0"/>
              <a:t> </a:t>
            </a:r>
            <a:r>
              <a:rPr lang="en-US" b="1" dirty="0"/>
              <a:t>some people seem to be naturally good at this</a:t>
            </a:r>
            <a:r>
              <a:rPr lang="en-US" dirty="0"/>
              <a:t>, maybe I just don't have that talent""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xmlns="" id="{981A2978-8073-4343-B878-66E718FE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09" y="2768199"/>
            <a:ext cx="2041905" cy="323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88FBA2-AC1D-4F33-B459-F7D19405B564}"/>
              </a:ext>
            </a:extLst>
          </p:cNvPr>
          <p:cNvSpPr txBox="1"/>
          <p:nvPr/>
        </p:nvSpPr>
        <p:spPr>
          <a:xfrm>
            <a:off x="3320715" y="6115323"/>
            <a:ext cx="238225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cs typeface="Arial"/>
                <a:hlinkClick r:id="rId3"/>
              </a:rPr>
              <a:t>www.phdcomics.com</a:t>
            </a:r>
            <a:endParaRPr lang="en-US" sz="1000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392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505</Words>
  <Application>Microsoft Macintosh PowerPoint</Application>
  <PresentationFormat>On-screen Show (4:3)</PresentationFormat>
  <Paragraphs>357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.AppleSystemUIFont</vt:lpstr>
      <vt:lpstr>Arial,Sans-Serif</vt:lpstr>
      <vt:lpstr>Calibri</vt:lpstr>
      <vt:lpstr>Courier New</vt:lpstr>
      <vt:lpstr>Helvetica</vt:lpstr>
      <vt:lpstr>Helvetica Neue</vt:lpstr>
      <vt:lpstr>Wingdings</vt:lpstr>
      <vt:lpstr>Arial</vt:lpstr>
      <vt:lpstr>Template_Project</vt:lpstr>
      <vt:lpstr>PowerPoint Presentation</vt:lpstr>
      <vt:lpstr>Disclaimer</vt:lpstr>
      <vt:lpstr>Some alarming headlines</vt:lpstr>
      <vt:lpstr>The facts </vt:lpstr>
      <vt:lpstr>Some alarming numbers</vt:lpstr>
      <vt:lpstr>Basic terminology: Impostor Syndrome </vt:lpstr>
      <vt:lpstr>Basic terminology: Impostor Syndrome </vt:lpstr>
      <vt:lpstr>Triggers</vt:lpstr>
      <vt:lpstr>Basic terminology: Genius Complex</vt:lpstr>
      <vt:lpstr>Basic terminology: Genius Complex</vt:lpstr>
      <vt:lpstr>Our daily triggers </vt:lpstr>
      <vt:lpstr>Basic terminology: deadline anxiety </vt:lpstr>
      <vt:lpstr>Basic terminology: deadline anxiety </vt:lpstr>
      <vt:lpstr>Our daily triggers </vt:lpstr>
      <vt:lpstr>Basic terminology: general anxiety </vt:lpstr>
      <vt:lpstr>Basic terminology: general anxiety </vt:lpstr>
      <vt:lpstr>Our daily triggers </vt:lpstr>
      <vt:lpstr>Basic terminology: frustration and motivation loss </vt:lpstr>
      <vt:lpstr>Basic terminology: frustration and motivation loss </vt:lpstr>
      <vt:lpstr>Daily triggers</vt:lpstr>
      <vt:lpstr>Opening up! Discussion</vt:lpstr>
      <vt:lpstr>Take-home message</vt:lpstr>
      <vt:lpstr>Take-home message</vt:lpstr>
      <vt:lpstr>References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Idafen Santana</cp:lastModifiedBy>
  <cp:revision>6015</cp:revision>
  <dcterms:created xsi:type="dcterms:W3CDTF">2016-05-24T13:28:38Z</dcterms:created>
  <dcterms:modified xsi:type="dcterms:W3CDTF">2018-10-25T08:56:25Z</dcterms:modified>
</cp:coreProperties>
</file>