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97" r:id="rId2"/>
    <p:sldId id="498" r:id="rId3"/>
    <p:sldId id="500" r:id="rId4"/>
    <p:sldId id="499" r:id="rId5"/>
  </p:sldIdLst>
  <p:sldSz cx="9144000" cy="6858000" type="screen4x3"/>
  <p:notesSz cx="9874250" cy="679767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C50"/>
    <a:srgbClr val="13DA66"/>
    <a:srgbClr val="236CB4"/>
    <a:srgbClr val="289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 autoAdjust="0"/>
    <p:restoredTop sz="95097" autoAdjust="0"/>
  </p:normalViewPr>
  <p:slideViewPr>
    <p:cSldViewPr>
      <p:cViewPr varScale="1">
        <p:scale>
          <a:sx n="115" d="100"/>
          <a:sy n="115" d="100"/>
        </p:scale>
        <p:origin x="11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D9051D0-6FE0-40B0-A25C-67650BE5AFA2}" type="datetimeFigureOut">
              <a:rPr lang="es-ES"/>
              <a:pPr>
                <a:defRPr/>
              </a:pPr>
              <a:t>26/10/2024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4BE239-E07C-4A32-B61C-5B063349102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074772F-7FDA-4568-9243-2C6DB88F51E6}" type="datetimeFigureOut">
              <a:rPr lang="es-ES"/>
              <a:pPr>
                <a:defRPr/>
              </a:pPr>
              <a:t>26/10/2024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136DCB-B10B-4BB9-A6A0-37733798CC1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92E62B-70C7-4F71-9167-D4C29A66D7E2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50000"/>
              </a:spcBef>
              <a:spcAft>
                <a:spcPts val="0"/>
              </a:spcAft>
              <a:defRPr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126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7F830-47A2-4E4A-B26A-76B826209C8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702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0346-378E-42EF-A1DA-9A88D6619FC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87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07473-AF04-4B06-B6AF-5367D747229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33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</a:t>
            </a:r>
            <a:r>
              <a:rPr lang="en-US" err="1"/>
              <a:t>DBpedia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CDD60-184E-4B44-893C-62BCF5F402F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91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FF181-0100-4546-B64A-E4A0C66B98D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0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6351E-29D8-4F70-8C4C-B57B2CBDA54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90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C5887-2141-4C8C-BFBF-3D39ACDB188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67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23B2-FB50-4CB4-B8EC-B01CEC23348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440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FB654-3C27-4A49-8B51-D9F18D2EDD7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489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E9FA-6D7B-48C2-A3F1-792A35565C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76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F12C2-ADDA-4279-A844-DAD46ADBC5F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3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900" smtClean="0">
              <a:solidFill>
                <a:schemeClr val="accent2"/>
              </a:solidFill>
            </a:endParaRPr>
          </a:p>
        </p:txBody>
      </p:sp>
      <p:sp>
        <p:nvSpPr>
          <p:cNvPr id="1027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900" smtClean="0">
              <a:solidFill>
                <a:schemeClr val="accent2"/>
              </a:solidFill>
            </a:endParaRPr>
          </a:p>
        </p:txBody>
      </p:sp>
      <p:sp>
        <p:nvSpPr>
          <p:cNvPr id="1028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Slide Title</a:t>
            </a: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Example of text</a:t>
            </a:r>
          </a:p>
          <a:p>
            <a:pPr lvl="1"/>
            <a:r>
              <a:rPr lang="es-ES" altLang="en-US" smtClean="0"/>
              <a:t>Example of a list level 1</a:t>
            </a:r>
          </a:p>
          <a:p>
            <a:pPr lvl="2"/>
            <a:r>
              <a:rPr lang="es-ES" altLang="en-US" smtClean="0"/>
              <a:t>Example of a list level 2</a:t>
            </a:r>
          </a:p>
          <a:p>
            <a:pPr lvl="3"/>
            <a:r>
              <a:rPr lang="es-ES" altLang="en-US" smtClean="0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Tag Disambiguation Using </a:t>
            </a:r>
            <a:r>
              <a:rPr lang="en-US" err="1"/>
              <a:t>DBpedia</a:t>
            </a:r>
            <a:endParaRPr lang="es-E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86250" y="6629400"/>
            <a:ext cx="685800" cy="228600"/>
          </a:xfrm>
          <a:prstGeom prst="rect">
            <a:avLst/>
          </a:prstGeom>
          <a:ln/>
        </p:spPr>
        <p:txBody>
          <a:bodyPr anchor="ctr"/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14F3D51D-EC49-4570-A05E-A37249647EE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3 Título"/>
          <p:cNvSpPr>
            <a:spLocks noGrp="1"/>
          </p:cNvSpPr>
          <p:nvPr>
            <p:ph type="ctrTitle"/>
          </p:nvPr>
        </p:nvSpPr>
        <p:spPr>
          <a:xfrm>
            <a:off x="2743200" y="908050"/>
            <a:ext cx="6400800" cy="2971800"/>
          </a:xfrm>
        </p:spPr>
        <p:txBody>
          <a:bodyPr/>
          <a:lstStyle/>
          <a:p>
            <a:r>
              <a:rPr lang="es-ES" altLang="en-US" smtClean="0"/>
              <a:t>Medical domain</a:t>
            </a:r>
            <a:br>
              <a:rPr lang="es-ES" altLang="en-US" smtClean="0"/>
            </a:br>
            <a:r>
              <a:rPr lang="es-ES" altLang="en-US" sz="2000" smtClean="0"/>
              <a:t>(ICPS)</a:t>
            </a:r>
            <a:endParaRPr lang="en-US" altLang="en-US" sz="2000" smtClean="0"/>
          </a:p>
        </p:txBody>
      </p:sp>
      <p:sp>
        <p:nvSpPr>
          <p:cNvPr id="16386" name="5 Subtítulo"/>
          <p:cNvSpPr>
            <a:spLocks noGrp="1"/>
          </p:cNvSpPr>
          <p:nvPr>
            <p:ph type="subTitle" idx="1"/>
          </p:nvPr>
        </p:nvSpPr>
        <p:spPr>
          <a:xfrm>
            <a:off x="2743200" y="3257550"/>
            <a:ext cx="6172200" cy="1728788"/>
          </a:xfrm>
        </p:spPr>
        <p:txBody>
          <a:bodyPr/>
          <a:lstStyle/>
          <a:p>
            <a:pPr eaLnBrk="1" hangingPunct="1"/>
            <a:r>
              <a:rPr lang="es-ES" altLang="en-US" sz="1800" b="1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Asunción Gómez Pérez</a:t>
            </a:r>
            <a:endParaRPr lang="es-ES" altLang="en-US" sz="180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/>
            <a:r>
              <a:rPr lang="en-GB" altLang="en-US" sz="1600" smtClean="0"/>
              <a:t>asun@fi.upm.es</a:t>
            </a:r>
            <a:endParaRPr lang="es-ES" altLang="en-US" sz="160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/>
            <a:r>
              <a:rPr lang="es-ES" altLang="en-US" sz="11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ETSI Informaticos</a:t>
            </a:r>
          </a:p>
          <a:p>
            <a:pPr eaLnBrk="1" hangingPunct="1"/>
            <a:r>
              <a:rPr lang="es-ES" altLang="en-US" sz="11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Universidad Politécnica de Madrid</a:t>
            </a:r>
          </a:p>
          <a:p>
            <a:pPr eaLnBrk="1" hangingPunct="1"/>
            <a:r>
              <a:rPr lang="es-ES" altLang="en-US" sz="11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Campus de Montegancedo s/n</a:t>
            </a:r>
          </a:p>
          <a:p>
            <a:pPr eaLnBrk="1" hangingPunct="1"/>
            <a:r>
              <a:rPr lang="es-ES" altLang="en-US" sz="11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28660 Boadilla del Monte, Madrid, Spain</a:t>
            </a:r>
          </a:p>
          <a:p>
            <a:pPr eaLnBrk="1" hangingPunct="1"/>
            <a:endParaRPr lang="en-US" altLang="en-US" sz="110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987675" y="6092825"/>
            <a:ext cx="5976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Participants: Mar</a:t>
            </a:r>
            <a:r>
              <a:rPr lang="es-ES" altLang="en-US" sz="1600">
                <a:solidFill>
                  <a:schemeClr val="tx1"/>
                </a:solidFill>
              </a:rPr>
              <a:t>ía Poveda Villalón, Elena Montiel Ponsoda, Mari Carmen Suárez de Figueroa Baonza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mtClean="0"/>
              <a:t>Collaboration with World Health Organization</a:t>
            </a:r>
            <a:endParaRPr lang="en-US" altLang="en-US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ICPS: International Classification for Patient Safety</a:t>
            </a:r>
          </a:p>
          <a:p>
            <a:r>
              <a:rPr lang="en-US" altLang="en-US" smtClean="0"/>
              <a:t>To transform the ICPS into an ontology network</a:t>
            </a:r>
          </a:p>
          <a:p>
            <a:pPr lvl="1"/>
            <a:r>
              <a:rPr lang="en-US" altLang="en-US" smtClean="0"/>
              <a:t>From ontology specification to implementation</a:t>
            </a:r>
          </a:p>
          <a:p>
            <a:pPr lvl="1"/>
            <a:r>
              <a:rPr lang="en-US" altLang="en-US" smtClean="0"/>
              <a:t>Specific domains: </a:t>
            </a:r>
          </a:p>
          <a:p>
            <a:pPr lvl="2"/>
            <a:r>
              <a:rPr lang="en-US" altLang="en-US" i="1" smtClean="0"/>
              <a:t>Falls </a:t>
            </a:r>
          </a:p>
          <a:p>
            <a:pPr lvl="2"/>
            <a:r>
              <a:rPr lang="en-US" altLang="en-US" i="1" smtClean="0"/>
              <a:t>Pressure ulcer</a:t>
            </a:r>
          </a:p>
          <a:p>
            <a:r>
              <a:rPr lang="en-US" altLang="en-US" smtClean="0"/>
              <a:t>Reuse:</a:t>
            </a:r>
          </a:p>
          <a:p>
            <a:pPr lvl="1"/>
            <a:r>
              <a:rPr lang="en-US" altLang="en-US" smtClean="0"/>
              <a:t>Ontological resources</a:t>
            </a:r>
          </a:p>
          <a:p>
            <a:pPr lvl="1"/>
            <a:r>
              <a:rPr lang="en-US" altLang="en-US" smtClean="0"/>
              <a:t>Non-Ontological resources</a:t>
            </a:r>
          </a:p>
          <a:p>
            <a:r>
              <a:rPr lang="en-US" altLang="en-US" smtClean="0"/>
              <a:t>No public results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27FFF-ADCF-479F-89FB-2713497CAF68}" type="slidenum">
              <a:rPr lang="es-E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altLang="en-US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Domains and resources analysis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69456A-D3A0-4315-A877-885B0F770D4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1116013" y="-428625"/>
            <a:ext cx="78025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19460" name="Picture 1" descr="ICPS modelo conceptual alto nivel 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5475"/>
            <a:ext cx="5213350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High level conceptual model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B9D6B-096D-48B7-BF17-2A48FE20DDED}" type="slidenum">
              <a:rPr lang="es-E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altLang="en-US" sz="1400" smtClean="0">
              <a:solidFill>
                <a:schemeClr val="bg1"/>
              </a:solidFill>
            </a:endParaRP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8200"/>
            <a:ext cx="84597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EGtemplate">
  <a:themeElements>
    <a:clrScheme name="Personalizar 17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1F5FC7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OEGtemplate</Template>
  <TotalTime>43649</TotalTime>
  <Words>97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Microsoft Sans Serif</vt:lpstr>
      <vt:lpstr>OEGtemplate</vt:lpstr>
      <vt:lpstr>Medical domain (ICPS)</vt:lpstr>
      <vt:lpstr>Collaboration with World Health Organization</vt:lpstr>
      <vt:lpstr>Domains and resources analysis</vt:lpstr>
      <vt:lpstr>High level conceptual model</vt:lpstr>
    </vt:vector>
  </TitlesOfParts>
  <Company>oeg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Aware Semantic Information Integration blah blah</dc:title>
  <dc:creator>Jose Mora López</dc:creator>
  <cp:lastModifiedBy>word</cp:lastModifiedBy>
  <cp:revision>1819</cp:revision>
  <dcterms:created xsi:type="dcterms:W3CDTF">2009-03-10T15:39:23Z</dcterms:created>
  <dcterms:modified xsi:type="dcterms:W3CDTF">2024-10-26T08:43:41Z</dcterms:modified>
</cp:coreProperties>
</file>