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02" r:id="rId2"/>
    <p:sldId id="303" r:id="rId3"/>
    <p:sldId id="278" r:id="rId4"/>
    <p:sldId id="283" r:id="rId5"/>
    <p:sldId id="258" r:id="rId6"/>
    <p:sldId id="257" r:id="rId7"/>
    <p:sldId id="284" r:id="rId8"/>
    <p:sldId id="285"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lestone 3" id="{BF361EC9-013F-447B-8F23-E22066B6913E}">
          <p14:sldIdLst>
            <p14:sldId id="302"/>
            <p14:sldId id="303"/>
            <p14:sldId id="278"/>
            <p14:sldId id="283"/>
            <p14:sldId id="258"/>
            <p14:sldId id="257"/>
            <p14:sldId id="284"/>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C8B"/>
    <a:srgbClr val="FFFFFF"/>
    <a:srgbClr val="000000"/>
    <a:srgbClr val="DDDDDD"/>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086" autoAdjust="0"/>
  </p:normalViewPr>
  <p:slideViewPr>
    <p:cSldViewPr>
      <p:cViewPr varScale="1">
        <p:scale>
          <a:sx n="63" d="100"/>
          <a:sy n="63" d="100"/>
        </p:scale>
        <p:origin x="976"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494785-F586-4749-B7F4-E68E549923AB}" type="datetimeFigureOut">
              <a:rPr lang="en-US" smtClean="0"/>
              <a:pPr/>
              <a:t>8/29/2016</a:t>
            </a:fld>
            <a:endParaRPr lang="en-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A99D8B-94A1-465D-A614-7764D5D7FC24}" type="slidenum">
              <a:rPr lang="en-US" smtClean="0"/>
              <a:pPr/>
              <a:t>‹Nº›</a:t>
            </a:fld>
            <a:endParaRPr lang="en-US"/>
          </a:p>
        </p:txBody>
      </p:sp>
    </p:spTree>
    <p:extLst>
      <p:ext uri="{BB962C8B-B14F-4D97-AF65-F5344CB8AC3E}">
        <p14:creationId xmlns:p14="http://schemas.microsoft.com/office/powerpoint/2010/main" val="32638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3.org/TR/ldp/"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w3.org/Submission/shapes/" TargetMode="External"/><Relationship Id="rId5" Type="http://schemas.openxmlformats.org/officeDocument/2006/relationships/hyperlink" Target="http://www.w3.org/TR/owl-features/" TargetMode="External"/><Relationship Id="rId4" Type="http://schemas.openxmlformats.org/officeDocument/2006/relationships/hyperlink" Target="http://www.w3.org/TR/2014/REC-rdf11-mt-20140225/"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a:p>
        </p:txBody>
      </p:sp>
      <p:sp>
        <p:nvSpPr>
          <p:cNvPr id="4" name="3 Marcador de número de diapositiva"/>
          <p:cNvSpPr>
            <a:spLocks noGrp="1"/>
          </p:cNvSpPr>
          <p:nvPr>
            <p:ph type="sldNum" sz="quarter" idx="10"/>
          </p:nvPr>
        </p:nvSpPr>
        <p:spPr/>
        <p:txBody>
          <a:bodyPr/>
          <a:lstStyle/>
          <a:p>
            <a:fld id="{13A99D8B-94A1-465D-A614-7764D5D7FC24}" type="slidenum">
              <a:rPr lang="en-US" smtClean="0"/>
              <a:pPr/>
              <a:t>5</a:t>
            </a:fld>
            <a:endParaRPr lang="en-US"/>
          </a:p>
        </p:txBody>
      </p:sp>
    </p:spTree>
    <p:extLst>
      <p:ext uri="{BB962C8B-B14F-4D97-AF65-F5344CB8AC3E}">
        <p14:creationId xmlns:p14="http://schemas.microsoft.com/office/powerpoint/2010/main" val="346911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n-US" dirty="0"/>
          </a:p>
        </p:txBody>
      </p:sp>
      <p:sp>
        <p:nvSpPr>
          <p:cNvPr id="4" name="3 Marcador de número de diapositiva"/>
          <p:cNvSpPr>
            <a:spLocks noGrp="1"/>
          </p:cNvSpPr>
          <p:nvPr>
            <p:ph type="sldNum" sz="quarter" idx="10"/>
          </p:nvPr>
        </p:nvSpPr>
        <p:spPr/>
        <p:txBody>
          <a:bodyPr/>
          <a:lstStyle/>
          <a:p>
            <a:fld id="{13A99D8B-94A1-465D-A614-7764D5D7FC24}" type="slidenum">
              <a:rPr lang="en-US" smtClean="0"/>
              <a:pPr/>
              <a:t>6</a:t>
            </a:fld>
            <a:endParaRPr lang="en-US"/>
          </a:p>
        </p:txBody>
      </p:sp>
    </p:spTree>
    <p:extLst>
      <p:ext uri="{BB962C8B-B14F-4D97-AF65-F5344CB8AC3E}">
        <p14:creationId xmlns:p14="http://schemas.microsoft.com/office/powerpoint/2010/main" val="3792350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a:solidFill>
                  <a:schemeClr val="tx1"/>
                </a:solidFill>
                <a:effectLst/>
                <a:latin typeface="+mn-lt"/>
                <a:ea typeface="+mn-ea"/>
                <a:cs typeface="+mn-cs"/>
              </a:rPr>
              <a:t>To facilitate the consumption of the data provided by heterogeneous ALM tools, the Smart Developer Hub platform (a.k.a. SDH platform) standardizes the data access mechanism as well as the data model (a.k.a. SDH vocabulary) and format used for the exchange of the data within the platform, using the web as a platform and leveraging standards such as the </a:t>
            </a:r>
            <a:r>
              <a:rPr lang="en-US" sz="1200" b="0" i="0" u="none" strike="noStrike" kern="1200" dirty="0">
                <a:solidFill>
                  <a:schemeClr val="tx1"/>
                </a:solidFill>
                <a:effectLst/>
                <a:latin typeface="+mn-lt"/>
                <a:ea typeface="+mn-ea"/>
                <a:cs typeface="+mn-cs"/>
                <a:hlinkClick r:id="rId3"/>
              </a:rPr>
              <a:t>LDP</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a:rPr>
              <a:t>RDF</a:t>
            </a:r>
            <a:r>
              <a:rPr lang="en-US" sz="1200" b="0" i="0" kern="1200" dirty="0">
                <a:solidFill>
                  <a:schemeClr val="tx1"/>
                </a:solidFill>
                <a:effectLst/>
                <a:latin typeface="+mn-lt"/>
                <a:ea typeface="+mn-ea"/>
                <a:cs typeface="+mn-cs"/>
              </a:rPr>
              <a:t>, and </a:t>
            </a:r>
            <a:r>
              <a:rPr lang="en-US" sz="1200" b="0" i="0" u="none" strike="noStrike" kern="1200" dirty="0">
                <a:solidFill>
                  <a:schemeClr val="tx1"/>
                </a:solidFill>
                <a:effectLst/>
                <a:latin typeface="+mn-lt"/>
                <a:ea typeface="+mn-ea"/>
                <a:cs typeface="+mn-cs"/>
                <a:hlinkClick r:id="rId5"/>
              </a:rPr>
              <a:t>OWL</a:t>
            </a:r>
            <a:r>
              <a:rPr lang="en-US" sz="1200" b="0" i="0" kern="1200" dirty="0">
                <a:solidFill>
                  <a:schemeClr val="tx1"/>
                </a:solidFill>
                <a:effectLst/>
                <a:latin typeface="+mn-lt"/>
                <a:ea typeface="+mn-ea"/>
                <a:cs typeface="+mn-cs"/>
              </a:rPr>
              <a:t> W3C recommendations and the </a:t>
            </a:r>
            <a:r>
              <a:rPr lang="en-US" sz="1200" b="0" i="0" u="none" strike="noStrike" kern="1200" dirty="0">
                <a:solidFill>
                  <a:schemeClr val="tx1"/>
                </a:solidFill>
                <a:effectLst/>
                <a:latin typeface="+mn-lt"/>
                <a:ea typeface="+mn-ea"/>
                <a:cs typeface="+mn-cs"/>
                <a:hlinkClick r:id="rId6"/>
              </a:rPr>
              <a:t>OSLC</a:t>
            </a:r>
            <a:r>
              <a:rPr lang="en-US" sz="1200" b="0" i="0" kern="1200" dirty="0">
                <a:solidFill>
                  <a:schemeClr val="tx1"/>
                </a:solidFill>
                <a:effectLst/>
                <a:latin typeface="+mn-lt"/>
                <a:ea typeface="+mn-ea"/>
                <a:cs typeface="+mn-cs"/>
              </a:rPr>
              <a:t> initiative from OASIS.</a:t>
            </a:r>
          </a:p>
          <a:p>
            <a:br>
              <a:rPr lang="en-US" sz="1200" b="1" i="0" kern="1200" dirty="0">
                <a:solidFill>
                  <a:schemeClr val="tx1"/>
                </a:solidFill>
                <a:effectLst/>
                <a:latin typeface="+mn-lt"/>
                <a:ea typeface="+mn-ea"/>
                <a:cs typeface="+mn-cs"/>
              </a:rPr>
            </a:br>
            <a:endParaRPr lang="es-ES" dirty="0"/>
          </a:p>
        </p:txBody>
      </p:sp>
      <p:sp>
        <p:nvSpPr>
          <p:cNvPr id="4" name="3 Marcador de número de diapositiva"/>
          <p:cNvSpPr>
            <a:spLocks noGrp="1"/>
          </p:cNvSpPr>
          <p:nvPr>
            <p:ph type="sldNum" sz="quarter" idx="10"/>
          </p:nvPr>
        </p:nvSpPr>
        <p:spPr/>
        <p:txBody>
          <a:bodyPr/>
          <a:lstStyle/>
          <a:p>
            <a:fld id="{13A99D8B-94A1-465D-A614-7764D5D7FC24}" type="slidenum">
              <a:rPr lang="en-US" smtClean="0"/>
              <a:pPr/>
              <a:t>7</a:t>
            </a:fld>
            <a:endParaRPr lang="en-US"/>
          </a:p>
        </p:txBody>
      </p:sp>
    </p:spTree>
    <p:extLst>
      <p:ext uri="{BB962C8B-B14F-4D97-AF65-F5344CB8AC3E}">
        <p14:creationId xmlns:p14="http://schemas.microsoft.com/office/powerpoint/2010/main" val="77430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971600" y="274638"/>
            <a:ext cx="7715200" cy="1143000"/>
          </a:xfrm>
        </p:spPr>
        <p:txBody>
          <a:bodyPr anchor="t" anchorCtr="0"/>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971600" y="274638"/>
            <a:ext cx="7715200" cy="1143000"/>
          </a:xfrm>
        </p:spPr>
        <p:txBody>
          <a:bodyPr anchor="t" anchorCtr="0"/>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ED621FE9-1C82-4F5C-B493-22E4E4C9A666}" type="datetimeFigureOut">
              <a:rPr lang="en-US" smtClean="0"/>
              <a:pPr/>
              <a:t>8/29/2016</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86666CAF-F5A8-4D86-911C-86BD25ADDA98}"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7 Grupo"/>
          <p:cNvGrpSpPr/>
          <p:nvPr userDrawn="1"/>
        </p:nvGrpSpPr>
        <p:grpSpPr>
          <a:xfrm>
            <a:off x="159391" y="184558"/>
            <a:ext cx="720000" cy="720000"/>
            <a:chOff x="159391" y="184558"/>
            <a:chExt cx="720000" cy="720000"/>
          </a:xfrm>
        </p:grpSpPr>
        <p:pic>
          <p:nvPicPr>
            <p:cNvPr id="3074" name="Picture 2" descr="12413297"/>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9391" y="184558"/>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159391" y="184558"/>
              <a:ext cx="720000" cy="720000"/>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21FE9-1C82-4F5C-B493-22E4E4C9A666}" type="datetimeFigureOut">
              <a:rPr lang="en-US" smtClean="0"/>
              <a:pPr/>
              <a:t>8/29/2016</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666CAF-F5A8-4D86-911C-86BD25ADDA98}"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4049637"/>
            <a:ext cx="7772400" cy="819523"/>
          </a:xfrm>
        </p:spPr>
        <p:txBody>
          <a:bodyPr>
            <a:normAutofit/>
          </a:bodyPr>
          <a:lstStyle/>
          <a:p>
            <a:r>
              <a:rPr lang="es-ES" sz="4000" dirty="0" err="1">
                <a:solidFill>
                  <a:schemeClr val="tx1">
                    <a:lumMod val="75000"/>
                    <a:lumOff val="25000"/>
                  </a:schemeClr>
                </a:solidFill>
              </a:rPr>
              <a:t>Summary</a:t>
            </a:r>
            <a:endParaRPr lang="es-ES" sz="4000" dirty="0">
              <a:solidFill>
                <a:schemeClr val="tx1">
                  <a:lumMod val="75000"/>
                  <a:lumOff val="25000"/>
                </a:schemeClr>
              </a:solidFill>
            </a:endParaRPr>
          </a:p>
        </p:txBody>
      </p:sp>
      <p:sp>
        <p:nvSpPr>
          <p:cNvPr id="3" name="2 Subtítulo"/>
          <p:cNvSpPr>
            <a:spLocks noGrp="1"/>
          </p:cNvSpPr>
          <p:nvPr>
            <p:ph type="subTitle" idx="1"/>
          </p:nvPr>
        </p:nvSpPr>
        <p:spPr>
          <a:xfrm>
            <a:off x="1371600" y="4725144"/>
            <a:ext cx="6400800" cy="1752600"/>
          </a:xfrm>
        </p:spPr>
        <p:txBody>
          <a:bodyPr/>
          <a:lstStyle/>
          <a:p>
            <a:r>
              <a:rPr lang="es-ES">
                <a:solidFill>
                  <a:schemeClr val="tx1">
                    <a:lumMod val="75000"/>
                    <a:lumOff val="25000"/>
                  </a:schemeClr>
                </a:solidFill>
              </a:rPr>
              <a:t>May </a:t>
            </a:r>
            <a:r>
              <a:rPr lang="es-ES" dirty="0">
                <a:solidFill>
                  <a:schemeClr val="tx1">
                    <a:lumMod val="75000"/>
                    <a:lumOff val="25000"/>
                  </a:schemeClr>
                </a:solidFill>
              </a:rPr>
              <a:t>2016</a:t>
            </a: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9672" y="1023627"/>
            <a:ext cx="5832648" cy="2834852"/>
          </a:xfrm>
          <a:prstGeom prst="rect">
            <a:avLst/>
          </a:prstGeom>
        </p:spPr>
      </p:pic>
      <p:sp>
        <p:nvSpPr>
          <p:cNvPr id="5" name="Rectángulo 4"/>
          <p:cNvSpPr/>
          <p:nvPr/>
        </p:nvSpPr>
        <p:spPr>
          <a:xfrm>
            <a:off x="107504" y="116632"/>
            <a:ext cx="1008112"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487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err="1"/>
              <a:t>Who</a:t>
            </a:r>
            <a:r>
              <a:rPr lang="es-ES" b="1" dirty="0"/>
              <a:t> </a:t>
            </a:r>
            <a:r>
              <a:rPr lang="es-ES" b="1" dirty="0" err="1"/>
              <a:t>we</a:t>
            </a:r>
            <a:r>
              <a:rPr lang="es-ES" b="1" dirty="0"/>
              <a:t> are</a:t>
            </a:r>
          </a:p>
        </p:txBody>
      </p:sp>
      <p:pic>
        <p:nvPicPr>
          <p:cNvPr id="7" name="Imagen 5" descr="Logo_UPM_nuevo.jpg"/>
          <p:cNvPicPr>
            <a:picLocks noChangeAspect="1"/>
          </p:cNvPicPr>
          <p:nvPr/>
        </p:nvPicPr>
        <p:blipFill rotWithShape="1">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l="13738" r="12473"/>
          <a:stretch/>
        </p:blipFill>
        <p:spPr>
          <a:xfrm>
            <a:off x="2010874" y="1623306"/>
            <a:ext cx="813535" cy="900000"/>
          </a:xfrm>
          <a:prstGeom prst="rect">
            <a:avLst/>
          </a:prstGeom>
        </p:spPr>
      </p:pic>
      <p:sp>
        <p:nvSpPr>
          <p:cNvPr id="9" name="10 CuadroTexto"/>
          <p:cNvSpPr txBox="1"/>
          <p:nvPr/>
        </p:nvSpPr>
        <p:spPr>
          <a:xfrm>
            <a:off x="682037" y="5301208"/>
            <a:ext cx="716863" cy="415498"/>
          </a:xfrm>
          <a:prstGeom prst="rect">
            <a:avLst/>
          </a:prstGeom>
          <a:noFill/>
        </p:spPr>
        <p:txBody>
          <a:bodyPr wrap="none" rtlCol="0">
            <a:spAutoFit/>
          </a:bodyPr>
          <a:lstStyle/>
          <a:p>
            <a:pPr algn="ctr"/>
            <a:r>
              <a:rPr lang="es-ES" sz="1050" b="1" dirty="0"/>
              <a:t>Fernando</a:t>
            </a:r>
            <a:br>
              <a:rPr lang="es-ES" sz="1050" b="1" dirty="0"/>
            </a:br>
            <a:r>
              <a:rPr lang="es-ES" sz="1050" b="1" dirty="0"/>
              <a:t>Serena</a:t>
            </a:r>
          </a:p>
        </p:txBody>
      </p:sp>
      <p:sp>
        <p:nvSpPr>
          <p:cNvPr id="12" name="13 CuadroTexto"/>
          <p:cNvSpPr txBox="1"/>
          <p:nvPr/>
        </p:nvSpPr>
        <p:spPr>
          <a:xfrm>
            <a:off x="1866963" y="3661695"/>
            <a:ext cx="1002197" cy="261610"/>
          </a:xfrm>
          <a:prstGeom prst="rect">
            <a:avLst/>
          </a:prstGeom>
          <a:noFill/>
        </p:spPr>
        <p:txBody>
          <a:bodyPr wrap="none" rtlCol="0">
            <a:spAutoFit/>
          </a:bodyPr>
          <a:lstStyle/>
          <a:p>
            <a:r>
              <a:rPr lang="es-ES" sz="1100" b="1" dirty="0"/>
              <a:t>Javier Soriano</a:t>
            </a:r>
          </a:p>
        </p:txBody>
      </p:sp>
      <p:sp>
        <p:nvSpPr>
          <p:cNvPr id="14" name="16 CuadroTexto"/>
          <p:cNvSpPr txBox="1"/>
          <p:nvPr/>
        </p:nvSpPr>
        <p:spPr>
          <a:xfrm>
            <a:off x="2713682" y="5301208"/>
            <a:ext cx="559769" cy="415498"/>
          </a:xfrm>
          <a:prstGeom prst="rect">
            <a:avLst/>
          </a:prstGeom>
          <a:noFill/>
        </p:spPr>
        <p:txBody>
          <a:bodyPr wrap="none" rtlCol="0">
            <a:spAutoFit/>
          </a:bodyPr>
          <a:lstStyle/>
          <a:p>
            <a:pPr algn="ctr"/>
            <a:r>
              <a:rPr lang="es-ES" sz="1050" b="1" dirty="0"/>
              <a:t>Carlos </a:t>
            </a:r>
            <a:br>
              <a:rPr lang="es-ES" sz="1050" b="1" dirty="0"/>
            </a:br>
            <a:r>
              <a:rPr lang="es-ES" sz="1050" b="1" dirty="0"/>
              <a:t>Blanco</a:t>
            </a:r>
          </a:p>
        </p:txBody>
      </p:sp>
      <p:sp>
        <p:nvSpPr>
          <p:cNvPr id="15" name="19 CuadroTexto"/>
          <p:cNvSpPr txBox="1"/>
          <p:nvPr/>
        </p:nvSpPr>
        <p:spPr>
          <a:xfrm>
            <a:off x="1687273" y="5301208"/>
            <a:ext cx="659155" cy="415498"/>
          </a:xfrm>
          <a:prstGeom prst="rect">
            <a:avLst/>
          </a:prstGeom>
          <a:noFill/>
        </p:spPr>
        <p:txBody>
          <a:bodyPr wrap="none" rtlCol="0">
            <a:spAutoFit/>
          </a:bodyPr>
          <a:lstStyle/>
          <a:p>
            <a:pPr algn="ctr"/>
            <a:r>
              <a:rPr lang="es-ES" sz="1050" b="1" dirty="0"/>
              <a:t>Miguel</a:t>
            </a:r>
          </a:p>
          <a:p>
            <a:pPr algn="ctr"/>
            <a:r>
              <a:rPr lang="es-ES" sz="1050" b="1" dirty="0"/>
              <a:t> Esteban</a:t>
            </a:r>
          </a:p>
        </p:txBody>
      </p:sp>
      <p:sp>
        <p:nvSpPr>
          <p:cNvPr id="17" name="22 CuadroTexto"/>
          <p:cNvSpPr txBox="1"/>
          <p:nvPr/>
        </p:nvSpPr>
        <p:spPr>
          <a:xfrm>
            <a:off x="3661270" y="5301208"/>
            <a:ext cx="611065" cy="415498"/>
          </a:xfrm>
          <a:prstGeom prst="rect">
            <a:avLst/>
          </a:prstGeom>
          <a:noFill/>
        </p:spPr>
        <p:txBody>
          <a:bodyPr wrap="none" rtlCol="0">
            <a:spAutoFit/>
          </a:bodyPr>
          <a:lstStyle/>
          <a:p>
            <a:pPr algn="ctr"/>
            <a:r>
              <a:rPr lang="es-ES" sz="1050" b="1" dirty="0"/>
              <a:t>Andrés </a:t>
            </a:r>
          </a:p>
          <a:p>
            <a:pPr algn="ctr"/>
            <a:r>
              <a:rPr lang="es-ES" sz="1050" b="1" dirty="0"/>
              <a:t>García</a:t>
            </a:r>
          </a:p>
        </p:txBody>
      </p:sp>
      <p:sp>
        <p:nvSpPr>
          <p:cNvPr id="19" name="25 CuadroTexto"/>
          <p:cNvSpPr txBox="1"/>
          <p:nvPr/>
        </p:nvSpPr>
        <p:spPr>
          <a:xfrm>
            <a:off x="4521318" y="5301208"/>
            <a:ext cx="764953" cy="415498"/>
          </a:xfrm>
          <a:prstGeom prst="rect">
            <a:avLst/>
          </a:prstGeom>
          <a:noFill/>
        </p:spPr>
        <p:txBody>
          <a:bodyPr wrap="none" rtlCol="0">
            <a:spAutoFit/>
          </a:bodyPr>
          <a:lstStyle/>
          <a:p>
            <a:pPr algn="ctr"/>
            <a:r>
              <a:rPr lang="es-ES" sz="1050" b="1" dirty="0"/>
              <a:t>Alejandro </a:t>
            </a:r>
            <a:br>
              <a:rPr lang="es-ES" sz="1050" b="1" dirty="0"/>
            </a:br>
            <a:r>
              <a:rPr lang="es-ES" sz="1050" b="1" dirty="0"/>
              <a:t>Fernández</a:t>
            </a:r>
          </a:p>
        </p:txBody>
      </p:sp>
      <p:sp>
        <p:nvSpPr>
          <p:cNvPr id="22" name="28 CuadroTexto"/>
          <p:cNvSpPr txBox="1"/>
          <p:nvPr/>
        </p:nvSpPr>
        <p:spPr>
          <a:xfrm>
            <a:off x="6767263" y="3661695"/>
            <a:ext cx="1026243" cy="261610"/>
          </a:xfrm>
          <a:prstGeom prst="rect">
            <a:avLst/>
          </a:prstGeom>
          <a:noFill/>
        </p:spPr>
        <p:txBody>
          <a:bodyPr wrap="none" rtlCol="0">
            <a:spAutoFit/>
          </a:bodyPr>
          <a:lstStyle/>
          <a:p>
            <a:r>
              <a:rPr lang="es-ES" sz="1100" b="1" dirty="0"/>
              <a:t>Rubén de Dios</a:t>
            </a:r>
          </a:p>
        </p:txBody>
      </p:sp>
      <p:sp>
        <p:nvSpPr>
          <p:cNvPr id="29" name="37 Rectángulo"/>
          <p:cNvSpPr/>
          <p:nvPr/>
        </p:nvSpPr>
        <p:spPr bwMode="auto">
          <a:xfrm>
            <a:off x="353673" y="2610624"/>
            <a:ext cx="8322783" cy="1358864"/>
          </a:xfrm>
          <a:prstGeom prst="rect">
            <a:avLst/>
          </a:prstGeom>
          <a:no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Britannic Bold" pitchFamily="34" charset="0"/>
            </a:endParaRPr>
          </a:p>
        </p:txBody>
      </p:sp>
      <p:sp>
        <p:nvSpPr>
          <p:cNvPr id="30" name="38 Rectángulo"/>
          <p:cNvSpPr/>
          <p:nvPr/>
        </p:nvSpPr>
        <p:spPr>
          <a:xfrm>
            <a:off x="4151037" y="2974974"/>
            <a:ext cx="2427484" cy="646331"/>
          </a:xfrm>
          <a:prstGeom prst="rect">
            <a:avLst/>
          </a:prstGeom>
        </p:spPr>
        <p:txBody>
          <a:bodyPr wrap="square">
            <a:spAutoFit/>
          </a:bodyPr>
          <a:lstStyle/>
          <a:p>
            <a:pPr algn="ctr"/>
            <a:r>
              <a:rPr lang="es-ES_tradnl" dirty="0"/>
              <a:t>Managers</a:t>
            </a:r>
            <a:br>
              <a:rPr lang="es-ES_tradnl" dirty="0"/>
            </a:br>
            <a:r>
              <a:rPr lang="es-ES_tradnl" dirty="0"/>
              <a:t>UPM &amp; ISBAN</a:t>
            </a:r>
          </a:p>
        </p:txBody>
      </p:sp>
      <p:sp>
        <p:nvSpPr>
          <p:cNvPr id="31" name="39 Rectángulo"/>
          <p:cNvSpPr/>
          <p:nvPr/>
        </p:nvSpPr>
        <p:spPr bwMode="auto">
          <a:xfrm>
            <a:off x="353672" y="4099806"/>
            <a:ext cx="8322784" cy="2137506"/>
          </a:xfrm>
          <a:prstGeom prst="rect">
            <a:avLst/>
          </a:prstGeom>
          <a:noFill/>
          <a:ln w="12700" cap="sq"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Britannic Bold" pitchFamily="34" charset="0"/>
            </a:endParaRPr>
          </a:p>
        </p:txBody>
      </p:sp>
      <p:sp>
        <p:nvSpPr>
          <p:cNvPr id="32" name="40 Rectángulo"/>
          <p:cNvSpPr/>
          <p:nvPr/>
        </p:nvSpPr>
        <p:spPr>
          <a:xfrm>
            <a:off x="3777534" y="5898042"/>
            <a:ext cx="1753044" cy="369332"/>
          </a:xfrm>
          <a:prstGeom prst="rect">
            <a:avLst/>
          </a:prstGeom>
        </p:spPr>
        <p:txBody>
          <a:bodyPr wrap="none">
            <a:spAutoFit/>
          </a:bodyPr>
          <a:lstStyle/>
          <a:p>
            <a:r>
              <a:rPr lang="es-ES_tradnl" dirty="0" err="1"/>
              <a:t>Developers</a:t>
            </a:r>
            <a:r>
              <a:rPr lang="es-ES_tradnl" dirty="0"/>
              <a:t> UPM</a:t>
            </a:r>
          </a:p>
        </p:txBody>
      </p:sp>
      <p:pic>
        <p:nvPicPr>
          <p:cNvPr id="35" name="Picture 3" descr="C:\Users\mesteban\Desktop\Enero 2013-cropped.jpg"/>
          <p:cNvPicPr>
            <a:picLocks noChangeAspect="1" noChangeArrowheads="1"/>
          </p:cNvPicPr>
          <p:nvPr/>
        </p:nvPicPr>
        <p:blipFill rotWithShape="1">
          <a:blip r:embed="rId3">
            <a:extLst>
              <a:ext uri="{28A0092B-C50C-407E-A947-70E740481C1C}">
                <a14:useLocalDpi xmlns:a14="http://schemas.microsoft.com/office/drawing/2010/main" val="0"/>
              </a:ext>
            </a:extLst>
          </a:blip>
          <a:srcRect l="9109" r="11151"/>
          <a:stretch/>
        </p:blipFill>
        <p:spPr bwMode="auto">
          <a:xfrm>
            <a:off x="1583384" y="4221089"/>
            <a:ext cx="866932" cy="1087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ndresgs77"/>
          <p:cNvPicPr>
            <a:picLocks noChangeAspect="1" noChangeArrowheads="1"/>
          </p:cNvPicPr>
          <p:nvPr/>
        </p:nvPicPr>
        <p:blipFill rotWithShape="1">
          <a:blip r:embed="rId4">
            <a:duotone>
              <a:prstClr val="black"/>
              <a:schemeClr val="tx2">
                <a:tint val="45000"/>
                <a:satMod val="400000"/>
              </a:schemeClr>
            </a:duotone>
            <a:extLst>
              <a:ext uri="{28A0092B-C50C-407E-A947-70E740481C1C}">
                <a14:useLocalDpi xmlns:a14="http://schemas.microsoft.com/office/drawing/2010/main" val="0"/>
              </a:ext>
            </a:extLst>
          </a:blip>
          <a:srcRect l="15070" t="4165" r="10047"/>
          <a:stretch/>
        </p:blipFill>
        <p:spPr bwMode="auto">
          <a:xfrm>
            <a:off x="3538835" y="4221089"/>
            <a:ext cx="855936" cy="109540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C:\Users\xIs12136\AppData\Local\Microsoft\Windows\Temporary Internet Files\Content.Outlook\MH85VHIW\asun_oe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601" y="2722464"/>
            <a:ext cx="714375" cy="942975"/>
          </a:xfrm>
          <a:prstGeom prst="rect">
            <a:avLst/>
          </a:prstGeom>
          <a:noFill/>
          <a:extLst>
            <a:ext uri="{909E8E84-426E-40DD-AFC4-6F175D3DCCD1}">
              <a14:hiddenFill xmlns:a14="http://schemas.microsoft.com/office/drawing/2010/main">
                <a:solidFill>
                  <a:srgbClr val="FFFFFF"/>
                </a:solidFill>
              </a14:hiddenFill>
            </a:ext>
          </a:extLst>
        </p:spPr>
      </p:pic>
      <p:sp>
        <p:nvSpPr>
          <p:cNvPr id="40" name="13 CuadroTexto"/>
          <p:cNvSpPr txBox="1"/>
          <p:nvPr/>
        </p:nvSpPr>
        <p:spPr>
          <a:xfrm>
            <a:off x="473896" y="3661695"/>
            <a:ext cx="1217784" cy="261610"/>
          </a:xfrm>
          <a:prstGeom prst="rect">
            <a:avLst/>
          </a:prstGeom>
          <a:noFill/>
        </p:spPr>
        <p:txBody>
          <a:bodyPr wrap="square" rtlCol="0">
            <a:spAutoFit/>
          </a:bodyPr>
          <a:lstStyle/>
          <a:p>
            <a:pPr algn="ctr"/>
            <a:r>
              <a:rPr lang="es-ES" sz="1100" b="1" dirty="0"/>
              <a:t>Asunción Gómez</a:t>
            </a:r>
          </a:p>
        </p:txBody>
      </p:sp>
      <p:sp>
        <p:nvSpPr>
          <p:cNvPr id="43" name="13 CuadroTexto"/>
          <p:cNvSpPr txBox="1"/>
          <p:nvPr/>
        </p:nvSpPr>
        <p:spPr>
          <a:xfrm>
            <a:off x="3045164" y="3661695"/>
            <a:ext cx="957313" cy="261610"/>
          </a:xfrm>
          <a:prstGeom prst="rect">
            <a:avLst/>
          </a:prstGeom>
          <a:noFill/>
        </p:spPr>
        <p:txBody>
          <a:bodyPr wrap="none" rtlCol="0">
            <a:spAutoFit/>
          </a:bodyPr>
          <a:lstStyle/>
          <a:p>
            <a:r>
              <a:rPr lang="es-ES" sz="1100" b="1" dirty="0"/>
              <a:t>Óscar Corcho</a:t>
            </a:r>
          </a:p>
        </p:txBody>
      </p:sp>
      <p:sp>
        <p:nvSpPr>
          <p:cNvPr id="44" name="25 CuadroTexto"/>
          <p:cNvSpPr txBox="1"/>
          <p:nvPr/>
        </p:nvSpPr>
        <p:spPr>
          <a:xfrm>
            <a:off x="5530578" y="5301208"/>
            <a:ext cx="764953" cy="415498"/>
          </a:xfrm>
          <a:prstGeom prst="rect">
            <a:avLst/>
          </a:prstGeom>
          <a:noFill/>
        </p:spPr>
        <p:txBody>
          <a:bodyPr wrap="none" rtlCol="0">
            <a:spAutoFit/>
          </a:bodyPr>
          <a:lstStyle/>
          <a:p>
            <a:pPr algn="ctr"/>
            <a:r>
              <a:rPr lang="es-ES" sz="1050" b="1" dirty="0"/>
              <a:t>Alejandro </a:t>
            </a:r>
            <a:br>
              <a:rPr lang="es-ES" sz="1050" b="1" dirty="0"/>
            </a:br>
            <a:r>
              <a:rPr lang="es-ES" sz="1050" b="1" dirty="0"/>
              <a:t>Vera</a:t>
            </a:r>
          </a:p>
        </p:txBody>
      </p:sp>
      <p:pic>
        <p:nvPicPr>
          <p:cNvPr id="3077" name="Picture 5" descr="C:\Users\mesteban\Downloads\Slack for iOS Upload.jpg"/>
          <p:cNvPicPr>
            <a:picLocks noChangeAspect="1" noChangeArrowheads="1"/>
          </p:cNvPicPr>
          <p:nvPr/>
        </p:nvPicPr>
        <p:blipFill rotWithShape="1">
          <a:blip r:embed="rId6" cstate="print">
            <a:duotone>
              <a:prstClr val="black"/>
              <a:schemeClr val="tx2">
                <a:tint val="45000"/>
                <a:satMod val="400000"/>
              </a:schemeClr>
            </a:duotone>
            <a:extLst>
              <a:ext uri="{28A0092B-C50C-407E-A947-70E740481C1C}">
                <a14:useLocalDpi xmlns:a14="http://schemas.microsoft.com/office/drawing/2010/main" val="0"/>
              </a:ext>
            </a:extLst>
          </a:blip>
          <a:srcRect l="19493" t="23206" r="27382" b="10223"/>
          <a:stretch/>
        </p:blipFill>
        <p:spPr bwMode="auto">
          <a:xfrm>
            <a:off x="4502202" y="4221089"/>
            <a:ext cx="867600" cy="10872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mesteban\Downloads\IMG_20151215_151849~2.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002"/>
          <a:stretch/>
        </p:blipFill>
        <p:spPr bwMode="auto">
          <a:xfrm>
            <a:off x="2559766" y="4221089"/>
            <a:ext cx="867600" cy="1087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0120" y="2722351"/>
            <a:ext cx="707400" cy="9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34765" t="-290" r="33455" b="53811"/>
          <a:stretch/>
        </p:blipFill>
        <p:spPr bwMode="auto">
          <a:xfrm>
            <a:off x="2010874" y="2722464"/>
            <a:ext cx="71437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8104" y="1658988"/>
            <a:ext cx="2864286" cy="9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AutoShape 12" descr="http://www.veryicon.com/icon/ico/Business/Business%20V2/woman.ic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45" name="AutoShape 14" descr="http://www.veryicon.com/icon/ico/Business/Business%20V2/woman.ico"/>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sp>
        <p:nvSpPr>
          <p:cNvPr id="38" name="25 CuadroTexto"/>
          <p:cNvSpPr txBox="1"/>
          <p:nvPr/>
        </p:nvSpPr>
        <p:spPr>
          <a:xfrm>
            <a:off x="6589900" y="5307183"/>
            <a:ext cx="583813" cy="415498"/>
          </a:xfrm>
          <a:prstGeom prst="rect">
            <a:avLst/>
          </a:prstGeom>
          <a:noFill/>
        </p:spPr>
        <p:txBody>
          <a:bodyPr wrap="none" rtlCol="0">
            <a:spAutoFit/>
          </a:bodyPr>
          <a:lstStyle/>
          <a:p>
            <a:pPr algn="ctr"/>
            <a:r>
              <a:rPr lang="es-ES" sz="1050" b="1" dirty="0"/>
              <a:t>Ignacio</a:t>
            </a:r>
            <a:br>
              <a:rPr lang="es-ES" sz="1050" b="1" dirty="0"/>
            </a:br>
            <a:r>
              <a:rPr lang="es-ES" sz="1050" b="1" dirty="0"/>
              <a:t>Molina</a:t>
            </a:r>
          </a:p>
        </p:txBody>
      </p:sp>
      <p:sp>
        <p:nvSpPr>
          <p:cNvPr id="42" name="25 CuadroTexto"/>
          <p:cNvSpPr txBox="1"/>
          <p:nvPr/>
        </p:nvSpPr>
        <p:spPr>
          <a:xfrm>
            <a:off x="7590140" y="5307183"/>
            <a:ext cx="598242" cy="415498"/>
          </a:xfrm>
          <a:prstGeom prst="rect">
            <a:avLst/>
          </a:prstGeom>
          <a:noFill/>
        </p:spPr>
        <p:txBody>
          <a:bodyPr wrap="none" rtlCol="0">
            <a:spAutoFit/>
          </a:bodyPr>
          <a:lstStyle/>
          <a:p>
            <a:pPr algn="ctr"/>
            <a:r>
              <a:rPr lang="es-ES" sz="1050" b="1" dirty="0"/>
              <a:t>María</a:t>
            </a:r>
            <a:br>
              <a:rPr lang="es-ES" sz="1050" b="1" dirty="0"/>
            </a:br>
            <a:r>
              <a:rPr lang="es-ES" sz="1050" b="1" dirty="0"/>
              <a:t>Poveda</a:t>
            </a:r>
          </a:p>
        </p:txBody>
      </p:sp>
      <p:pic>
        <p:nvPicPr>
          <p:cNvPr id="3" name="Imagen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462106" y="4227064"/>
            <a:ext cx="854310" cy="1080119"/>
          </a:xfrm>
          <a:prstGeom prst="rect">
            <a:avLst/>
          </a:prstGeom>
        </p:spPr>
      </p:pic>
      <p:pic>
        <p:nvPicPr>
          <p:cNvPr id="5" name="Imagen 4"/>
          <p:cNvPicPr>
            <a:picLocks noChangeAspect="1"/>
          </p:cNvPicPr>
          <p:nvPr/>
        </p:nvPicPr>
        <p:blipFill rotWithShape="1">
          <a:blip r:embed="rId12" cstate="print">
            <a:extLst>
              <a:ext uri="{28A0092B-C50C-407E-A947-70E740481C1C}">
                <a14:useLocalDpi xmlns:a14="http://schemas.microsoft.com/office/drawing/2010/main" val="0"/>
              </a:ext>
            </a:extLst>
          </a:blip>
          <a:srcRect l="10365" r="9435"/>
          <a:stretch/>
        </p:blipFill>
        <p:spPr>
          <a:xfrm>
            <a:off x="5479930" y="4220213"/>
            <a:ext cx="866247" cy="1080119"/>
          </a:xfrm>
          <a:prstGeom prst="rect">
            <a:avLst/>
          </a:prstGeom>
        </p:spPr>
      </p:pic>
      <p:pic>
        <p:nvPicPr>
          <p:cNvPr id="4" name="Imagen 3"/>
          <p:cNvPicPr>
            <a:picLocks noChangeAspect="1"/>
          </p:cNvPicPr>
          <p:nvPr/>
        </p:nvPicPr>
        <p:blipFill rotWithShape="1">
          <a:blip r:embed="rId13" cstate="print">
            <a:extLst>
              <a:ext uri="{28A0092B-C50C-407E-A947-70E740481C1C}">
                <a14:useLocalDpi xmlns:a14="http://schemas.microsoft.com/office/drawing/2010/main" val="0"/>
              </a:ext>
            </a:extLst>
          </a:blip>
          <a:srcRect b="3103"/>
          <a:stretch/>
        </p:blipFill>
        <p:spPr>
          <a:xfrm>
            <a:off x="6447335" y="4227064"/>
            <a:ext cx="868944" cy="1081225"/>
          </a:xfrm>
          <a:prstGeom prst="rect">
            <a:avLst/>
          </a:prstGeom>
        </p:spPr>
      </p:pic>
      <p:pic>
        <p:nvPicPr>
          <p:cNvPr id="6" name="Imagen 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07939" y="2731452"/>
            <a:ext cx="725986" cy="939047"/>
          </a:xfrm>
          <a:prstGeom prst="rect">
            <a:avLst/>
          </a:prstGeom>
        </p:spPr>
      </p:pic>
      <p:pic>
        <p:nvPicPr>
          <p:cNvPr id="8" name="Imagen 7"/>
          <p:cNvPicPr>
            <a:picLocks noChangeAspect="1"/>
          </p:cNvPicPr>
          <p:nvPr/>
        </p:nvPicPr>
        <p:blipFill rotWithShape="1">
          <a:blip r:embed="rId15" cstate="print">
            <a:extLst>
              <a:ext uri="{28A0092B-C50C-407E-A947-70E740481C1C}">
                <a14:useLocalDpi xmlns:a14="http://schemas.microsoft.com/office/drawing/2010/main" val="0"/>
              </a:ext>
            </a:extLst>
          </a:blip>
          <a:srcRect l="3571" t="1195" r="5616" b="-1195"/>
          <a:stretch/>
        </p:blipFill>
        <p:spPr>
          <a:xfrm>
            <a:off x="662575" y="4243222"/>
            <a:ext cx="808558" cy="1073268"/>
          </a:xfrm>
          <a:prstGeom prst="rect">
            <a:avLst/>
          </a:prstGeom>
        </p:spPr>
      </p:pic>
    </p:spTree>
    <p:extLst>
      <p:ext uri="{BB962C8B-B14F-4D97-AF65-F5344CB8AC3E}">
        <p14:creationId xmlns:p14="http://schemas.microsoft.com/office/powerpoint/2010/main" val="13263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a:t>Objectives</a:t>
            </a:r>
          </a:p>
        </p:txBody>
      </p:sp>
      <p:sp>
        <p:nvSpPr>
          <p:cNvPr id="3" name="2 Marcador de contenido"/>
          <p:cNvSpPr>
            <a:spLocks noGrp="1"/>
          </p:cNvSpPr>
          <p:nvPr>
            <p:ph idx="1"/>
          </p:nvPr>
        </p:nvSpPr>
        <p:spPr/>
        <p:txBody>
          <a:bodyPr>
            <a:normAutofit fontScale="85000" lnSpcReduction="10000"/>
          </a:bodyPr>
          <a:lstStyle/>
          <a:p>
            <a:r>
              <a:rPr lang="en-US" dirty="0"/>
              <a:t>Smart Developer Hub (SDH) provides insights about the performance of software development teams by </a:t>
            </a:r>
          </a:p>
          <a:p>
            <a:pPr lvl="1"/>
            <a:r>
              <a:rPr lang="en-US" b="1" dirty="0"/>
              <a:t>Generating</a:t>
            </a:r>
            <a:r>
              <a:rPr lang="en-US" dirty="0"/>
              <a:t> </a:t>
            </a:r>
            <a:r>
              <a:rPr lang="en-US" b="1" dirty="0"/>
              <a:t>quantitative and qualitative metrics</a:t>
            </a:r>
            <a:r>
              <a:rPr lang="en-US" dirty="0"/>
              <a:t> based on data gathered from ALM tools that are used in the organization's development process </a:t>
            </a:r>
          </a:p>
          <a:p>
            <a:pPr lvl="1"/>
            <a:r>
              <a:rPr lang="en-US" dirty="0"/>
              <a:t>Offering </a:t>
            </a:r>
            <a:r>
              <a:rPr lang="en-US" b="1" dirty="0"/>
              <a:t>configurable role-based dashboards</a:t>
            </a:r>
          </a:p>
          <a:p>
            <a:pPr lvl="1"/>
            <a:r>
              <a:rPr lang="en-US" b="1" dirty="0"/>
              <a:t>Leveraging semantic technologies</a:t>
            </a:r>
            <a:endParaRPr lang="en-US" dirty="0"/>
          </a:p>
          <a:p>
            <a:r>
              <a:rPr lang="en-US" dirty="0"/>
              <a:t>The </a:t>
            </a:r>
            <a:r>
              <a:rPr lang="en-US" b="1" dirty="0"/>
              <a:t>SDH platform</a:t>
            </a:r>
            <a:r>
              <a:rPr lang="en-US" dirty="0"/>
              <a:t> has been designed with extensibility and interoperability in mind in order to facilitate the integration of heterogeneous ALM tools and the provision of tool-independent metrics.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67 Marcador de contenido"/>
          <p:cNvSpPr>
            <a:spLocks noGrp="1"/>
          </p:cNvSpPr>
          <p:nvPr>
            <p:ph sz="half" idx="4294967295"/>
          </p:nvPr>
        </p:nvSpPr>
        <p:spPr>
          <a:xfrm>
            <a:off x="5709399" y="1744364"/>
            <a:ext cx="3287712" cy="4852988"/>
          </a:xfrm>
        </p:spPr>
        <p:txBody>
          <a:bodyPr>
            <a:normAutofit fontScale="85000" lnSpcReduction="20000"/>
          </a:bodyPr>
          <a:lstStyle/>
          <a:p>
            <a:r>
              <a:rPr lang="es-ES" i="1" dirty="0" err="1"/>
              <a:t>What</a:t>
            </a:r>
            <a:r>
              <a:rPr lang="es-ES" i="1" dirty="0"/>
              <a:t> </a:t>
            </a:r>
            <a:r>
              <a:rPr lang="es-ES" i="1" dirty="0" err="1"/>
              <a:t>if</a:t>
            </a:r>
            <a:r>
              <a:rPr lang="es-ES" i="1" dirty="0"/>
              <a:t>…</a:t>
            </a:r>
          </a:p>
          <a:p>
            <a:pPr lvl="1"/>
            <a:r>
              <a:rPr lang="es-ES" i="1" dirty="0" err="1"/>
              <a:t>we</a:t>
            </a:r>
            <a:r>
              <a:rPr lang="es-ES" i="1" dirty="0"/>
              <a:t> </a:t>
            </a:r>
            <a:r>
              <a:rPr lang="es-ES" i="1" dirty="0" err="1"/>
              <a:t>need</a:t>
            </a:r>
            <a:r>
              <a:rPr lang="es-ES" i="1" dirty="0"/>
              <a:t> to </a:t>
            </a:r>
            <a:r>
              <a:rPr lang="es-ES" i="1" dirty="0" err="1"/>
              <a:t>migrate</a:t>
            </a:r>
            <a:r>
              <a:rPr lang="es-ES" i="1" dirty="0"/>
              <a:t> </a:t>
            </a:r>
            <a:r>
              <a:rPr lang="es-ES" i="1" dirty="0" err="1"/>
              <a:t>from</a:t>
            </a:r>
            <a:r>
              <a:rPr lang="es-ES" i="1" dirty="0"/>
              <a:t> </a:t>
            </a:r>
            <a:r>
              <a:rPr lang="es-ES" i="1" dirty="0" err="1"/>
              <a:t>GitLab</a:t>
            </a:r>
            <a:r>
              <a:rPr lang="es-ES" i="1" dirty="0"/>
              <a:t> to </a:t>
            </a:r>
            <a:r>
              <a:rPr lang="es-ES" i="1" dirty="0" err="1"/>
              <a:t>GitHub</a:t>
            </a:r>
            <a:r>
              <a:rPr lang="es-ES" i="1" dirty="0"/>
              <a:t>?</a:t>
            </a:r>
          </a:p>
          <a:p>
            <a:pPr lvl="1"/>
            <a:r>
              <a:rPr lang="es-ES" i="1" dirty="0" err="1"/>
              <a:t>we</a:t>
            </a:r>
            <a:r>
              <a:rPr lang="es-ES" i="1" dirty="0"/>
              <a:t> </a:t>
            </a:r>
            <a:r>
              <a:rPr lang="es-ES" i="1" dirty="0" err="1"/>
              <a:t>need</a:t>
            </a:r>
            <a:r>
              <a:rPr lang="es-ES" i="1" dirty="0"/>
              <a:t> to </a:t>
            </a:r>
            <a:r>
              <a:rPr lang="es-ES" i="1" dirty="0" err="1"/>
              <a:t>partition</a:t>
            </a:r>
            <a:r>
              <a:rPr lang="es-ES" i="1" dirty="0"/>
              <a:t> </a:t>
            </a:r>
            <a:r>
              <a:rPr lang="es-ES" i="1" dirty="0" err="1"/>
              <a:t>the</a:t>
            </a:r>
            <a:r>
              <a:rPr lang="es-ES" i="1" dirty="0"/>
              <a:t> load </a:t>
            </a:r>
            <a:r>
              <a:rPr lang="es-ES" i="1" dirty="0" err="1"/>
              <a:t>between</a:t>
            </a:r>
            <a:r>
              <a:rPr lang="es-ES" i="1" dirty="0"/>
              <a:t> </a:t>
            </a:r>
            <a:r>
              <a:rPr lang="es-ES" i="1" dirty="0" err="1"/>
              <a:t>different</a:t>
            </a:r>
            <a:r>
              <a:rPr lang="es-ES" i="1" dirty="0"/>
              <a:t> Jenkins </a:t>
            </a:r>
            <a:r>
              <a:rPr lang="es-ES" i="1" dirty="0" err="1"/>
              <a:t>instances</a:t>
            </a:r>
            <a:r>
              <a:rPr lang="es-ES" i="1" dirty="0"/>
              <a:t>?</a:t>
            </a:r>
          </a:p>
          <a:p>
            <a:pPr lvl="1"/>
            <a:r>
              <a:rPr lang="es-ES" i="1" dirty="0" err="1"/>
              <a:t>we</a:t>
            </a:r>
            <a:r>
              <a:rPr lang="es-ES" i="1" dirty="0"/>
              <a:t> </a:t>
            </a:r>
            <a:r>
              <a:rPr lang="es-ES" i="1" dirty="0" err="1"/>
              <a:t>need</a:t>
            </a:r>
            <a:r>
              <a:rPr lang="es-ES" i="1" dirty="0"/>
              <a:t> more </a:t>
            </a:r>
            <a:r>
              <a:rPr lang="es-ES" i="1" dirty="0" err="1"/>
              <a:t>metrics</a:t>
            </a:r>
            <a:r>
              <a:rPr lang="es-ES" i="1" dirty="0"/>
              <a:t>?</a:t>
            </a:r>
          </a:p>
          <a:p>
            <a:pPr lvl="1"/>
            <a:r>
              <a:rPr lang="es-ES" i="1" dirty="0" err="1"/>
              <a:t>the</a:t>
            </a:r>
            <a:r>
              <a:rPr lang="es-ES" i="1" dirty="0"/>
              <a:t> </a:t>
            </a:r>
            <a:r>
              <a:rPr lang="es-ES" i="1" dirty="0" err="1"/>
              <a:t>exposed</a:t>
            </a:r>
            <a:r>
              <a:rPr lang="es-ES" i="1" dirty="0"/>
              <a:t> data </a:t>
            </a:r>
            <a:r>
              <a:rPr lang="es-ES" i="1" dirty="0" err="1"/>
              <a:t>is</a:t>
            </a:r>
            <a:r>
              <a:rPr lang="es-ES" i="1" dirty="0"/>
              <a:t> </a:t>
            </a:r>
            <a:r>
              <a:rPr lang="es-ES" i="1" dirty="0" err="1"/>
              <a:t>not</a:t>
            </a:r>
            <a:r>
              <a:rPr lang="es-ES" i="1" dirty="0"/>
              <a:t> complete, </a:t>
            </a:r>
            <a:r>
              <a:rPr lang="es-ES" i="1" dirty="0" err="1"/>
              <a:t>valid</a:t>
            </a:r>
            <a:r>
              <a:rPr lang="es-ES" i="1" dirty="0"/>
              <a:t> </a:t>
            </a:r>
            <a:r>
              <a:rPr lang="es-ES" i="1" err="1"/>
              <a:t>or</a:t>
            </a:r>
            <a:r>
              <a:rPr lang="es-ES" i="1"/>
              <a:t> consistent</a:t>
            </a:r>
            <a:r>
              <a:rPr lang="es-ES" i="1" dirty="0"/>
              <a:t>?</a:t>
            </a:r>
            <a:br>
              <a:rPr lang="es-ES" i="1" dirty="0"/>
            </a:br>
            <a:endParaRPr lang="es-ES" i="1" dirty="0"/>
          </a:p>
        </p:txBody>
      </p:sp>
      <p:sp>
        <p:nvSpPr>
          <p:cNvPr id="4" name="3 Título"/>
          <p:cNvSpPr>
            <a:spLocks noGrp="1"/>
          </p:cNvSpPr>
          <p:nvPr>
            <p:ph type="title"/>
          </p:nvPr>
        </p:nvSpPr>
        <p:spPr/>
        <p:txBody>
          <a:bodyPr>
            <a:normAutofit fontScale="90000"/>
          </a:bodyPr>
          <a:lstStyle/>
          <a:p>
            <a:r>
              <a:rPr lang="es-ES" sz="4000" b="1" dirty="0" err="1"/>
              <a:t>Generating</a:t>
            </a:r>
            <a:r>
              <a:rPr lang="es-ES" sz="4000" b="1" dirty="0"/>
              <a:t> ALM </a:t>
            </a:r>
            <a:r>
              <a:rPr lang="es-ES" sz="4000" b="1" dirty="0" err="1"/>
              <a:t>metrics</a:t>
            </a:r>
            <a:r>
              <a:rPr lang="es-ES" sz="4000" b="1" dirty="0"/>
              <a:t> </a:t>
            </a:r>
            <a:r>
              <a:rPr lang="es-ES" sz="4000" b="1" dirty="0" err="1"/>
              <a:t>using</a:t>
            </a:r>
            <a:r>
              <a:rPr lang="es-ES" sz="4000" b="1" dirty="0"/>
              <a:t> a </a:t>
            </a:r>
            <a:r>
              <a:rPr lang="es-ES" sz="4000" b="1" dirty="0" err="1"/>
              <a:t>traditional</a:t>
            </a:r>
            <a:r>
              <a:rPr lang="es-ES" sz="4000" b="1" dirty="0"/>
              <a:t> data </a:t>
            </a:r>
            <a:r>
              <a:rPr lang="es-ES" sz="4000" b="1" dirty="0" err="1"/>
              <a:t>integration</a:t>
            </a:r>
            <a:r>
              <a:rPr lang="es-ES" sz="4000" b="1" dirty="0"/>
              <a:t> </a:t>
            </a:r>
            <a:r>
              <a:rPr lang="es-ES" sz="4000" b="1" dirty="0" err="1"/>
              <a:t>approach</a:t>
            </a:r>
            <a:endParaRPr lang="es-ES" sz="4000" b="1" dirty="0"/>
          </a:p>
        </p:txBody>
      </p:sp>
      <p:grpSp>
        <p:nvGrpSpPr>
          <p:cNvPr id="5" name="4 Grupo"/>
          <p:cNvGrpSpPr/>
          <p:nvPr/>
        </p:nvGrpSpPr>
        <p:grpSpPr>
          <a:xfrm>
            <a:off x="179512" y="4035790"/>
            <a:ext cx="1301891" cy="720080"/>
            <a:chOff x="6804248" y="5517232"/>
            <a:chExt cx="1301891" cy="720080"/>
          </a:xfrm>
        </p:grpSpPr>
        <p:pic>
          <p:nvPicPr>
            <p:cNvPr id="6"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2" cstate="print"/>
            <a:srcRect t="12906" b="31784"/>
            <a:stretch>
              <a:fillRect/>
            </a:stretch>
          </p:blipFill>
          <p:spPr bwMode="auto">
            <a:xfrm>
              <a:off x="6804248" y="5517232"/>
              <a:ext cx="1301891" cy="720080"/>
            </a:xfrm>
            <a:prstGeom prst="rect">
              <a:avLst/>
            </a:prstGeom>
            <a:noFill/>
          </p:spPr>
        </p:pic>
        <p:pic>
          <p:nvPicPr>
            <p:cNvPr id="7" name="6 Imagen" descr="277d9badcbd723e913b3a41e64e8d2f3d2c80598.png"/>
            <p:cNvPicPr>
              <a:picLocks noChangeAspect="1"/>
            </p:cNvPicPr>
            <p:nvPr/>
          </p:nvPicPr>
          <p:blipFill>
            <a:blip r:embed="rId3" cstate="print"/>
            <a:stretch>
              <a:fillRect/>
            </a:stretch>
          </p:blipFill>
          <p:spPr>
            <a:xfrm>
              <a:off x="7088790" y="5661248"/>
              <a:ext cx="723570" cy="257236"/>
            </a:xfrm>
            <a:prstGeom prst="rect">
              <a:avLst/>
            </a:prstGeom>
          </p:spPr>
        </p:pic>
      </p:grpSp>
      <p:grpSp>
        <p:nvGrpSpPr>
          <p:cNvPr id="8" name="7 Grupo"/>
          <p:cNvGrpSpPr/>
          <p:nvPr/>
        </p:nvGrpSpPr>
        <p:grpSpPr>
          <a:xfrm>
            <a:off x="4572000" y="4035790"/>
            <a:ext cx="1301891" cy="720080"/>
            <a:chOff x="5358341" y="6021288"/>
            <a:chExt cx="1301891" cy="720080"/>
          </a:xfrm>
        </p:grpSpPr>
        <p:pic>
          <p:nvPicPr>
            <p:cNvPr id="9"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2" cstate="print"/>
            <a:srcRect t="12906" b="31784"/>
            <a:stretch>
              <a:fillRect/>
            </a:stretch>
          </p:blipFill>
          <p:spPr bwMode="auto">
            <a:xfrm>
              <a:off x="5358341" y="6021288"/>
              <a:ext cx="1301891" cy="720080"/>
            </a:xfrm>
            <a:prstGeom prst="rect">
              <a:avLst/>
            </a:prstGeom>
            <a:noFill/>
          </p:spPr>
        </p:pic>
        <p:pic>
          <p:nvPicPr>
            <p:cNvPr id="10" name="Picture 20" descr="http://moduslaborandi.net/wp-content/uploads/2014/11/00_Jenkins_Logo.png"/>
            <p:cNvPicPr>
              <a:picLocks noChangeAspect="1" noChangeArrowheads="1"/>
            </p:cNvPicPr>
            <p:nvPr/>
          </p:nvPicPr>
          <p:blipFill>
            <a:blip r:embed="rId4" cstate="print"/>
            <a:srcRect/>
            <a:stretch>
              <a:fillRect/>
            </a:stretch>
          </p:blipFill>
          <p:spPr bwMode="auto">
            <a:xfrm>
              <a:off x="5649246" y="6144809"/>
              <a:ext cx="720080" cy="231584"/>
            </a:xfrm>
            <a:prstGeom prst="rect">
              <a:avLst/>
            </a:prstGeom>
            <a:noFill/>
          </p:spPr>
        </p:pic>
      </p:grpSp>
      <p:grpSp>
        <p:nvGrpSpPr>
          <p:cNvPr id="11" name="10 Grupo"/>
          <p:cNvGrpSpPr/>
          <p:nvPr/>
        </p:nvGrpSpPr>
        <p:grpSpPr>
          <a:xfrm>
            <a:off x="2411760" y="4035790"/>
            <a:ext cx="1301891" cy="720080"/>
            <a:chOff x="2915816" y="6021288"/>
            <a:chExt cx="1301891" cy="720080"/>
          </a:xfrm>
        </p:grpSpPr>
        <p:pic>
          <p:nvPicPr>
            <p:cNvPr id="12"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2" cstate="print"/>
            <a:srcRect t="12906" b="31784"/>
            <a:stretch>
              <a:fillRect/>
            </a:stretch>
          </p:blipFill>
          <p:spPr bwMode="auto">
            <a:xfrm>
              <a:off x="2915816" y="6021288"/>
              <a:ext cx="1301891" cy="720080"/>
            </a:xfrm>
            <a:prstGeom prst="rect">
              <a:avLst/>
            </a:prstGeom>
            <a:noFill/>
          </p:spPr>
        </p:pic>
        <p:pic>
          <p:nvPicPr>
            <p:cNvPr id="13" name="Picture 24" descr="http://www.adaequare.com/wp-content/uploads/2015/05/erp-icon.png"/>
            <p:cNvPicPr>
              <a:picLocks noChangeAspect="1" noChangeArrowheads="1"/>
            </p:cNvPicPr>
            <p:nvPr/>
          </p:nvPicPr>
          <p:blipFill>
            <a:blip r:embed="rId5" cstate="print"/>
            <a:srcRect/>
            <a:stretch>
              <a:fillRect/>
            </a:stretch>
          </p:blipFill>
          <p:spPr bwMode="auto">
            <a:xfrm>
              <a:off x="3370345" y="6060504"/>
              <a:ext cx="392832" cy="392832"/>
            </a:xfrm>
            <a:prstGeom prst="rect">
              <a:avLst/>
            </a:prstGeom>
            <a:noFill/>
          </p:spPr>
        </p:pic>
      </p:grpSp>
      <p:pic>
        <p:nvPicPr>
          <p:cNvPr id="14" name="13 Imagen"/>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947" t="3040" r="13976" b="4588"/>
          <a:stretch/>
        </p:blipFill>
        <p:spPr>
          <a:xfrm>
            <a:off x="537807" y="5115910"/>
            <a:ext cx="576063" cy="734976"/>
          </a:xfrm>
          <a:prstGeom prst="rect">
            <a:avLst/>
          </a:prstGeom>
        </p:spPr>
      </p:pic>
      <p:pic>
        <p:nvPicPr>
          <p:cNvPr id="15" name="14 Imagen"/>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947" t="3040" r="13976" b="4588"/>
          <a:stretch/>
        </p:blipFill>
        <p:spPr>
          <a:xfrm>
            <a:off x="2774674" y="5115910"/>
            <a:ext cx="576063" cy="734976"/>
          </a:xfrm>
          <a:prstGeom prst="rect">
            <a:avLst/>
          </a:prstGeom>
        </p:spPr>
      </p:pic>
      <p:pic>
        <p:nvPicPr>
          <p:cNvPr id="16" name="15 Imagen"/>
          <p:cNvPicPr>
            <a:picLocks noChangeAspect="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13947" t="3040" r="13976" b="4588"/>
          <a:stretch/>
        </p:blipFill>
        <p:spPr>
          <a:xfrm>
            <a:off x="4934913" y="5043902"/>
            <a:ext cx="576063" cy="734976"/>
          </a:xfrm>
          <a:prstGeom prst="rect">
            <a:avLst/>
          </a:prstGeom>
        </p:spPr>
      </p:pic>
      <p:cxnSp>
        <p:nvCxnSpPr>
          <p:cNvPr id="25" name="Handle Event --&gt; Persistence"/>
          <p:cNvCxnSpPr>
            <a:stCxn id="6" idx="2"/>
            <a:endCxn id="14" idx="0"/>
          </p:cNvCxnSpPr>
          <p:nvPr/>
        </p:nvCxnSpPr>
        <p:spPr>
          <a:xfrm flipH="1">
            <a:off x="825839" y="4755870"/>
            <a:ext cx="4619" cy="36004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28" name="Handle Event --&gt; Persistence"/>
          <p:cNvCxnSpPr>
            <a:stCxn id="12" idx="2"/>
            <a:endCxn id="15" idx="0"/>
          </p:cNvCxnSpPr>
          <p:nvPr/>
        </p:nvCxnSpPr>
        <p:spPr>
          <a:xfrm>
            <a:off x="3062706" y="4755870"/>
            <a:ext cx="0" cy="360040"/>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cxnSp>
        <p:nvCxnSpPr>
          <p:cNvPr id="31" name="Handle Event --&gt; Persistence"/>
          <p:cNvCxnSpPr>
            <a:stCxn id="9" idx="2"/>
            <a:endCxn id="16" idx="0"/>
          </p:cNvCxnSpPr>
          <p:nvPr/>
        </p:nvCxnSpPr>
        <p:spPr>
          <a:xfrm flipH="1">
            <a:off x="5222945" y="4755870"/>
            <a:ext cx="1" cy="288032"/>
          </a:xfrm>
          <a:prstGeom prst="straightConnector1">
            <a:avLst/>
          </a:prstGeom>
          <a:ln>
            <a:prstDash val="sysDot"/>
            <a:tailEnd type="arrow"/>
          </a:ln>
        </p:spPr>
        <p:style>
          <a:lnRef idx="2">
            <a:schemeClr val="dk1"/>
          </a:lnRef>
          <a:fillRef idx="0">
            <a:schemeClr val="dk1"/>
          </a:fillRef>
          <a:effectRef idx="1">
            <a:schemeClr val="dk1"/>
          </a:effectRef>
          <a:fontRef idx="minor">
            <a:schemeClr val="tx1"/>
          </a:fontRef>
        </p:style>
      </p:cxnSp>
      <p:grpSp>
        <p:nvGrpSpPr>
          <p:cNvPr id="3" name="2 Grupo"/>
          <p:cNvGrpSpPr/>
          <p:nvPr/>
        </p:nvGrpSpPr>
        <p:grpSpPr>
          <a:xfrm>
            <a:off x="647707" y="1802840"/>
            <a:ext cx="2414999" cy="2232950"/>
            <a:chOff x="647707" y="1802840"/>
            <a:chExt cx="2414999" cy="2232950"/>
          </a:xfrm>
        </p:grpSpPr>
        <p:cxnSp>
          <p:nvCxnSpPr>
            <p:cNvPr id="20" name="19 Conector recto de flecha"/>
            <p:cNvCxnSpPr>
              <a:stCxn id="18" idx="2"/>
              <a:endCxn id="6" idx="0"/>
            </p:cNvCxnSpPr>
            <p:nvPr/>
          </p:nvCxnSpPr>
          <p:spPr>
            <a:xfrm>
              <a:off x="827707" y="2829204"/>
              <a:ext cx="2751" cy="1206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2" name="21 Conector recto de flecha"/>
            <p:cNvCxnSpPr>
              <a:stCxn id="18" idx="2"/>
              <a:endCxn id="12" idx="0"/>
            </p:cNvCxnSpPr>
            <p:nvPr/>
          </p:nvCxnSpPr>
          <p:spPr>
            <a:xfrm>
              <a:off x="827707" y="2829204"/>
              <a:ext cx="2234999" cy="1206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nvGrpSpPr>
            <p:cNvPr id="41" name="40 Grupo"/>
            <p:cNvGrpSpPr/>
            <p:nvPr/>
          </p:nvGrpSpPr>
          <p:grpSpPr>
            <a:xfrm>
              <a:off x="647707" y="1802840"/>
              <a:ext cx="360000" cy="1026364"/>
              <a:chOff x="1943851" y="890428"/>
              <a:chExt cx="360000" cy="1026364"/>
            </a:xfrm>
          </p:grpSpPr>
          <p:pic>
            <p:nvPicPr>
              <p:cNvPr id="18" name="Picture 26" descr="http://blog.iese.edu/healthcare-management/files/2014/04/gear-icon.png"/>
              <p:cNvPicPr>
                <a:picLocks noChangeAspect="1" noChangeArrowheads="1"/>
              </p:cNvPicPr>
              <p:nvPr/>
            </p:nvPicPr>
            <p:blipFill>
              <a:blip r:embed="rId7" cstate="print"/>
              <a:srcRect/>
              <a:stretch>
                <a:fillRect/>
              </a:stretch>
            </p:blipFill>
            <p:spPr bwMode="auto">
              <a:xfrm>
                <a:off x="1943851" y="1556792"/>
                <a:ext cx="360000" cy="360000"/>
              </a:xfrm>
              <a:prstGeom prst="rect">
                <a:avLst/>
              </a:prstGeom>
              <a:noFill/>
            </p:spPr>
          </p:pic>
          <p:pic>
            <p:nvPicPr>
              <p:cNvPr id="34" name="Picture 6" descr="https://pixabay.com/static/uploads/photo/2014/04/03/10/03/funnel-309721_640.png"/>
              <p:cNvPicPr>
                <a:picLocks noChangeAspect="1" noChangeArrowheads="1"/>
              </p:cNvPicPr>
              <p:nvPr/>
            </p:nvPicPr>
            <p:blipFill>
              <a:blip r:embed="rId8" cstate="print"/>
              <a:srcRect/>
              <a:stretch>
                <a:fillRect/>
              </a:stretch>
            </p:blipFill>
            <p:spPr bwMode="auto">
              <a:xfrm flipH="1" flipV="1">
                <a:off x="1961833" y="1220130"/>
                <a:ext cx="324036" cy="336662"/>
              </a:xfrm>
              <a:prstGeom prst="rect">
                <a:avLst/>
              </a:prstGeom>
              <a:noFill/>
            </p:spPr>
          </p:pic>
          <p:sp>
            <p:nvSpPr>
              <p:cNvPr id="40" name="39 Documento"/>
              <p:cNvSpPr/>
              <p:nvPr/>
            </p:nvSpPr>
            <p:spPr>
              <a:xfrm>
                <a:off x="1960530" y="890428"/>
                <a:ext cx="326643" cy="306324"/>
              </a:xfrm>
              <a:prstGeom prst="flowChartDocumen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800" b="1" dirty="0">
                    <a:solidFill>
                      <a:schemeClr val="tx1"/>
                    </a:solidFill>
                  </a:rPr>
                  <a:t>M1</a:t>
                </a:r>
              </a:p>
            </p:txBody>
          </p:sp>
        </p:grpSp>
      </p:grpSp>
      <p:grpSp>
        <p:nvGrpSpPr>
          <p:cNvPr id="19" name="18 Grupo"/>
          <p:cNvGrpSpPr/>
          <p:nvPr/>
        </p:nvGrpSpPr>
        <p:grpSpPr>
          <a:xfrm>
            <a:off x="971601" y="1802840"/>
            <a:ext cx="4251345" cy="2272166"/>
            <a:chOff x="971601" y="1802840"/>
            <a:chExt cx="4251345" cy="2272166"/>
          </a:xfrm>
        </p:grpSpPr>
        <p:grpSp>
          <p:nvGrpSpPr>
            <p:cNvPr id="42" name="41 Grupo"/>
            <p:cNvGrpSpPr/>
            <p:nvPr/>
          </p:nvGrpSpPr>
          <p:grpSpPr>
            <a:xfrm>
              <a:off x="2882705" y="1802840"/>
              <a:ext cx="360000" cy="1026364"/>
              <a:chOff x="1943851" y="890428"/>
              <a:chExt cx="360000" cy="1026364"/>
            </a:xfrm>
          </p:grpSpPr>
          <p:pic>
            <p:nvPicPr>
              <p:cNvPr id="43" name="Picture 26" descr="http://blog.iese.edu/healthcare-management/files/2014/04/gear-icon.png"/>
              <p:cNvPicPr>
                <a:picLocks noChangeAspect="1" noChangeArrowheads="1"/>
              </p:cNvPicPr>
              <p:nvPr/>
            </p:nvPicPr>
            <p:blipFill>
              <a:blip r:embed="rId7" cstate="print"/>
              <a:srcRect/>
              <a:stretch>
                <a:fillRect/>
              </a:stretch>
            </p:blipFill>
            <p:spPr bwMode="auto">
              <a:xfrm>
                <a:off x="1943851" y="1556792"/>
                <a:ext cx="360000" cy="360000"/>
              </a:xfrm>
              <a:prstGeom prst="rect">
                <a:avLst/>
              </a:prstGeom>
              <a:noFill/>
            </p:spPr>
          </p:pic>
          <p:pic>
            <p:nvPicPr>
              <p:cNvPr id="44" name="Picture 6" descr="https://pixabay.com/static/uploads/photo/2014/04/03/10/03/funnel-309721_640.png"/>
              <p:cNvPicPr>
                <a:picLocks noChangeAspect="1" noChangeArrowheads="1"/>
              </p:cNvPicPr>
              <p:nvPr/>
            </p:nvPicPr>
            <p:blipFill>
              <a:blip r:embed="rId8" cstate="print"/>
              <a:srcRect/>
              <a:stretch>
                <a:fillRect/>
              </a:stretch>
            </p:blipFill>
            <p:spPr bwMode="auto">
              <a:xfrm flipH="1" flipV="1">
                <a:off x="1961833" y="1220130"/>
                <a:ext cx="324036" cy="336662"/>
              </a:xfrm>
              <a:prstGeom prst="rect">
                <a:avLst/>
              </a:prstGeom>
              <a:noFill/>
            </p:spPr>
          </p:pic>
          <p:sp>
            <p:nvSpPr>
              <p:cNvPr id="45" name="44 Documento"/>
              <p:cNvSpPr/>
              <p:nvPr/>
            </p:nvSpPr>
            <p:spPr>
              <a:xfrm>
                <a:off x="1960530" y="890428"/>
                <a:ext cx="326643" cy="306324"/>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s-ES" sz="800" b="1" dirty="0">
                    <a:solidFill>
                      <a:schemeClr val="tx1"/>
                    </a:solidFill>
                  </a:rPr>
                  <a:t>M2</a:t>
                </a:r>
              </a:p>
            </p:txBody>
          </p:sp>
        </p:grpSp>
        <p:cxnSp>
          <p:nvCxnSpPr>
            <p:cNvPr id="46" name="45 Conector recto de flecha"/>
            <p:cNvCxnSpPr>
              <a:stCxn id="43" idx="2"/>
              <a:endCxn id="13" idx="0"/>
            </p:cNvCxnSpPr>
            <p:nvPr/>
          </p:nvCxnSpPr>
          <p:spPr>
            <a:xfrm>
              <a:off x="3062705" y="2829204"/>
              <a:ext cx="0" cy="124580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9" name="48 Conector recto de flecha"/>
            <p:cNvCxnSpPr>
              <a:stCxn id="43" idx="2"/>
            </p:cNvCxnSpPr>
            <p:nvPr/>
          </p:nvCxnSpPr>
          <p:spPr>
            <a:xfrm flipH="1">
              <a:off x="971601" y="2829204"/>
              <a:ext cx="2091104" cy="12065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3" name="52 Conector recto de flecha"/>
            <p:cNvCxnSpPr>
              <a:stCxn id="43" idx="2"/>
              <a:endCxn id="9" idx="0"/>
            </p:cNvCxnSpPr>
            <p:nvPr/>
          </p:nvCxnSpPr>
          <p:spPr>
            <a:xfrm>
              <a:off x="3062705" y="2829204"/>
              <a:ext cx="2160241" cy="1206586"/>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nvGrpSpPr>
          <p:cNvPr id="21" name="20 Grupo"/>
          <p:cNvGrpSpPr/>
          <p:nvPr/>
        </p:nvGrpSpPr>
        <p:grpSpPr>
          <a:xfrm>
            <a:off x="3062706" y="1802840"/>
            <a:ext cx="2340238" cy="2232950"/>
            <a:chOff x="3062706" y="1802840"/>
            <a:chExt cx="2340238" cy="2232950"/>
          </a:xfrm>
        </p:grpSpPr>
        <p:grpSp>
          <p:nvGrpSpPr>
            <p:cNvPr id="56" name="55 Grupo"/>
            <p:cNvGrpSpPr/>
            <p:nvPr/>
          </p:nvGrpSpPr>
          <p:grpSpPr>
            <a:xfrm>
              <a:off x="5042944" y="1802840"/>
              <a:ext cx="360000" cy="1026364"/>
              <a:chOff x="1943851" y="890428"/>
              <a:chExt cx="360000" cy="1026364"/>
            </a:xfrm>
          </p:grpSpPr>
          <p:pic>
            <p:nvPicPr>
              <p:cNvPr id="57" name="Picture 26" descr="http://blog.iese.edu/healthcare-management/files/2014/04/gear-icon.png"/>
              <p:cNvPicPr>
                <a:picLocks noChangeAspect="1" noChangeArrowheads="1"/>
              </p:cNvPicPr>
              <p:nvPr/>
            </p:nvPicPr>
            <p:blipFill>
              <a:blip r:embed="rId7" cstate="print"/>
              <a:srcRect/>
              <a:stretch>
                <a:fillRect/>
              </a:stretch>
            </p:blipFill>
            <p:spPr bwMode="auto">
              <a:xfrm>
                <a:off x="1943851" y="1556792"/>
                <a:ext cx="360000" cy="360000"/>
              </a:xfrm>
              <a:prstGeom prst="rect">
                <a:avLst/>
              </a:prstGeom>
              <a:noFill/>
            </p:spPr>
          </p:pic>
          <p:pic>
            <p:nvPicPr>
              <p:cNvPr id="58" name="Picture 6" descr="https://pixabay.com/static/uploads/photo/2014/04/03/10/03/funnel-309721_640.png"/>
              <p:cNvPicPr>
                <a:picLocks noChangeAspect="1" noChangeArrowheads="1"/>
              </p:cNvPicPr>
              <p:nvPr/>
            </p:nvPicPr>
            <p:blipFill>
              <a:blip r:embed="rId8" cstate="print"/>
              <a:srcRect/>
              <a:stretch>
                <a:fillRect/>
              </a:stretch>
            </p:blipFill>
            <p:spPr bwMode="auto">
              <a:xfrm flipH="1" flipV="1">
                <a:off x="1961833" y="1220130"/>
                <a:ext cx="324036" cy="336662"/>
              </a:xfrm>
              <a:prstGeom prst="rect">
                <a:avLst/>
              </a:prstGeom>
              <a:noFill/>
            </p:spPr>
          </p:pic>
          <p:sp>
            <p:nvSpPr>
              <p:cNvPr id="59" name="58 Documento"/>
              <p:cNvSpPr/>
              <p:nvPr/>
            </p:nvSpPr>
            <p:spPr>
              <a:xfrm>
                <a:off x="1960530" y="890428"/>
                <a:ext cx="326643" cy="306324"/>
              </a:xfrm>
              <a:prstGeom prst="flowChartDocumen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ES" sz="800" b="1" dirty="0">
                    <a:solidFill>
                      <a:schemeClr val="tx1"/>
                    </a:solidFill>
                  </a:rPr>
                  <a:t>M3</a:t>
                </a:r>
              </a:p>
            </p:txBody>
          </p:sp>
        </p:grpSp>
        <p:cxnSp>
          <p:nvCxnSpPr>
            <p:cNvPr id="60" name="59 Conector recto de flecha"/>
            <p:cNvCxnSpPr>
              <a:stCxn id="57" idx="2"/>
              <a:endCxn id="9" idx="0"/>
            </p:cNvCxnSpPr>
            <p:nvPr/>
          </p:nvCxnSpPr>
          <p:spPr>
            <a:xfrm>
              <a:off x="5222944" y="2829204"/>
              <a:ext cx="2" cy="12065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63" name="62 Conector recto de flecha"/>
            <p:cNvCxnSpPr>
              <a:stCxn id="57" idx="2"/>
              <a:endCxn id="12" idx="0"/>
            </p:cNvCxnSpPr>
            <p:nvPr/>
          </p:nvCxnSpPr>
          <p:spPr>
            <a:xfrm flipH="1">
              <a:off x="3062706" y="2829204"/>
              <a:ext cx="2160238" cy="120658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grpSp>
        <p:nvGrpSpPr>
          <p:cNvPr id="2" name="1 Grupo"/>
          <p:cNvGrpSpPr/>
          <p:nvPr/>
        </p:nvGrpSpPr>
        <p:grpSpPr>
          <a:xfrm>
            <a:off x="879900" y="5276676"/>
            <a:ext cx="4343046" cy="816620"/>
            <a:chOff x="879900" y="5276676"/>
            <a:chExt cx="4343046" cy="816620"/>
          </a:xfrm>
        </p:grpSpPr>
        <p:sp>
          <p:nvSpPr>
            <p:cNvPr id="17" name="16 Forma libre"/>
            <p:cNvSpPr/>
            <p:nvPr/>
          </p:nvSpPr>
          <p:spPr>
            <a:xfrm>
              <a:off x="879900" y="5823868"/>
              <a:ext cx="4343046" cy="269428"/>
            </a:xfrm>
            <a:custGeom>
              <a:avLst/>
              <a:gdLst>
                <a:gd name="connsiteX0" fmla="*/ 3257550 w 3257550"/>
                <a:gd name="connsiteY0" fmla="*/ 403225 h 574675"/>
                <a:gd name="connsiteX1" fmla="*/ 1733550 w 3257550"/>
                <a:gd name="connsiteY1" fmla="*/ 28575 h 574675"/>
                <a:gd name="connsiteX2" fmla="*/ 0 w 3257550"/>
                <a:gd name="connsiteY2" fmla="*/ 574675 h 574675"/>
                <a:gd name="connsiteX0" fmla="*/ 4161065 w 4161065"/>
                <a:gd name="connsiteY0" fmla="*/ 645459 h 645459"/>
                <a:gd name="connsiteX1" fmla="*/ 2637065 w 4161065"/>
                <a:gd name="connsiteY1" fmla="*/ 270809 h 645459"/>
                <a:gd name="connsiteX2" fmla="*/ 0 w 4161065"/>
                <a:gd name="connsiteY2" fmla="*/ 76681 h 645459"/>
                <a:gd name="connsiteX0" fmla="*/ 4868636 w 4868636"/>
                <a:gd name="connsiteY0" fmla="*/ 53625 h 311575"/>
                <a:gd name="connsiteX1" fmla="*/ 2637065 w 4868636"/>
                <a:gd name="connsiteY1" fmla="*/ 310346 h 311575"/>
                <a:gd name="connsiteX2" fmla="*/ 0 w 4868636"/>
                <a:gd name="connsiteY2" fmla="*/ 116218 h 311575"/>
                <a:gd name="connsiteX0" fmla="*/ 4868636 w 4868636"/>
                <a:gd name="connsiteY0" fmla="*/ 14089 h 272039"/>
                <a:gd name="connsiteX1" fmla="*/ 2637065 w 4868636"/>
                <a:gd name="connsiteY1" fmla="*/ 270810 h 272039"/>
                <a:gd name="connsiteX2" fmla="*/ 0 w 4868636"/>
                <a:gd name="connsiteY2" fmla="*/ 76682 h 272039"/>
                <a:gd name="connsiteX0" fmla="*/ 4868636 w 4868636"/>
                <a:gd name="connsiteY0" fmla="*/ 0 h 269428"/>
                <a:gd name="connsiteX1" fmla="*/ 2637065 w 4868636"/>
                <a:gd name="connsiteY1" fmla="*/ 256721 h 269428"/>
                <a:gd name="connsiteX2" fmla="*/ 0 w 4868636"/>
                <a:gd name="connsiteY2" fmla="*/ 62593 h 269428"/>
              </a:gdLst>
              <a:ahLst/>
              <a:cxnLst>
                <a:cxn ang="0">
                  <a:pos x="connsiteX0" y="connsiteY0"/>
                </a:cxn>
                <a:cxn ang="0">
                  <a:pos x="connsiteX1" y="connsiteY1"/>
                </a:cxn>
                <a:cxn ang="0">
                  <a:pos x="connsiteX2" y="connsiteY2"/>
                </a:cxn>
              </a:cxnLst>
              <a:rect l="l" t="t" r="r" b="b"/>
              <a:pathLst>
                <a:path w="4868636" h="269428">
                  <a:moveTo>
                    <a:pt x="4868636" y="0"/>
                  </a:moveTo>
                  <a:cubicBezTo>
                    <a:pt x="4443413" y="255587"/>
                    <a:pt x="3179990" y="228146"/>
                    <a:pt x="2637065" y="256721"/>
                  </a:cubicBezTo>
                  <a:cubicBezTo>
                    <a:pt x="2094140" y="285296"/>
                    <a:pt x="453798" y="282801"/>
                    <a:pt x="0" y="62593"/>
                  </a:cubicBezTo>
                </a:path>
              </a:pathLst>
            </a:custGeom>
            <a:ln>
              <a:solidFill>
                <a:srgbClr val="FF0000"/>
              </a:solidFill>
              <a:prstDash val="lgDash"/>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66" name="65 Forma libre"/>
            <p:cNvSpPr/>
            <p:nvPr/>
          </p:nvSpPr>
          <p:spPr>
            <a:xfrm flipH="1" flipV="1">
              <a:off x="1113870" y="5276676"/>
              <a:ext cx="1660804" cy="269428"/>
            </a:xfrm>
            <a:custGeom>
              <a:avLst/>
              <a:gdLst>
                <a:gd name="connsiteX0" fmla="*/ 3257550 w 3257550"/>
                <a:gd name="connsiteY0" fmla="*/ 403225 h 574675"/>
                <a:gd name="connsiteX1" fmla="*/ 1733550 w 3257550"/>
                <a:gd name="connsiteY1" fmla="*/ 28575 h 574675"/>
                <a:gd name="connsiteX2" fmla="*/ 0 w 3257550"/>
                <a:gd name="connsiteY2" fmla="*/ 574675 h 574675"/>
                <a:gd name="connsiteX0" fmla="*/ 4161065 w 4161065"/>
                <a:gd name="connsiteY0" fmla="*/ 645459 h 645459"/>
                <a:gd name="connsiteX1" fmla="*/ 2637065 w 4161065"/>
                <a:gd name="connsiteY1" fmla="*/ 270809 h 645459"/>
                <a:gd name="connsiteX2" fmla="*/ 0 w 4161065"/>
                <a:gd name="connsiteY2" fmla="*/ 76681 h 645459"/>
                <a:gd name="connsiteX0" fmla="*/ 4868636 w 4868636"/>
                <a:gd name="connsiteY0" fmla="*/ 53625 h 311575"/>
                <a:gd name="connsiteX1" fmla="*/ 2637065 w 4868636"/>
                <a:gd name="connsiteY1" fmla="*/ 310346 h 311575"/>
                <a:gd name="connsiteX2" fmla="*/ 0 w 4868636"/>
                <a:gd name="connsiteY2" fmla="*/ 116218 h 311575"/>
                <a:gd name="connsiteX0" fmla="*/ 4868636 w 4868636"/>
                <a:gd name="connsiteY0" fmla="*/ 14089 h 272039"/>
                <a:gd name="connsiteX1" fmla="*/ 2637065 w 4868636"/>
                <a:gd name="connsiteY1" fmla="*/ 270810 h 272039"/>
                <a:gd name="connsiteX2" fmla="*/ 0 w 4868636"/>
                <a:gd name="connsiteY2" fmla="*/ 76682 h 272039"/>
                <a:gd name="connsiteX0" fmla="*/ 4868636 w 4868636"/>
                <a:gd name="connsiteY0" fmla="*/ 0 h 269428"/>
                <a:gd name="connsiteX1" fmla="*/ 2637065 w 4868636"/>
                <a:gd name="connsiteY1" fmla="*/ 256721 h 269428"/>
                <a:gd name="connsiteX2" fmla="*/ 0 w 4868636"/>
                <a:gd name="connsiteY2" fmla="*/ 62593 h 269428"/>
              </a:gdLst>
              <a:ahLst/>
              <a:cxnLst>
                <a:cxn ang="0">
                  <a:pos x="connsiteX0" y="connsiteY0"/>
                </a:cxn>
                <a:cxn ang="0">
                  <a:pos x="connsiteX1" y="connsiteY1"/>
                </a:cxn>
                <a:cxn ang="0">
                  <a:pos x="connsiteX2" y="connsiteY2"/>
                </a:cxn>
              </a:cxnLst>
              <a:rect l="l" t="t" r="r" b="b"/>
              <a:pathLst>
                <a:path w="4868636" h="269428">
                  <a:moveTo>
                    <a:pt x="4868636" y="0"/>
                  </a:moveTo>
                  <a:cubicBezTo>
                    <a:pt x="4443413" y="255587"/>
                    <a:pt x="3179990" y="228146"/>
                    <a:pt x="2637065" y="256721"/>
                  </a:cubicBezTo>
                  <a:cubicBezTo>
                    <a:pt x="2094140" y="285296"/>
                    <a:pt x="453798" y="282801"/>
                    <a:pt x="0" y="62593"/>
                  </a:cubicBezTo>
                </a:path>
              </a:pathLst>
            </a:custGeom>
            <a:ln>
              <a:solidFill>
                <a:srgbClr val="FF0000"/>
              </a:solidFill>
              <a:prstDash val="lgDash"/>
              <a:headEnd type="none" w="med" len="med"/>
              <a:tailEnd type="arrow" w="med" len="med"/>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sp>
        <p:nvSpPr>
          <p:cNvPr id="69" name="68 Rectángulo redondeado"/>
          <p:cNvSpPr/>
          <p:nvPr/>
        </p:nvSpPr>
        <p:spPr>
          <a:xfrm rot="21120000">
            <a:off x="6616496" y="2265071"/>
            <a:ext cx="1948837" cy="698376"/>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b="1" dirty="0" err="1">
                <a:solidFill>
                  <a:srgbClr val="FF0000"/>
                </a:solidFill>
              </a:rPr>
              <a:t>Interoperability</a:t>
            </a:r>
            <a:endParaRPr lang="es-ES" sz="2000" b="1" dirty="0">
              <a:solidFill>
                <a:srgbClr val="FF0000"/>
              </a:solidFill>
            </a:endParaRPr>
          </a:p>
          <a:p>
            <a:pPr algn="ctr"/>
            <a:r>
              <a:rPr lang="es-ES" sz="2000" b="1" dirty="0" err="1">
                <a:solidFill>
                  <a:srgbClr val="FF0000"/>
                </a:solidFill>
              </a:rPr>
              <a:t>issues</a:t>
            </a:r>
            <a:endParaRPr lang="es-ES" sz="2000" b="1" dirty="0">
              <a:solidFill>
                <a:srgbClr val="FF0000"/>
              </a:solidFill>
            </a:endParaRPr>
          </a:p>
        </p:txBody>
      </p:sp>
      <p:sp>
        <p:nvSpPr>
          <p:cNvPr id="70" name="69 Rectángulo redondeado"/>
          <p:cNvSpPr/>
          <p:nvPr/>
        </p:nvSpPr>
        <p:spPr>
          <a:xfrm rot="21120000">
            <a:off x="6616496" y="3390497"/>
            <a:ext cx="1948837" cy="698376"/>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b="1" dirty="0" err="1">
                <a:solidFill>
                  <a:srgbClr val="FF0000"/>
                </a:solidFill>
              </a:rPr>
              <a:t>Distribution</a:t>
            </a:r>
            <a:endParaRPr lang="es-ES" sz="2000" b="1" dirty="0">
              <a:solidFill>
                <a:srgbClr val="FF0000"/>
              </a:solidFill>
            </a:endParaRPr>
          </a:p>
          <a:p>
            <a:pPr algn="ctr"/>
            <a:r>
              <a:rPr lang="es-ES" sz="2000" b="1" dirty="0" err="1">
                <a:solidFill>
                  <a:srgbClr val="FF0000"/>
                </a:solidFill>
              </a:rPr>
              <a:t>issues</a:t>
            </a:r>
            <a:endParaRPr lang="es-ES" sz="2000" b="1" dirty="0">
              <a:solidFill>
                <a:srgbClr val="FF0000"/>
              </a:solidFill>
            </a:endParaRPr>
          </a:p>
        </p:txBody>
      </p:sp>
      <p:sp>
        <p:nvSpPr>
          <p:cNvPr id="71" name="70 Rectángulo redondeado"/>
          <p:cNvSpPr/>
          <p:nvPr/>
        </p:nvSpPr>
        <p:spPr>
          <a:xfrm rot="21120000">
            <a:off x="6616496" y="4326601"/>
            <a:ext cx="1948837" cy="698376"/>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b="1" dirty="0" err="1">
                <a:solidFill>
                  <a:srgbClr val="FF0000"/>
                </a:solidFill>
              </a:rPr>
              <a:t>Extensibility</a:t>
            </a:r>
            <a:endParaRPr lang="es-ES" sz="2000" b="1" dirty="0">
              <a:solidFill>
                <a:srgbClr val="FF0000"/>
              </a:solidFill>
            </a:endParaRPr>
          </a:p>
          <a:p>
            <a:pPr algn="ctr"/>
            <a:r>
              <a:rPr lang="es-ES" sz="2000" b="1" dirty="0" err="1">
                <a:solidFill>
                  <a:srgbClr val="FF0000"/>
                </a:solidFill>
              </a:rPr>
              <a:t>issues</a:t>
            </a:r>
            <a:endParaRPr lang="es-ES" sz="2000" b="1" dirty="0">
              <a:solidFill>
                <a:srgbClr val="FF0000"/>
              </a:solidFill>
            </a:endParaRPr>
          </a:p>
        </p:txBody>
      </p:sp>
      <p:sp>
        <p:nvSpPr>
          <p:cNvPr id="72" name="71 Rectángulo redondeado"/>
          <p:cNvSpPr/>
          <p:nvPr/>
        </p:nvSpPr>
        <p:spPr>
          <a:xfrm rot="21120000">
            <a:off x="6616496" y="5236252"/>
            <a:ext cx="1948837" cy="698376"/>
          </a:xfrm>
          <a:prstGeom prst="round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ES" sz="2000" b="1" dirty="0" err="1">
                <a:solidFill>
                  <a:srgbClr val="FF0000"/>
                </a:solidFill>
              </a:rPr>
              <a:t>Consistency</a:t>
            </a:r>
            <a:endParaRPr lang="es-ES" sz="2000" b="1" dirty="0">
              <a:solidFill>
                <a:srgbClr val="FF0000"/>
              </a:solidFill>
            </a:endParaRPr>
          </a:p>
          <a:p>
            <a:pPr algn="ctr"/>
            <a:r>
              <a:rPr lang="es-ES" sz="2000" b="1" dirty="0" err="1">
                <a:solidFill>
                  <a:srgbClr val="FF0000"/>
                </a:solidFill>
              </a:rPr>
              <a:t>issues</a:t>
            </a:r>
            <a:endParaRPr lang="es-ES" sz="2000" b="1" dirty="0">
              <a:solidFill>
                <a:srgbClr val="FF0000"/>
              </a:solidFill>
            </a:endParaRPr>
          </a:p>
        </p:txBody>
      </p:sp>
    </p:spTree>
    <p:extLst>
      <p:ext uri="{BB962C8B-B14F-4D97-AF65-F5344CB8AC3E}">
        <p14:creationId xmlns:p14="http://schemas.microsoft.com/office/powerpoint/2010/main" val="427305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3 Título"/>
          <p:cNvSpPr>
            <a:spLocks noGrp="1"/>
          </p:cNvSpPr>
          <p:nvPr>
            <p:ph type="title"/>
          </p:nvPr>
        </p:nvSpPr>
        <p:spPr>
          <a:xfrm>
            <a:off x="457200" y="188640"/>
            <a:ext cx="8229600" cy="1143000"/>
          </a:xfrm>
        </p:spPr>
        <p:txBody>
          <a:bodyPr>
            <a:normAutofit fontScale="90000"/>
          </a:bodyPr>
          <a:lstStyle/>
          <a:p>
            <a:r>
              <a:rPr lang="es-ES" b="1" dirty="0" err="1"/>
              <a:t>Generating</a:t>
            </a:r>
            <a:r>
              <a:rPr lang="es-ES" b="1" dirty="0"/>
              <a:t> ALM </a:t>
            </a:r>
            <a:r>
              <a:rPr lang="es-ES" b="1" dirty="0" err="1"/>
              <a:t>metrics</a:t>
            </a:r>
            <a:r>
              <a:rPr lang="es-ES" b="1" dirty="0"/>
              <a:t> </a:t>
            </a:r>
            <a:br>
              <a:rPr lang="es-ES" b="1" dirty="0"/>
            </a:br>
            <a:r>
              <a:rPr lang="es-ES" b="1" dirty="0" err="1"/>
              <a:t>using</a:t>
            </a:r>
            <a:r>
              <a:rPr lang="es-ES" b="1" dirty="0"/>
              <a:t> </a:t>
            </a:r>
            <a:r>
              <a:rPr lang="es-ES" b="1" dirty="0" err="1"/>
              <a:t>our</a:t>
            </a:r>
            <a:r>
              <a:rPr lang="es-ES" b="1" dirty="0"/>
              <a:t> </a:t>
            </a:r>
            <a:r>
              <a:rPr lang="es-ES" b="1" dirty="0" err="1"/>
              <a:t>approach</a:t>
            </a:r>
            <a:endParaRPr lang="es-ES" b="1" dirty="0"/>
          </a:p>
        </p:txBody>
      </p:sp>
      <p:grpSp>
        <p:nvGrpSpPr>
          <p:cNvPr id="4" name="3 Grupo"/>
          <p:cNvGrpSpPr/>
          <p:nvPr/>
        </p:nvGrpSpPr>
        <p:grpSpPr>
          <a:xfrm>
            <a:off x="467544" y="6021288"/>
            <a:ext cx="1301891" cy="720080"/>
            <a:chOff x="6804248" y="5517232"/>
            <a:chExt cx="1301891" cy="720080"/>
          </a:xfrm>
        </p:grpSpPr>
        <p:pic>
          <p:nvPicPr>
            <p:cNvPr id="5"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6804248" y="5517232"/>
              <a:ext cx="1301891" cy="720080"/>
            </a:xfrm>
            <a:prstGeom prst="rect">
              <a:avLst/>
            </a:prstGeom>
            <a:noFill/>
          </p:spPr>
        </p:pic>
        <p:pic>
          <p:nvPicPr>
            <p:cNvPr id="6" name="5 Imagen" descr="277d9badcbd723e913b3a41e64e8d2f3d2c80598.png"/>
            <p:cNvPicPr>
              <a:picLocks noChangeAspect="1"/>
            </p:cNvPicPr>
            <p:nvPr/>
          </p:nvPicPr>
          <p:blipFill>
            <a:blip r:embed="rId4" cstate="print"/>
            <a:stretch>
              <a:fillRect/>
            </a:stretch>
          </p:blipFill>
          <p:spPr>
            <a:xfrm>
              <a:off x="7088790" y="5661248"/>
              <a:ext cx="723570" cy="257236"/>
            </a:xfrm>
            <a:prstGeom prst="rect">
              <a:avLst/>
            </a:prstGeom>
          </p:spPr>
        </p:pic>
      </p:grpSp>
      <p:grpSp>
        <p:nvGrpSpPr>
          <p:cNvPr id="182" name="181 Grupo"/>
          <p:cNvGrpSpPr/>
          <p:nvPr/>
        </p:nvGrpSpPr>
        <p:grpSpPr>
          <a:xfrm>
            <a:off x="5358341" y="6021288"/>
            <a:ext cx="1301891" cy="720080"/>
            <a:chOff x="5358341" y="6021288"/>
            <a:chExt cx="1301891" cy="720080"/>
          </a:xfrm>
        </p:grpSpPr>
        <p:pic>
          <p:nvPicPr>
            <p:cNvPr id="7"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5358341" y="6021288"/>
              <a:ext cx="1301891" cy="720080"/>
            </a:xfrm>
            <a:prstGeom prst="rect">
              <a:avLst/>
            </a:prstGeom>
            <a:noFill/>
          </p:spPr>
        </p:pic>
        <p:pic>
          <p:nvPicPr>
            <p:cNvPr id="8" name="Picture 20" descr="http://moduslaborandi.net/wp-content/uploads/2014/11/00_Jenkins_Logo.png"/>
            <p:cNvPicPr>
              <a:picLocks noChangeAspect="1" noChangeArrowheads="1"/>
            </p:cNvPicPr>
            <p:nvPr/>
          </p:nvPicPr>
          <p:blipFill>
            <a:blip r:embed="rId5" cstate="print"/>
            <a:srcRect/>
            <a:stretch>
              <a:fillRect/>
            </a:stretch>
          </p:blipFill>
          <p:spPr bwMode="auto">
            <a:xfrm>
              <a:off x="5649246" y="6144809"/>
              <a:ext cx="720080" cy="231584"/>
            </a:xfrm>
            <a:prstGeom prst="rect">
              <a:avLst/>
            </a:prstGeom>
            <a:noFill/>
          </p:spPr>
        </p:pic>
      </p:grpSp>
      <p:grpSp>
        <p:nvGrpSpPr>
          <p:cNvPr id="181" name="180 Grupo"/>
          <p:cNvGrpSpPr/>
          <p:nvPr/>
        </p:nvGrpSpPr>
        <p:grpSpPr>
          <a:xfrm>
            <a:off x="2915816" y="6021288"/>
            <a:ext cx="1301891" cy="720080"/>
            <a:chOff x="2915816" y="6021288"/>
            <a:chExt cx="1301891" cy="720080"/>
          </a:xfrm>
        </p:grpSpPr>
        <p:pic>
          <p:nvPicPr>
            <p:cNvPr id="9"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2915816" y="6021288"/>
              <a:ext cx="1301891" cy="720080"/>
            </a:xfrm>
            <a:prstGeom prst="rect">
              <a:avLst/>
            </a:prstGeom>
            <a:noFill/>
          </p:spPr>
        </p:pic>
        <p:pic>
          <p:nvPicPr>
            <p:cNvPr id="10" name="Picture 24" descr="http://www.adaequare.com/wp-content/uploads/2015/05/erp-icon.png"/>
            <p:cNvPicPr>
              <a:picLocks noChangeAspect="1" noChangeArrowheads="1"/>
            </p:cNvPicPr>
            <p:nvPr/>
          </p:nvPicPr>
          <p:blipFill>
            <a:blip r:embed="rId6" cstate="print"/>
            <a:srcRect/>
            <a:stretch>
              <a:fillRect/>
            </a:stretch>
          </p:blipFill>
          <p:spPr bwMode="auto">
            <a:xfrm>
              <a:off x="3370345" y="6060504"/>
              <a:ext cx="392832" cy="392832"/>
            </a:xfrm>
            <a:prstGeom prst="rect">
              <a:avLst/>
            </a:prstGeom>
            <a:noFill/>
          </p:spPr>
        </p:pic>
      </p:grpSp>
      <p:sp>
        <p:nvSpPr>
          <p:cNvPr id="11" name="10 Rectángulo"/>
          <p:cNvSpPr/>
          <p:nvPr/>
        </p:nvSpPr>
        <p:spPr>
          <a:xfrm>
            <a:off x="611560" y="3430488"/>
            <a:ext cx="6336704" cy="2734816"/>
          </a:xfrm>
          <a:prstGeom prst="rect">
            <a:avLst/>
          </a:prstGeom>
          <a:ln w="12700">
            <a:solidFill>
              <a:schemeClr val="tx1"/>
            </a:solidFill>
          </a:ln>
          <a:scene3d>
            <a:camera prst="perspectiveRelaxed"/>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83" name="182 Grupo"/>
          <p:cNvGrpSpPr/>
          <p:nvPr/>
        </p:nvGrpSpPr>
        <p:grpSpPr>
          <a:xfrm>
            <a:off x="467544" y="2638400"/>
            <a:ext cx="1224136" cy="1345178"/>
            <a:chOff x="467544" y="2638400"/>
            <a:chExt cx="1224136" cy="1345178"/>
          </a:xfrm>
        </p:grpSpPr>
        <p:sp>
          <p:nvSpPr>
            <p:cNvPr id="12" name="11 Elipse"/>
            <p:cNvSpPr/>
            <p:nvPr/>
          </p:nvSpPr>
          <p:spPr>
            <a:xfrm>
              <a:off x="1043608" y="321446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12 Elipse"/>
            <p:cNvSpPr/>
            <p:nvPr/>
          </p:nvSpPr>
          <p:spPr>
            <a:xfrm>
              <a:off x="755576" y="285442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13 Elipse"/>
            <p:cNvSpPr/>
            <p:nvPr/>
          </p:nvSpPr>
          <p:spPr>
            <a:xfrm>
              <a:off x="1259632" y="3790528"/>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14 Elipse"/>
            <p:cNvSpPr/>
            <p:nvPr/>
          </p:nvSpPr>
          <p:spPr>
            <a:xfrm>
              <a:off x="1547664" y="35745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6" name="15 Conector recto"/>
            <p:cNvCxnSpPr>
              <a:stCxn id="12" idx="0"/>
              <a:endCxn id="13" idx="4"/>
            </p:cNvCxnSpPr>
            <p:nvPr/>
          </p:nvCxnSpPr>
          <p:spPr>
            <a:xfrm flipH="1" flipV="1">
              <a:off x="827584" y="2998440"/>
              <a:ext cx="288032" cy="21602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a:stCxn id="15" idx="4"/>
              <a:endCxn id="14" idx="6"/>
            </p:cNvCxnSpPr>
            <p:nvPr/>
          </p:nvCxnSpPr>
          <p:spPr>
            <a:xfrm flipH="1">
              <a:off x="1403648" y="3718520"/>
              <a:ext cx="216024" cy="144016"/>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17 Conector recto"/>
            <p:cNvCxnSpPr>
              <a:stCxn id="12" idx="6"/>
              <a:endCxn id="15" idx="0"/>
            </p:cNvCxnSpPr>
            <p:nvPr/>
          </p:nvCxnSpPr>
          <p:spPr>
            <a:xfrm>
              <a:off x="1187624" y="3286472"/>
              <a:ext cx="432048" cy="28803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467544" y="2638400"/>
              <a:ext cx="50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Repository</a:t>
              </a:r>
            </a:p>
          </p:txBody>
        </p:sp>
        <p:sp>
          <p:nvSpPr>
            <p:cNvPr id="20" name="19 CuadroTexto"/>
            <p:cNvSpPr txBox="1"/>
            <p:nvPr/>
          </p:nvSpPr>
          <p:spPr>
            <a:xfrm>
              <a:off x="1187624" y="3140968"/>
              <a:ext cx="504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Committer</a:t>
              </a:r>
            </a:p>
          </p:txBody>
        </p:sp>
        <p:sp>
          <p:nvSpPr>
            <p:cNvPr id="21" name="20 CuadroTexto"/>
            <p:cNvSpPr txBox="1"/>
            <p:nvPr/>
          </p:nvSpPr>
          <p:spPr>
            <a:xfrm>
              <a:off x="1187624" y="3327375"/>
              <a:ext cx="360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Commit</a:t>
              </a:r>
            </a:p>
          </p:txBody>
        </p:sp>
        <p:sp>
          <p:nvSpPr>
            <p:cNvPr id="22" name="21 CuadroTexto"/>
            <p:cNvSpPr txBox="1"/>
            <p:nvPr/>
          </p:nvSpPr>
          <p:spPr>
            <a:xfrm>
              <a:off x="899592" y="3645024"/>
              <a:ext cx="36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Branch</a:t>
              </a:r>
            </a:p>
          </p:txBody>
        </p:sp>
      </p:grpSp>
      <p:grpSp>
        <p:nvGrpSpPr>
          <p:cNvPr id="196" name="195 Grupo"/>
          <p:cNvGrpSpPr/>
          <p:nvPr/>
        </p:nvGrpSpPr>
        <p:grpSpPr>
          <a:xfrm>
            <a:off x="2555776" y="2462699"/>
            <a:ext cx="1965259" cy="1016823"/>
            <a:chOff x="2555776" y="2462699"/>
            <a:chExt cx="1965259" cy="1016823"/>
          </a:xfrm>
        </p:grpSpPr>
        <p:sp>
          <p:nvSpPr>
            <p:cNvPr id="42" name="41 CuadroTexto"/>
            <p:cNvSpPr txBox="1"/>
            <p:nvPr/>
          </p:nvSpPr>
          <p:spPr>
            <a:xfrm>
              <a:off x="2555776" y="3140968"/>
              <a:ext cx="36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Project</a:t>
              </a:r>
            </a:p>
          </p:txBody>
        </p:sp>
        <p:grpSp>
          <p:nvGrpSpPr>
            <p:cNvPr id="184" name="183 Grupo"/>
            <p:cNvGrpSpPr/>
            <p:nvPr/>
          </p:nvGrpSpPr>
          <p:grpSpPr>
            <a:xfrm>
              <a:off x="2969812" y="2462699"/>
              <a:ext cx="1551223" cy="865004"/>
              <a:chOff x="2969812" y="2462699"/>
              <a:chExt cx="1551223" cy="865004"/>
            </a:xfrm>
          </p:grpSpPr>
          <p:sp>
            <p:nvSpPr>
              <p:cNvPr id="34" name="33 Elipse"/>
              <p:cNvSpPr/>
              <p:nvPr/>
            </p:nvSpPr>
            <p:spPr>
              <a:xfrm>
                <a:off x="3331393" y="278241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34 Elipse"/>
              <p:cNvSpPr/>
              <p:nvPr/>
            </p:nvSpPr>
            <p:spPr>
              <a:xfrm>
                <a:off x="3779912" y="314245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35 Elipse"/>
              <p:cNvSpPr/>
              <p:nvPr/>
            </p:nvSpPr>
            <p:spPr>
              <a:xfrm>
                <a:off x="2969812" y="314245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36 Conector recto"/>
              <p:cNvCxnSpPr>
                <a:stCxn id="47" idx="4"/>
                <a:endCxn id="35" idx="7"/>
              </p:cNvCxnSpPr>
              <p:nvPr/>
            </p:nvCxnSpPr>
            <p:spPr>
              <a:xfrm flipH="1">
                <a:off x="3902837" y="2926432"/>
                <a:ext cx="366218" cy="2371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37 Conector recto"/>
              <p:cNvCxnSpPr>
                <a:stCxn id="36" idx="0"/>
                <a:endCxn id="34" idx="3"/>
              </p:cNvCxnSpPr>
              <p:nvPr/>
            </p:nvCxnSpPr>
            <p:spPr>
              <a:xfrm flipV="1">
                <a:off x="3041820" y="2905341"/>
                <a:ext cx="310664" cy="2371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38 Conector recto"/>
              <p:cNvCxnSpPr>
                <a:stCxn id="35" idx="2"/>
                <a:endCxn id="36" idx="6"/>
              </p:cNvCxnSpPr>
              <p:nvPr/>
            </p:nvCxnSpPr>
            <p:spPr>
              <a:xfrm flipH="1">
                <a:off x="3113828" y="3214464"/>
                <a:ext cx="6660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0" name="39 CuadroTexto"/>
              <p:cNvSpPr txBox="1"/>
              <p:nvPr/>
            </p:nvSpPr>
            <p:spPr>
              <a:xfrm>
                <a:off x="3995936" y="3112259"/>
                <a:ext cx="43204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Person</a:t>
                </a:r>
              </a:p>
            </p:txBody>
          </p:sp>
          <p:sp>
            <p:nvSpPr>
              <p:cNvPr id="41" name="40 CuadroTexto"/>
              <p:cNvSpPr txBox="1"/>
              <p:nvPr/>
            </p:nvSpPr>
            <p:spPr>
              <a:xfrm>
                <a:off x="3059832" y="2730406"/>
                <a:ext cx="252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Role</a:t>
                </a:r>
              </a:p>
            </p:txBody>
          </p:sp>
          <p:sp>
            <p:nvSpPr>
              <p:cNvPr id="43" name="42 Elipse"/>
              <p:cNvSpPr/>
              <p:nvPr/>
            </p:nvSpPr>
            <p:spPr>
              <a:xfrm>
                <a:off x="3563888" y="263691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43 CuadroTexto"/>
              <p:cNvSpPr txBox="1"/>
              <p:nvPr/>
            </p:nvSpPr>
            <p:spPr>
              <a:xfrm>
                <a:off x="3347864" y="2462699"/>
                <a:ext cx="612000" cy="461665"/>
              </a:xfrm>
              <a:prstGeom prst="rect">
                <a:avLst/>
              </a:prstGeom>
              <a:noFill/>
            </p:spPr>
            <p:txBody>
              <a:bodyPr wrap="square" lIns="0" rIns="0" rtlCol="0">
                <a:spAutoFit/>
              </a:bodyPr>
              <a:lstStyle/>
              <a:p>
                <a:pPr algn="ctr"/>
                <a:r>
                  <a:rPr lang="en-US" sz="800" dirty="0">
                    <a:latin typeface="Arial" pitchFamily="34" charset="0"/>
                    <a:ea typeface="Microsoft Himalaya" pitchFamily="2" charset="0"/>
                    <a:cs typeface="Arial" pitchFamily="34" charset="0"/>
                  </a:rPr>
                  <a:t> Organization</a:t>
                </a:r>
              </a:p>
            </p:txBody>
          </p:sp>
          <p:cxnSp>
            <p:nvCxnSpPr>
              <p:cNvPr id="45" name="44 Conector recto"/>
              <p:cNvCxnSpPr>
                <a:stCxn id="43" idx="4"/>
                <a:endCxn id="35" idx="0"/>
              </p:cNvCxnSpPr>
              <p:nvPr/>
            </p:nvCxnSpPr>
            <p:spPr>
              <a:xfrm>
                <a:off x="3635896" y="2780928"/>
                <a:ext cx="216024" cy="36152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45 Conector recto"/>
              <p:cNvCxnSpPr>
                <a:stCxn id="43" idx="5"/>
                <a:endCxn id="47" idx="1"/>
              </p:cNvCxnSpPr>
              <p:nvPr/>
            </p:nvCxnSpPr>
            <p:spPr>
              <a:xfrm>
                <a:off x="3686813" y="2759837"/>
                <a:ext cx="531325" cy="4367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7" name="46 Elipse"/>
              <p:cNvSpPr/>
              <p:nvPr/>
            </p:nvSpPr>
            <p:spPr>
              <a:xfrm>
                <a:off x="4197047" y="278241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47 CuadroTexto"/>
              <p:cNvSpPr txBox="1"/>
              <p:nvPr/>
            </p:nvSpPr>
            <p:spPr>
              <a:xfrm>
                <a:off x="4089035" y="2566392"/>
                <a:ext cx="432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Position</a:t>
                </a:r>
              </a:p>
            </p:txBody>
          </p:sp>
          <p:cxnSp>
            <p:nvCxnSpPr>
              <p:cNvPr id="49" name="48 Conector recto"/>
              <p:cNvCxnSpPr>
                <a:stCxn id="35" idx="1"/>
                <a:endCxn id="34" idx="5"/>
              </p:cNvCxnSpPr>
              <p:nvPr/>
            </p:nvCxnSpPr>
            <p:spPr>
              <a:xfrm flipH="1" flipV="1">
                <a:off x="3454318" y="2905341"/>
                <a:ext cx="346685" cy="258206"/>
              </a:xfrm>
              <a:prstGeom prst="line">
                <a:avLst/>
              </a:prstGeom>
              <a:ln w="12700"/>
            </p:spPr>
            <p:style>
              <a:lnRef idx="1">
                <a:schemeClr val="accent1"/>
              </a:lnRef>
              <a:fillRef idx="0">
                <a:schemeClr val="accent1"/>
              </a:fillRef>
              <a:effectRef idx="0">
                <a:schemeClr val="accent1"/>
              </a:effectRef>
              <a:fontRef idx="minor">
                <a:schemeClr val="tx1"/>
              </a:fontRef>
            </p:style>
          </p:cxnSp>
        </p:grpSp>
      </p:grpSp>
      <p:grpSp>
        <p:nvGrpSpPr>
          <p:cNvPr id="186" name="185 Grupo"/>
          <p:cNvGrpSpPr/>
          <p:nvPr/>
        </p:nvGrpSpPr>
        <p:grpSpPr>
          <a:xfrm>
            <a:off x="878502" y="2875515"/>
            <a:ext cx="2922501" cy="389866"/>
            <a:chOff x="878502" y="2875515"/>
            <a:chExt cx="2922501" cy="389866"/>
          </a:xfrm>
        </p:grpSpPr>
        <p:cxnSp>
          <p:nvCxnSpPr>
            <p:cNvPr id="50" name="49 Conector curvado"/>
            <p:cNvCxnSpPr>
              <a:stCxn id="36" idx="0"/>
              <a:endCxn id="13" idx="7"/>
            </p:cNvCxnSpPr>
            <p:nvPr/>
          </p:nvCxnSpPr>
          <p:spPr>
            <a:xfrm rot="16200000" flipV="1">
              <a:off x="1826691" y="1927326"/>
              <a:ext cx="266941" cy="2163319"/>
            </a:xfrm>
            <a:prstGeom prst="curvedConnector3">
              <a:avLst>
                <a:gd name="adj1" fmla="val 193538"/>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1" name="50 Forma"/>
            <p:cNvCxnSpPr>
              <a:stCxn id="35" idx="3"/>
              <a:endCxn id="12" idx="7"/>
            </p:cNvCxnSpPr>
            <p:nvPr/>
          </p:nvCxnSpPr>
          <p:spPr>
            <a:xfrm rot="5400000" flipH="1">
              <a:off x="2468855" y="1933233"/>
              <a:ext cx="29826" cy="2634470"/>
            </a:xfrm>
            <a:prstGeom prst="curvedConnector5">
              <a:avLst>
                <a:gd name="adj1" fmla="val -766445"/>
                <a:gd name="adj2" fmla="val 50000"/>
                <a:gd name="adj3" fmla="val 866445"/>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187" name="186 Grupo"/>
          <p:cNvGrpSpPr/>
          <p:nvPr/>
        </p:nvGrpSpPr>
        <p:grpSpPr>
          <a:xfrm>
            <a:off x="1403648" y="3337389"/>
            <a:ext cx="3873475" cy="525147"/>
            <a:chOff x="1403648" y="3337389"/>
            <a:chExt cx="3873475" cy="525147"/>
          </a:xfrm>
        </p:grpSpPr>
        <p:cxnSp>
          <p:nvCxnSpPr>
            <p:cNvPr id="52" name="51 Forma"/>
            <p:cNvCxnSpPr>
              <a:stCxn id="15" idx="6"/>
              <a:endCxn id="23" idx="3"/>
            </p:cNvCxnSpPr>
            <p:nvPr/>
          </p:nvCxnSpPr>
          <p:spPr>
            <a:xfrm flipV="1">
              <a:off x="1691680" y="3337389"/>
              <a:ext cx="3585443" cy="309123"/>
            </a:xfrm>
            <a:prstGeom prst="curvedConnector2">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3" name="52 Forma"/>
            <p:cNvCxnSpPr>
              <a:stCxn id="14" idx="6"/>
              <a:endCxn id="23" idx="3"/>
            </p:cNvCxnSpPr>
            <p:nvPr/>
          </p:nvCxnSpPr>
          <p:spPr>
            <a:xfrm flipV="1">
              <a:off x="1403648" y="3337389"/>
              <a:ext cx="3873475" cy="525147"/>
            </a:xfrm>
            <a:prstGeom prst="curvedConnector2">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203" name="202 Grupo"/>
          <p:cNvGrpSpPr/>
          <p:nvPr/>
        </p:nvGrpSpPr>
        <p:grpSpPr>
          <a:xfrm>
            <a:off x="755576" y="4365104"/>
            <a:ext cx="1260088" cy="978823"/>
            <a:chOff x="755576" y="4365104"/>
            <a:chExt cx="1260088" cy="978823"/>
          </a:xfrm>
        </p:grpSpPr>
        <p:sp>
          <p:nvSpPr>
            <p:cNvPr id="63" name="62 CuadroTexto"/>
            <p:cNvSpPr txBox="1"/>
            <p:nvPr/>
          </p:nvSpPr>
          <p:spPr>
            <a:xfrm>
              <a:off x="1403696" y="5128483"/>
              <a:ext cx="432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0102111</a:t>
              </a:r>
            </a:p>
          </p:txBody>
        </p:sp>
        <p:grpSp>
          <p:nvGrpSpPr>
            <p:cNvPr id="188" name="187 Grupo"/>
            <p:cNvGrpSpPr/>
            <p:nvPr/>
          </p:nvGrpSpPr>
          <p:grpSpPr>
            <a:xfrm>
              <a:off x="755576" y="4365104"/>
              <a:ext cx="1260088" cy="844098"/>
              <a:chOff x="755576" y="4365104"/>
              <a:chExt cx="1260088" cy="844098"/>
            </a:xfrm>
          </p:grpSpPr>
          <p:sp>
            <p:nvSpPr>
              <p:cNvPr id="54" name="53 Elipse"/>
              <p:cNvSpPr/>
              <p:nvPr/>
            </p:nvSpPr>
            <p:spPr>
              <a:xfrm>
                <a:off x="1043608" y="4798640"/>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5" name="54 Elipse"/>
              <p:cNvSpPr/>
              <p:nvPr/>
            </p:nvSpPr>
            <p:spPr>
              <a:xfrm>
                <a:off x="755576" y="4726632"/>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6" name="55 Elipse"/>
              <p:cNvSpPr/>
              <p:nvPr/>
            </p:nvSpPr>
            <p:spPr>
              <a:xfrm>
                <a:off x="1403648" y="5014664"/>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57" name="56 Conector recto"/>
              <p:cNvCxnSpPr>
                <a:stCxn id="54" idx="2"/>
                <a:endCxn id="55" idx="6"/>
              </p:cNvCxnSpPr>
              <p:nvPr/>
            </p:nvCxnSpPr>
            <p:spPr>
              <a:xfrm flipH="1" flipV="1">
                <a:off x="899592" y="4798640"/>
                <a:ext cx="144016" cy="72008"/>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58" name="57 Conector recto"/>
              <p:cNvCxnSpPr>
                <a:stCxn id="54" idx="5"/>
                <a:endCxn id="56" idx="0"/>
              </p:cNvCxnSpPr>
              <p:nvPr/>
            </p:nvCxnSpPr>
            <p:spPr>
              <a:xfrm>
                <a:off x="1166533" y="4921565"/>
                <a:ext cx="309123" cy="93099"/>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59" name="58 CuadroTexto"/>
              <p:cNvSpPr txBox="1"/>
              <p:nvPr/>
            </p:nvSpPr>
            <p:spPr>
              <a:xfrm>
                <a:off x="1043608" y="4942656"/>
                <a:ext cx="144016"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a:t>
                </a:r>
              </a:p>
            </p:txBody>
          </p:sp>
          <p:sp>
            <p:nvSpPr>
              <p:cNvPr id="60" name="59 CuadroTexto"/>
              <p:cNvSpPr txBox="1"/>
              <p:nvPr/>
            </p:nvSpPr>
            <p:spPr>
              <a:xfrm>
                <a:off x="1547664" y="4870649"/>
                <a:ext cx="468000" cy="214536"/>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0102101</a:t>
                </a:r>
              </a:p>
            </p:txBody>
          </p:sp>
          <p:sp>
            <p:nvSpPr>
              <p:cNvPr id="61" name="60 CuadroTexto"/>
              <p:cNvSpPr txBox="1"/>
              <p:nvPr/>
            </p:nvSpPr>
            <p:spPr>
              <a:xfrm>
                <a:off x="755576" y="4870648"/>
                <a:ext cx="18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A1</a:t>
                </a:r>
              </a:p>
            </p:txBody>
          </p:sp>
          <p:sp>
            <p:nvSpPr>
              <p:cNvPr id="62" name="61 Elipse"/>
              <p:cNvSpPr/>
              <p:nvPr/>
            </p:nvSpPr>
            <p:spPr>
              <a:xfrm>
                <a:off x="1691680" y="4726632"/>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4" name="63 Conector recto"/>
              <p:cNvCxnSpPr>
                <a:stCxn id="54" idx="6"/>
                <a:endCxn id="62" idx="2"/>
              </p:cNvCxnSpPr>
              <p:nvPr/>
            </p:nvCxnSpPr>
            <p:spPr>
              <a:xfrm flipV="1">
                <a:off x="1187624" y="4798640"/>
                <a:ext cx="504056" cy="7200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69" name="68 Elipse"/>
              <p:cNvSpPr/>
              <p:nvPr/>
            </p:nvSpPr>
            <p:spPr>
              <a:xfrm>
                <a:off x="1259632" y="4582616"/>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0" name="69 CuadroTexto"/>
              <p:cNvSpPr txBox="1"/>
              <p:nvPr/>
            </p:nvSpPr>
            <p:spPr>
              <a:xfrm>
                <a:off x="1007640" y="4365104"/>
                <a:ext cx="32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Master</a:t>
                </a:r>
              </a:p>
            </p:txBody>
          </p:sp>
          <p:cxnSp>
            <p:nvCxnSpPr>
              <p:cNvPr id="71" name="70 Conector recto"/>
              <p:cNvCxnSpPr>
                <a:stCxn id="69" idx="6"/>
                <a:endCxn id="62" idx="1"/>
              </p:cNvCxnSpPr>
              <p:nvPr/>
            </p:nvCxnSpPr>
            <p:spPr>
              <a:xfrm>
                <a:off x="1403648" y="4654624"/>
                <a:ext cx="309123" cy="9309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72" name="71 Conector recto"/>
              <p:cNvCxnSpPr>
                <a:stCxn id="69" idx="5"/>
                <a:endCxn id="56" idx="0"/>
              </p:cNvCxnSpPr>
              <p:nvPr/>
            </p:nvCxnSpPr>
            <p:spPr>
              <a:xfrm>
                <a:off x="1382557" y="4705541"/>
                <a:ext cx="93099" cy="309123"/>
              </a:xfrm>
              <a:prstGeom prst="line">
                <a:avLst/>
              </a:prstGeom>
              <a:ln w="12700"/>
            </p:spPr>
            <p:style>
              <a:lnRef idx="1">
                <a:schemeClr val="accent6"/>
              </a:lnRef>
              <a:fillRef idx="0">
                <a:schemeClr val="accent6"/>
              </a:fillRef>
              <a:effectRef idx="0">
                <a:schemeClr val="accent6"/>
              </a:effectRef>
              <a:fontRef idx="minor">
                <a:schemeClr val="tx1"/>
              </a:fontRef>
            </p:style>
          </p:cxnSp>
        </p:grpSp>
      </p:grpSp>
      <p:grpSp>
        <p:nvGrpSpPr>
          <p:cNvPr id="190" name="189 Grupo"/>
          <p:cNvGrpSpPr/>
          <p:nvPr/>
        </p:nvGrpSpPr>
        <p:grpSpPr>
          <a:xfrm>
            <a:off x="827584" y="2998440"/>
            <a:ext cx="936104" cy="2016224"/>
            <a:chOff x="827584" y="2998440"/>
            <a:chExt cx="936104" cy="2016224"/>
          </a:xfrm>
        </p:grpSpPr>
        <p:cxnSp>
          <p:nvCxnSpPr>
            <p:cNvPr id="65" name="64 Conector recto de flecha"/>
            <p:cNvCxnSpPr>
              <a:stCxn id="55" idx="0"/>
              <a:endCxn id="13" idx="4"/>
            </p:cNvCxnSpPr>
            <p:nvPr/>
          </p:nvCxnSpPr>
          <p:spPr>
            <a:xfrm flipV="1">
              <a:off x="827584" y="2998440"/>
              <a:ext cx="0" cy="172819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6" name="65 Conector recto de flecha"/>
            <p:cNvCxnSpPr>
              <a:stCxn id="54" idx="0"/>
              <a:endCxn id="12" idx="4"/>
            </p:cNvCxnSpPr>
            <p:nvPr/>
          </p:nvCxnSpPr>
          <p:spPr>
            <a:xfrm flipV="1">
              <a:off x="1115616" y="3358480"/>
              <a:ext cx="0" cy="1440160"/>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7" name="66 Conector recto de flecha"/>
            <p:cNvCxnSpPr>
              <a:stCxn id="62" idx="0"/>
              <a:endCxn id="15" idx="5"/>
            </p:cNvCxnSpPr>
            <p:nvPr/>
          </p:nvCxnSpPr>
          <p:spPr>
            <a:xfrm flipH="1" flipV="1">
              <a:off x="1670589" y="3697429"/>
              <a:ext cx="93099" cy="1029203"/>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8" name="67 Conector recto de flecha"/>
            <p:cNvCxnSpPr>
              <a:stCxn id="56" idx="0"/>
              <a:endCxn id="15" idx="3"/>
            </p:cNvCxnSpPr>
            <p:nvPr/>
          </p:nvCxnSpPr>
          <p:spPr>
            <a:xfrm flipV="1">
              <a:off x="1475656" y="3697429"/>
              <a:ext cx="93099" cy="1317235"/>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72 Conector recto de flecha"/>
            <p:cNvCxnSpPr>
              <a:stCxn id="69" idx="0"/>
              <a:endCxn id="14" idx="4"/>
            </p:cNvCxnSpPr>
            <p:nvPr/>
          </p:nvCxnSpPr>
          <p:spPr>
            <a:xfrm flipV="1">
              <a:off x="1331640" y="3934544"/>
              <a:ext cx="0" cy="64807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94" name="193 Grupo"/>
          <p:cNvGrpSpPr/>
          <p:nvPr/>
        </p:nvGrpSpPr>
        <p:grpSpPr>
          <a:xfrm>
            <a:off x="3041820" y="2780928"/>
            <a:ext cx="810100" cy="2161728"/>
            <a:chOff x="3041820" y="2780928"/>
            <a:chExt cx="810100" cy="2161728"/>
          </a:xfrm>
        </p:grpSpPr>
        <p:cxnSp>
          <p:nvCxnSpPr>
            <p:cNvPr id="82" name="81 Conector recto de flecha"/>
            <p:cNvCxnSpPr>
              <a:stCxn id="78" idx="0"/>
              <a:endCxn id="35" idx="4"/>
            </p:cNvCxnSpPr>
            <p:nvPr/>
          </p:nvCxnSpPr>
          <p:spPr>
            <a:xfrm flipV="1">
              <a:off x="3851920" y="3286472"/>
              <a:ext cx="0" cy="1656184"/>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3" name="82 Conector recto de flecha"/>
            <p:cNvCxnSpPr>
              <a:stCxn id="76" idx="0"/>
              <a:endCxn id="43" idx="4"/>
            </p:cNvCxnSpPr>
            <p:nvPr/>
          </p:nvCxnSpPr>
          <p:spPr>
            <a:xfrm flipV="1">
              <a:off x="3635896" y="2780928"/>
              <a:ext cx="0" cy="1513656"/>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4" name="83 Conector recto de flecha"/>
            <p:cNvCxnSpPr>
              <a:stCxn id="80" idx="0"/>
              <a:endCxn id="34" idx="4"/>
            </p:cNvCxnSpPr>
            <p:nvPr/>
          </p:nvCxnSpPr>
          <p:spPr>
            <a:xfrm flipV="1">
              <a:off x="3403401" y="2926432"/>
              <a:ext cx="0" cy="1503303"/>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5" name="84 Conector recto de flecha"/>
            <p:cNvCxnSpPr>
              <a:stCxn id="74" idx="0"/>
              <a:endCxn id="36" idx="4"/>
            </p:cNvCxnSpPr>
            <p:nvPr/>
          </p:nvCxnSpPr>
          <p:spPr>
            <a:xfrm flipV="1">
              <a:off x="3041820" y="3286472"/>
              <a:ext cx="0" cy="136815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189" name="188 Grupo"/>
          <p:cNvGrpSpPr/>
          <p:nvPr/>
        </p:nvGrpSpPr>
        <p:grpSpPr>
          <a:xfrm>
            <a:off x="2915816" y="4242574"/>
            <a:ext cx="1080120" cy="1038210"/>
            <a:chOff x="2915816" y="4242574"/>
            <a:chExt cx="1080120" cy="1038210"/>
          </a:xfrm>
        </p:grpSpPr>
        <p:sp>
          <p:nvSpPr>
            <p:cNvPr id="74" name="73 Elipse"/>
            <p:cNvSpPr/>
            <p:nvPr/>
          </p:nvSpPr>
          <p:spPr>
            <a:xfrm>
              <a:off x="2969812" y="4654624"/>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5" name="74 CuadroTexto"/>
            <p:cNvSpPr txBox="1"/>
            <p:nvPr/>
          </p:nvSpPr>
          <p:spPr>
            <a:xfrm>
              <a:off x="2915816" y="4768443"/>
              <a:ext cx="21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SDH</a:t>
              </a:r>
            </a:p>
          </p:txBody>
        </p:sp>
        <p:sp>
          <p:nvSpPr>
            <p:cNvPr id="76" name="75 Elipse"/>
            <p:cNvSpPr/>
            <p:nvPr/>
          </p:nvSpPr>
          <p:spPr>
            <a:xfrm>
              <a:off x="3563888" y="4294584"/>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7" name="76 CuadroTexto"/>
            <p:cNvSpPr txBox="1"/>
            <p:nvPr/>
          </p:nvSpPr>
          <p:spPr>
            <a:xfrm>
              <a:off x="3527912" y="4417268"/>
              <a:ext cx="252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COM</a:t>
              </a:r>
            </a:p>
          </p:txBody>
        </p:sp>
        <p:sp>
          <p:nvSpPr>
            <p:cNvPr id="78" name="77 Elipse"/>
            <p:cNvSpPr/>
            <p:nvPr/>
          </p:nvSpPr>
          <p:spPr>
            <a:xfrm>
              <a:off x="3779912" y="4942656"/>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9" name="78 CuadroTexto"/>
            <p:cNvSpPr txBox="1"/>
            <p:nvPr/>
          </p:nvSpPr>
          <p:spPr>
            <a:xfrm>
              <a:off x="3779936" y="5065340"/>
              <a:ext cx="216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001</a:t>
              </a:r>
            </a:p>
          </p:txBody>
        </p:sp>
        <p:sp>
          <p:nvSpPr>
            <p:cNvPr id="80" name="79 Elipse"/>
            <p:cNvSpPr/>
            <p:nvPr/>
          </p:nvSpPr>
          <p:spPr>
            <a:xfrm>
              <a:off x="3331393" y="4429735"/>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1" name="80 CuadroTexto"/>
            <p:cNvSpPr txBox="1"/>
            <p:nvPr/>
          </p:nvSpPr>
          <p:spPr>
            <a:xfrm>
              <a:off x="3203848" y="4242574"/>
              <a:ext cx="21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dev</a:t>
              </a:r>
            </a:p>
          </p:txBody>
        </p:sp>
        <p:cxnSp>
          <p:nvCxnSpPr>
            <p:cNvPr id="86" name="85 Conector recto"/>
            <p:cNvCxnSpPr>
              <a:stCxn id="76" idx="5"/>
              <a:endCxn id="78" idx="1"/>
            </p:cNvCxnSpPr>
            <p:nvPr/>
          </p:nvCxnSpPr>
          <p:spPr>
            <a:xfrm>
              <a:off x="3686813" y="4417509"/>
              <a:ext cx="114190" cy="546238"/>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7" name="86 Conector recto"/>
            <p:cNvCxnSpPr>
              <a:stCxn id="78" idx="2"/>
              <a:endCxn id="80" idx="5"/>
            </p:cNvCxnSpPr>
            <p:nvPr/>
          </p:nvCxnSpPr>
          <p:spPr>
            <a:xfrm flipH="1" flipV="1">
              <a:off x="3454318" y="4552660"/>
              <a:ext cx="325594" cy="46200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8" name="87 Conector recto"/>
            <p:cNvCxnSpPr>
              <a:stCxn id="80" idx="2"/>
              <a:endCxn id="74" idx="7"/>
            </p:cNvCxnSpPr>
            <p:nvPr/>
          </p:nvCxnSpPr>
          <p:spPr>
            <a:xfrm flipH="1">
              <a:off x="3092737" y="4501743"/>
              <a:ext cx="238656" cy="17397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89" name="88 Conector recto"/>
            <p:cNvCxnSpPr>
              <a:stCxn id="74" idx="6"/>
              <a:endCxn id="78" idx="2"/>
            </p:cNvCxnSpPr>
            <p:nvPr/>
          </p:nvCxnSpPr>
          <p:spPr>
            <a:xfrm>
              <a:off x="3113828" y="4726632"/>
              <a:ext cx="666084" cy="288032"/>
            </a:xfrm>
            <a:prstGeom prst="line">
              <a:avLst/>
            </a:prstGeom>
            <a:ln w="12700"/>
          </p:spPr>
          <p:style>
            <a:lnRef idx="1">
              <a:schemeClr val="accent6"/>
            </a:lnRef>
            <a:fillRef idx="0">
              <a:schemeClr val="accent6"/>
            </a:fillRef>
            <a:effectRef idx="0">
              <a:schemeClr val="accent6"/>
            </a:effectRef>
            <a:fontRef idx="minor">
              <a:schemeClr val="tx1"/>
            </a:fontRef>
          </p:style>
        </p:cxnSp>
      </p:grpSp>
      <p:grpSp>
        <p:nvGrpSpPr>
          <p:cNvPr id="195" name="194 Grupo"/>
          <p:cNvGrpSpPr/>
          <p:nvPr/>
        </p:nvGrpSpPr>
        <p:grpSpPr>
          <a:xfrm>
            <a:off x="844550" y="4349535"/>
            <a:ext cx="2990850" cy="1095375"/>
            <a:chOff x="844550" y="4349535"/>
            <a:chExt cx="2990850" cy="1095375"/>
          </a:xfrm>
        </p:grpSpPr>
        <p:sp>
          <p:nvSpPr>
            <p:cNvPr id="90" name="89 Forma libre"/>
            <p:cNvSpPr/>
            <p:nvPr/>
          </p:nvSpPr>
          <p:spPr>
            <a:xfrm>
              <a:off x="844550" y="4349535"/>
              <a:ext cx="2159000" cy="410633"/>
            </a:xfrm>
            <a:custGeom>
              <a:avLst/>
              <a:gdLst>
                <a:gd name="connsiteX0" fmla="*/ 2159000 w 2159000"/>
                <a:gd name="connsiteY0" fmla="*/ 309033 h 410633"/>
                <a:gd name="connsiteX1" fmla="*/ 406400 w 2159000"/>
                <a:gd name="connsiteY1" fmla="*/ 16933 h 410633"/>
                <a:gd name="connsiteX2" fmla="*/ 0 w 2159000"/>
                <a:gd name="connsiteY2" fmla="*/ 410633 h 410633"/>
              </a:gdLst>
              <a:ahLst/>
              <a:cxnLst>
                <a:cxn ang="0">
                  <a:pos x="connsiteX0" y="connsiteY0"/>
                </a:cxn>
                <a:cxn ang="0">
                  <a:pos x="connsiteX1" y="connsiteY1"/>
                </a:cxn>
                <a:cxn ang="0">
                  <a:pos x="connsiteX2" y="connsiteY2"/>
                </a:cxn>
              </a:cxnLst>
              <a:rect l="l" t="t" r="r" b="b"/>
              <a:pathLst>
                <a:path w="2159000" h="410633">
                  <a:moveTo>
                    <a:pt x="2159000" y="309033"/>
                  </a:moveTo>
                  <a:cubicBezTo>
                    <a:pt x="1462616" y="154516"/>
                    <a:pt x="766233" y="0"/>
                    <a:pt x="406400" y="16933"/>
                  </a:cubicBezTo>
                  <a:cubicBezTo>
                    <a:pt x="46567" y="33866"/>
                    <a:pt x="23283" y="222249"/>
                    <a:pt x="0" y="410633"/>
                  </a:cubicBezTo>
                </a:path>
              </a:pathLst>
            </a:cu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90 Forma libre"/>
            <p:cNvSpPr/>
            <p:nvPr/>
          </p:nvSpPr>
          <p:spPr>
            <a:xfrm>
              <a:off x="1123950" y="4937968"/>
              <a:ext cx="2711450" cy="506942"/>
            </a:xfrm>
            <a:custGeom>
              <a:avLst/>
              <a:gdLst>
                <a:gd name="connsiteX0" fmla="*/ 2711450 w 2711450"/>
                <a:gd name="connsiteY0" fmla="*/ 139700 h 506942"/>
                <a:gd name="connsiteX1" fmla="*/ 1187450 w 2711450"/>
                <a:gd name="connsiteY1" fmla="*/ 374650 h 506942"/>
                <a:gd name="connsiteX2" fmla="*/ 419100 w 2711450"/>
                <a:gd name="connsiteY2" fmla="*/ 444500 h 506942"/>
                <a:gd name="connsiteX3" fmla="*/ 0 w 2711450"/>
                <a:gd name="connsiteY3" fmla="*/ 0 h 506942"/>
              </a:gdLst>
              <a:ahLst/>
              <a:cxnLst>
                <a:cxn ang="0">
                  <a:pos x="connsiteX0" y="connsiteY0"/>
                </a:cxn>
                <a:cxn ang="0">
                  <a:pos x="connsiteX1" y="connsiteY1"/>
                </a:cxn>
                <a:cxn ang="0">
                  <a:pos x="connsiteX2" y="connsiteY2"/>
                </a:cxn>
                <a:cxn ang="0">
                  <a:pos x="connsiteX3" y="connsiteY3"/>
                </a:cxn>
              </a:cxnLst>
              <a:rect l="l" t="t" r="r" b="b"/>
              <a:pathLst>
                <a:path w="2711450" h="506942">
                  <a:moveTo>
                    <a:pt x="2711450" y="139700"/>
                  </a:moveTo>
                  <a:lnTo>
                    <a:pt x="1187450" y="374650"/>
                  </a:lnTo>
                  <a:cubicBezTo>
                    <a:pt x="805392" y="425450"/>
                    <a:pt x="617008" y="506942"/>
                    <a:pt x="419100" y="444500"/>
                  </a:cubicBezTo>
                  <a:cubicBezTo>
                    <a:pt x="221192" y="382058"/>
                    <a:pt x="110596" y="191029"/>
                    <a:pt x="0" y="0"/>
                  </a:cubicBezTo>
                </a:path>
              </a:pathLst>
            </a:cu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00" name="199 Grupo"/>
          <p:cNvGrpSpPr/>
          <p:nvPr/>
        </p:nvGrpSpPr>
        <p:grpSpPr>
          <a:xfrm>
            <a:off x="5004048" y="4294584"/>
            <a:ext cx="1656184" cy="1049343"/>
            <a:chOff x="5004048" y="4294584"/>
            <a:chExt cx="1656184" cy="1049343"/>
          </a:xfrm>
        </p:grpSpPr>
        <p:sp>
          <p:nvSpPr>
            <p:cNvPr id="92" name="91 Elipse"/>
            <p:cNvSpPr/>
            <p:nvPr/>
          </p:nvSpPr>
          <p:spPr>
            <a:xfrm>
              <a:off x="5868144" y="5014664"/>
              <a:ext cx="128022"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3" name="92 CuadroTexto"/>
            <p:cNvSpPr txBox="1"/>
            <p:nvPr/>
          </p:nvSpPr>
          <p:spPr>
            <a:xfrm>
              <a:off x="5724128" y="5128483"/>
              <a:ext cx="43204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Passed</a:t>
              </a:r>
            </a:p>
          </p:txBody>
        </p:sp>
        <p:sp>
          <p:nvSpPr>
            <p:cNvPr id="94" name="93 Elipse"/>
            <p:cNvSpPr/>
            <p:nvPr/>
          </p:nvSpPr>
          <p:spPr>
            <a:xfrm>
              <a:off x="6426184" y="4480411"/>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5" name="94 CuadroTexto"/>
            <p:cNvSpPr txBox="1"/>
            <p:nvPr/>
          </p:nvSpPr>
          <p:spPr>
            <a:xfrm>
              <a:off x="6408224" y="4594230"/>
              <a:ext cx="25200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0411</a:t>
              </a:r>
            </a:p>
          </p:txBody>
        </p:sp>
        <p:sp>
          <p:nvSpPr>
            <p:cNvPr id="96" name="95 Elipse"/>
            <p:cNvSpPr/>
            <p:nvPr/>
          </p:nvSpPr>
          <p:spPr>
            <a:xfrm>
              <a:off x="5652120" y="4294584"/>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7" name="96 CuadroTexto"/>
            <p:cNvSpPr txBox="1"/>
            <p:nvPr/>
          </p:nvSpPr>
          <p:spPr>
            <a:xfrm>
              <a:off x="5508104" y="4386590"/>
              <a:ext cx="50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Completed</a:t>
              </a:r>
            </a:p>
          </p:txBody>
        </p:sp>
        <p:sp>
          <p:nvSpPr>
            <p:cNvPr id="98" name="97 Elipse"/>
            <p:cNvSpPr/>
            <p:nvPr/>
          </p:nvSpPr>
          <p:spPr>
            <a:xfrm>
              <a:off x="5076056" y="4510608"/>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9" name="98 CuadroTexto"/>
            <p:cNvSpPr txBox="1"/>
            <p:nvPr/>
          </p:nvSpPr>
          <p:spPr>
            <a:xfrm>
              <a:off x="5004048" y="4624427"/>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0220</a:t>
              </a:r>
            </a:p>
          </p:txBody>
        </p:sp>
        <p:cxnSp>
          <p:nvCxnSpPr>
            <p:cNvPr id="100" name="99 Conector recto"/>
            <p:cNvCxnSpPr>
              <a:stCxn id="98" idx="6"/>
              <a:endCxn id="94" idx="2"/>
            </p:cNvCxnSpPr>
            <p:nvPr/>
          </p:nvCxnSpPr>
          <p:spPr>
            <a:xfrm flipV="1">
              <a:off x="5220072" y="4552419"/>
              <a:ext cx="1206112" cy="30197"/>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101" name="100 Elipse"/>
            <p:cNvSpPr/>
            <p:nvPr/>
          </p:nvSpPr>
          <p:spPr>
            <a:xfrm>
              <a:off x="5220072" y="4840451"/>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2" name="101 CuadroTexto"/>
            <p:cNvSpPr txBox="1"/>
            <p:nvPr/>
          </p:nvSpPr>
          <p:spPr>
            <a:xfrm>
              <a:off x="5148064" y="4954270"/>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0221</a:t>
              </a:r>
            </a:p>
          </p:txBody>
        </p:sp>
        <p:sp>
          <p:nvSpPr>
            <p:cNvPr id="103" name="102 Elipse"/>
            <p:cNvSpPr/>
            <p:nvPr/>
          </p:nvSpPr>
          <p:spPr>
            <a:xfrm>
              <a:off x="6228184" y="4942656"/>
              <a:ext cx="128022"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4" name="103 CuadroTexto"/>
            <p:cNvSpPr txBox="1"/>
            <p:nvPr/>
          </p:nvSpPr>
          <p:spPr>
            <a:xfrm>
              <a:off x="6228184" y="5078288"/>
              <a:ext cx="288032"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Fail</a:t>
              </a:r>
            </a:p>
          </p:txBody>
        </p:sp>
        <p:cxnSp>
          <p:nvCxnSpPr>
            <p:cNvPr id="105" name="104 Conector recto"/>
            <p:cNvCxnSpPr>
              <a:stCxn id="94" idx="2"/>
              <a:endCxn id="101" idx="7"/>
            </p:cNvCxnSpPr>
            <p:nvPr/>
          </p:nvCxnSpPr>
          <p:spPr>
            <a:xfrm flipH="1">
              <a:off x="5342997" y="4552419"/>
              <a:ext cx="1083187" cy="30912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06" name="105 Forma"/>
            <p:cNvCxnSpPr>
              <a:stCxn id="98" idx="6"/>
              <a:endCxn id="103" idx="0"/>
            </p:cNvCxnSpPr>
            <p:nvPr/>
          </p:nvCxnSpPr>
          <p:spPr>
            <a:xfrm>
              <a:off x="5220072" y="4582616"/>
              <a:ext cx="1072123" cy="360040"/>
            </a:xfrm>
            <a:prstGeom prst="curvedConnector2">
              <a:avLst/>
            </a:prstGeom>
            <a:ln w="12700"/>
          </p:spPr>
          <p:style>
            <a:lnRef idx="1">
              <a:schemeClr val="accent6"/>
            </a:lnRef>
            <a:fillRef idx="0">
              <a:schemeClr val="accent6"/>
            </a:fillRef>
            <a:effectRef idx="0">
              <a:schemeClr val="accent6"/>
            </a:effectRef>
            <a:fontRef idx="minor">
              <a:schemeClr val="tx1"/>
            </a:fontRef>
          </p:style>
        </p:cxnSp>
        <p:cxnSp>
          <p:nvCxnSpPr>
            <p:cNvPr id="107" name="106 Forma"/>
            <p:cNvCxnSpPr>
              <a:stCxn id="101" idx="5"/>
              <a:endCxn id="92" idx="2"/>
            </p:cNvCxnSpPr>
            <p:nvPr/>
          </p:nvCxnSpPr>
          <p:spPr>
            <a:xfrm rot="16200000" flipH="1">
              <a:off x="5543922" y="4762450"/>
              <a:ext cx="123296" cy="525147"/>
            </a:xfrm>
            <a:prstGeom prst="curvedConnector2">
              <a:avLst/>
            </a:prstGeom>
            <a:ln w="12700"/>
          </p:spPr>
          <p:style>
            <a:lnRef idx="1">
              <a:schemeClr val="accent6"/>
            </a:lnRef>
            <a:fillRef idx="0">
              <a:schemeClr val="accent6"/>
            </a:fillRef>
            <a:effectRef idx="0">
              <a:schemeClr val="accent6"/>
            </a:effectRef>
            <a:fontRef idx="minor">
              <a:schemeClr val="tx1"/>
            </a:fontRef>
          </p:style>
        </p:cxnSp>
        <p:cxnSp>
          <p:nvCxnSpPr>
            <p:cNvPr id="108" name="107 Forma"/>
            <p:cNvCxnSpPr>
              <a:stCxn id="98" idx="7"/>
              <a:endCxn id="96" idx="2"/>
            </p:cNvCxnSpPr>
            <p:nvPr/>
          </p:nvCxnSpPr>
          <p:spPr>
            <a:xfrm rot="5400000" flipH="1" flipV="1">
              <a:off x="5342997" y="4222577"/>
              <a:ext cx="165107" cy="453139"/>
            </a:xfrm>
            <a:prstGeom prst="curvedConnector2">
              <a:avLst/>
            </a:prstGeom>
            <a:ln w="12700"/>
          </p:spPr>
          <p:style>
            <a:lnRef idx="1">
              <a:schemeClr val="accent6"/>
            </a:lnRef>
            <a:fillRef idx="0">
              <a:schemeClr val="accent6"/>
            </a:fillRef>
            <a:effectRef idx="0">
              <a:schemeClr val="accent6"/>
            </a:effectRef>
            <a:fontRef idx="minor">
              <a:schemeClr val="tx1"/>
            </a:fontRef>
          </p:style>
        </p:cxnSp>
      </p:grpSp>
      <p:grpSp>
        <p:nvGrpSpPr>
          <p:cNvPr id="199" name="198 Grupo"/>
          <p:cNvGrpSpPr/>
          <p:nvPr/>
        </p:nvGrpSpPr>
        <p:grpSpPr>
          <a:xfrm>
            <a:off x="5148064" y="2708920"/>
            <a:ext cx="1512136" cy="1173941"/>
            <a:chOff x="5148064" y="2708920"/>
            <a:chExt cx="1512136" cy="1173941"/>
          </a:xfrm>
        </p:grpSpPr>
        <p:sp>
          <p:nvSpPr>
            <p:cNvPr id="23" name="22 Elipse"/>
            <p:cNvSpPr/>
            <p:nvPr/>
          </p:nvSpPr>
          <p:spPr>
            <a:xfrm>
              <a:off x="5256032" y="3214464"/>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23 Elipse"/>
            <p:cNvSpPr/>
            <p:nvPr/>
          </p:nvSpPr>
          <p:spPr>
            <a:xfrm>
              <a:off x="6426184" y="2924944"/>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24 Elipse"/>
            <p:cNvSpPr/>
            <p:nvPr/>
          </p:nvSpPr>
          <p:spPr>
            <a:xfrm>
              <a:off x="5652120" y="3718520"/>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25 Elipse"/>
            <p:cNvSpPr/>
            <p:nvPr/>
          </p:nvSpPr>
          <p:spPr>
            <a:xfrm>
              <a:off x="6012160" y="3718520"/>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7" name="26 Conector recto"/>
            <p:cNvCxnSpPr>
              <a:stCxn id="23" idx="7"/>
              <a:endCxn id="24" idx="2"/>
            </p:cNvCxnSpPr>
            <p:nvPr/>
          </p:nvCxnSpPr>
          <p:spPr>
            <a:xfrm flipV="1">
              <a:off x="5378957" y="2996952"/>
              <a:ext cx="1047227" cy="2386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27 Conector recto"/>
            <p:cNvCxnSpPr>
              <a:stCxn id="23" idx="4"/>
              <a:endCxn id="25" idx="0"/>
            </p:cNvCxnSpPr>
            <p:nvPr/>
          </p:nvCxnSpPr>
          <p:spPr>
            <a:xfrm>
              <a:off x="5328040" y="3358480"/>
              <a:ext cx="396088" cy="36004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28 Conector recto"/>
            <p:cNvCxnSpPr>
              <a:stCxn id="23" idx="6"/>
              <a:endCxn id="26" idx="0"/>
            </p:cNvCxnSpPr>
            <p:nvPr/>
          </p:nvCxnSpPr>
          <p:spPr>
            <a:xfrm>
              <a:off x="5400048" y="3286472"/>
              <a:ext cx="684120" cy="432048"/>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6372200" y="2708920"/>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Build</a:t>
              </a:r>
            </a:p>
          </p:txBody>
        </p:sp>
        <p:sp>
          <p:nvSpPr>
            <p:cNvPr id="31" name="30 CuadroTexto"/>
            <p:cNvSpPr txBox="1"/>
            <p:nvPr/>
          </p:nvSpPr>
          <p:spPr>
            <a:xfrm>
              <a:off x="5148064" y="3040251"/>
              <a:ext cx="504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Execution</a:t>
              </a:r>
            </a:p>
          </p:txBody>
        </p:sp>
        <p:sp>
          <p:nvSpPr>
            <p:cNvPr id="32" name="31 CuadroTexto"/>
            <p:cNvSpPr txBox="1"/>
            <p:nvPr/>
          </p:nvSpPr>
          <p:spPr>
            <a:xfrm>
              <a:off x="6012160" y="3544307"/>
              <a:ext cx="39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Result</a:t>
              </a:r>
            </a:p>
          </p:txBody>
        </p:sp>
        <p:sp>
          <p:nvSpPr>
            <p:cNvPr id="33" name="32 CuadroTexto"/>
            <p:cNvSpPr txBox="1"/>
            <p:nvPr/>
          </p:nvSpPr>
          <p:spPr>
            <a:xfrm>
              <a:off x="5328120" y="3645604"/>
              <a:ext cx="324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State </a:t>
              </a:r>
            </a:p>
          </p:txBody>
        </p:sp>
      </p:grpSp>
      <p:grpSp>
        <p:nvGrpSpPr>
          <p:cNvPr id="202" name="201 Grupo"/>
          <p:cNvGrpSpPr/>
          <p:nvPr/>
        </p:nvGrpSpPr>
        <p:grpSpPr>
          <a:xfrm>
            <a:off x="1371600" y="4040501"/>
            <a:ext cx="3740150" cy="700617"/>
            <a:chOff x="1371600" y="4040501"/>
            <a:chExt cx="3740150" cy="700617"/>
          </a:xfrm>
        </p:grpSpPr>
        <p:sp>
          <p:nvSpPr>
            <p:cNvPr id="113" name="112 Forma libre"/>
            <p:cNvSpPr/>
            <p:nvPr/>
          </p:nvSpPr>
          <p:spPr>
            <a:xfrm>
              <a:off x="1816100" y="4166443"/>
              <a:ext cx="3257550" cy="574675"/>
            </a:xfrm>
            <a:custGeom>
              <a:avLst/>
              <a:gdLst>
                <a:gd name="connsiteX0" fmla="*/ 3257550 w 3257550"/>
                <a:gd name="connsiteY0" fmla="*/ 403225 h 574675"/>
                <a:gd name="connsiteX1" fmla="*/ 1733550 w 3257550"/>
                <a:gd name="connsiteY1" fmla="*/ 28575 h 574675"/>
                <a:gd name="connsiteX2" fmla="*/ 0 w 3257550"/>
                <a:gd name="connsiteY2" fmla="*/ 574675 h 574675"/>
              </a:gdLst>
              <a:ahLst/>
              <a:cxnLst>
                <a:cxn ang="0">
                  <a:pos x="connsiteX0" y="connsiteY0"/>
                </a:cxn>
                <a:cxn ang="0">
                  <a:pos x="connsiteX1" y="connsiteY1"/>
                </a:cxn>
                <a:cxn ang="0">
                  <a:pos x="connsiteX2" y="connsiteY2"/>
                </a:cxn>
              </a:cxnLst>
              <a:rect l="l" t="t" r="r" b="b"/>
              <a:pathLst>
                <a:path w="3257550" h="574675">
                  <a:moveTo>
                    <a:pt x="3257550" y="403225"/>
                  </a:moveTo>
                  <a:cubicBezTo>
                    <a:pt x="2767012" y="201612"/>
                    <a:pt x="2276475" y="0"/>
                    <a:pt x="1733550" y="28575"/>
                  </a:cubicBezTo>
                  <a:cubicBezTo>
                    <a:pt x="1190625" y="57150"/>
                    <a:pt x="595312" y="315912"/>
                    <a:pt x="0" y="574675"/>
                  </a:cubicBezTo>
                </a:path>
              </a:pathLst>
            </a:custGeom>
            <a:ln w="127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114" name="113 Forma libre"/>
            <p:cNvSpPr/>
            <p:nvPr/>
          </p:nvSpPr>
          <p:spPr>
            <a:xfrm>
              <a:off x="1371600" y="4040501"/>
              <a:ext cx="3740150" cy="541867"/>
            </a:xfrm>
            <a:custGeom>
              <a:avLst/>
              <a:gdLst>
                <a:gd name="connsiteX0" fmla="*/ 3740150 w 3740150"/>
                <a:gd name="connsiteY0" fmla="*/ 491067 h 541867"/>
                <a:gd name="connsiteX1" fmla="*/ 2114550 w 3740150"/>
                <a:gd name="connsiteY1" fmla="*/ 8467 h 541867"/>
                <a:gd name="connsiteX2" fmla="*/ 0 w 3740150"/>
                <a:gd name="connsiteY2" fmla="*/ 541867 h 541867"/>
              </a:gdLst>
              <a:ahLst/>
              <a:cxnLst>
                <a:cxn ang="0">
                  <a:pos x="connsiteX0" y="connsiteY0"/>
                </a:cxn>
                <a:cxn ang="0">
                  <a:pos x="connsiteX1" y="connsiteY1"/>
                </a:cxn>
                <a:cxn ang="0">
                  <a:pos x="connsiteX2" y="connsiteY2"/>
                </a:cxn>
              </a:cxnLst>
              <a:rect l="l" t="t" r="r" b="b"/>
              <a:pathLst>
                <a:path w="3740150" h="541867">
                  <a:moveTo>
                    <a:pt x="3740150" y="491067"/>
                  </a:moveTo>
                  <a:cubicBezTo>
                    <a:pt x="3239029" y="245533"/>
                    <a:pt x="2737908" y="0"/>
                    <a:pt x="2114550" y="8467"/>
                  </a:cubicBezTo>
                  <a:cubicBezTo>
                    <a:pt x="1491192" y="16934"/>
                    <a:pt x="745596" y="279400"/>
                    <a:pt x="0" y="541867"/>
                  </a:cubicBezTo>
                </a:path>
              </a:pathLst>
            </a:custGeom>
            <a:ln w="127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grpSp>
        <p:nvGrpSpPr>
          <p:cNvPr id="201" name="200 Grupo"/>
          <p:cNvGrpSpPr/>
          <p:nvPr/>
        </p:nvGrpSpPr>
        <p:grpSpPr>
          <a:xfrm>
            <a:off x="5148064" y="3068960"/>
            <a:ext cx="1350128" cy="1945704"/>
            <a:chOff x="5148064" y="3068960"/>
            <a:chExt cx="1350128" cy="1945704"/>
          </a:xfrm>
        </p:grpSpPr>
        <p:cxnSp>
          <p:nvCxnSpPr>
            <p:cNvPr id="109" name="108 Conector recto de flecha"/>
            <p:cNvCxnSpPr>
              <a:stCxn id="94" idx="0"/>
              <a:endCxn id="24" idx="4"/>
            </p:cNvCxnSpPr>
            <p:nvPr/>
          </p:nvCxnSpPr>
          <p:spPr>
            <a:xfrm flipV="1">
              <a:off x="6498192" y="3068960"/>
              <a:ext cx="0" cy="1411451"/>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0" name="109 Conector recto de flecha"/>
            <p:cNvCxnSpPr>
              <a:stCxn id="103" idx="0"/>
              <a:endCxn id="26" idx="5"/>
            </p:cNvCxnSpPr>
            <p:nvPr/>
          </p:nvCxnSpPr>
          <p:spPr>
            <a:xfrm flipH="1" flipV="1">
              <a:off x="6135085" y="3841445"/>
              <a:ext cx="157110" cy="1101211"/>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1" name="110 Conector recto de flecha"/>
            <p:cNvCxnSpPr>
              <a:stCxn id="92" idx="0"/>
              <a:endCxn id="26" idx="3"/>
            </p:cNvCxnSpPr>
            <p:nvPr/>
          </p:nvCxnSpPr>
          <p:spPr>
            <a:xfrm flipV="1">
              <a:off x="5932155" y="3841445"/>
              <a:ext cx="101096" cy="1173219"/>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2" name="111 Conector recto de flecha"/>
            <p:cNvCxnSpPr>
              <a:stCxn id="96" idx="0"/>
              <a:endCxn id="25" idx="4"/>
            </p:cNvCxnSpPr>
            <p:nvPr/>
          </p:nvCxnSpPr>
          <p:spPr>
            <a:xfrm flipV="1">
              <a:off x="5724128" y="3862536"/>
              <a:ext cx="0" cy="432048"/>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5" name="114 Conector recto de flecha"/>
            <p:cNvCxnSpPr>
              <a:stCxn id="98" idx="0"/>
              <a:endCxn id="23" idx="4"/>
            </p:cNvCxnSpPr>
            <p:nvPr/>
          </p:nvCxnSpPr>
          <p:spPr>
            <a:xfrm flipV="1">
              <a:off x="5148064" y="3358480"/>
              <a:ext cx="179976" cy="1152128"/>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6" name="115 Conector recto de flecha"/>
            <p:cNvCxnSpPr>
              <a:stCxn id="101" idx="0"/>
              <a:endCxn id="23" idx="4"/>
            </p:cNvCxnSpPr>
            <p:nvPr/>
          </p:nvCxnSpPr>
          <p:spPr>
            <a:xfrm flipV="1">
              <a:off x="5292080" y="3358480"/>
              <a:ext cx="35960" cy="1481971"/>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120" name="119 CuadroTexto"/>
          <p:cNvSpPr txBox="1"/>
          <p:nvPr/>
        </p:nvSpPr>
        <p:spPr>
          <a:xfrm>
            <a:off x="7392394" y="6093296"/>
            <a:ext cx="1068819" cy="646331"/>
          </a:xfrm>
          <a:prstGeom prst="rect">
            <a:avLst/>
          </a:prstGeom>
          <a:noFill/>
        </p:spPr>
        <p:txBody>
          <a:bodyPr wrap="none" rtlCol="0">
            <a:spAutoFit/>
          </a:bodyPr>
          <a:lstStyle/>
          <a:p>
            <a:r>
              <a:rPr lang="en-US" b="1" dirty="0"/>
              <a:t>DATA </a:t>
            </a:r>
          </a:p>
          <a:p>
            <a:r>
              <a:rPr lang="en-US" b="1" dirty="0"/>
              <a:t>SOURCES</a:t>
            </a:r>
          </a:p>
        </p:txBody>
      </p:sp>
      <p:sp>
        <p:nvSpPr>
          <p:cNvPr id="121" name="120 CuadroTexto"/>
          <p:cNvSpPr txBox="1"/>
          <p:nvPr/>
        </p:nvSpPr>
        <p:spPr>
          <a:xfrm>
            <a:off x="7392394" y="5301208"/>
            <a:ext cx="1412631" cy="369332"/>
          </a:xfrm>
          <a:prstGeom prst="rect">
            <a:avLst/>
          </a:prstGeom>
          <a:noFill/>
        </p:spPr>
        <p:txBody>
          <a:bodyPr wrap="none" rtlCol="0">
            <a:spAutoFit/>
          </a:bodyPr>
          <a:lstStyle/>
          <a:p>
            <a:r>
              <a:rPr lang="en-US" b="1" dirty="0"/>
              <a:t>HARVESTERS</a:t>
            </a:r>
          </a:p>
        </p:txBody>
      </p:sp>
      <p:sp>
        <p:nvSpPr>
          <p:cNvPr id="122" name="121 CuadroTexto"/>
          <p:cNvSpPr txBox="1"/>
          <p:nvPr/>
        </p:nvSpPr>
        <p:spPr>
          <a:xfrm>
            <a:off x="7392394" y="4438600"/>
            <a:ext cx="1307346" cy="646331"/>
          </a:xfrm>
          <a:prstGeom prst="rect">
            <a:avLst/>
          </a:prstGeom>
          <a:noFill/>
        </p:spPr>
        <p:txBody>
          <a:bodyPr wrap="none" rtlCol="0">
            <a:spAutoFit/>
          </a:bodyPr>
          <a:lstStyle/>
          <a:p>
            <a:pPr algn="ctr"/>
            <a:r>
              <a:rPr lang="en-US" b="1" dirty="0"/>
              <a:t>Linked Data</a:t>
            </a:r>
          </a:p>
          <a:p>
            <a:pPr algn="ctr"/>
            <a:r>
              <a:rPr lang="en-US" i="1" dirty="0"/>
              <a:t>(LDP)</a:t>
            </a:r>
          </a:p>
        </p:txBody>
      </p:sp>
      <p:sp>
        <p:nvSpPr>
          <p:cNvPr id="123" name="122 CuadroTexto"/>
          <p:cNvSpPr txBox="1"/>
          <p:nvPr/>
        </p:nvSpPr>
        <p:spPr>
          <a:xfrm>
            <a:off x="7392394" y="2782416"/>
            <a:ext cx="1420261" cy="923330"/>
          </a:xfrm>
          <a:prstGeom prst="rect">
            <a:avLst/>
          </a:prstGeom>
          <a:noFill/>
        </p:spPr>
        <p:txBody>
          <a:bodyPr wrap="none" rtlCol="0">
            <a:spAutoFit/>
          </a:bodyPr>
          <a:lstStyle/>
          <a:p>
            <a:r>
              <a:rPr lang="en-US" b="1" dirty="0"/>
              <a:t>Vocabularies</a:t>
            </a:r>
          </a:p>
          <a:p>
            <a:pPr algn="ctr"/>
            <a:r>
              <a:rPr lang="en-US" i="1" dirty="0"/>
              <a:t>(RDF, OWL, </a:t>
            </a:r>
          </a:p>
          <a:p>
            <a:pPr algn="ctr"/>
            <a:r>
              <a:rPr lang="en-US" i="1" dirty="0"/>
              <a:t>OSLC, …)</a:t>
            </a:r>
          </a:p>
        </p:txBody>
      </p:sp>
      <p:sp>
        <p:nvSpPr>
          <p:cNvPr id="124" name="123 Rectángulo redondeado"/>
          <p:cNvSpPr/>
          <p:nvPr/>
        </p:nvSpPr>
        <p:spPr>
          <a:xfrm>
            <a:off x="611560" y="1916864"/>
            <a:ext cx="6336704" cy="288000"/>
          </a:xfrm>
          <a:prstGeom prst="roundRect">
            <a:avLst/>
          </a:prstGeom>
        </p:spPr>
        <p:style>
          <a:lnRef idx="1">
            <a:schemeClr val="accent4"/>
          </a:lnRef>
          <a:fillRef idx="3">
            <a:schemeClr val="accent4"/>
          </a:fillRef>
          <a:effectRef idx="2">
            <a:schemeClr val="accent4"/>
          </a:effectRef>
          <a:fontRef idx="minor">
            <a:schemeClr val="lt1"/>
          </a:fontRef>
        </p:style>
        <p:txBody>
          <a:bodyPr tIns="36000" rtlCol="0" anchor="ctr"/>
          <a:lstStyle/>
          <a:p>
            <a:pPr algn="ctr"/>
            <a:r>
              <a:rPr lang="en-US" sz="1600" dirty="0"/>
              <a:t>SDH Core Services</a:t>
            </a:r>
          </a:p>
        </p:txBody>
      </p:sp>
      <p:sp>
        <p:nvSpPr>
          <p:cNvPr id="125" name="124 CuadroTexto"/>
          <p:cNvSpPr txBox="1"/>
          <p:nvPr/>
        </p:nvSpPr>
        <p:spPr>
          <a:xfrm>
            <a:off x="7392394" y="1772816"/>
            <a:ext cx="1509259" cy="646331"/>
          </a:xfrm>
          <a:prstGeom prst="rect">
            <a:avLst/>
          </a:prstGeom>
          <a:noFill/>
        </p:spPr>
        <p:txBody>
          <a:bodyPr wrap="none" rtlCol="0">
            <a:spAutoFit/>
          </a:bodyPr>
          <a:lstStyle/>
          <a:p>
            <a:r>
              <a:rPr lang="en-US" b="1" dirty="0"/>
              <a:t>Graph-based </a:t>
            </a:r>
          </a:p>
          <a:p>
            <a:r>
              <a:rPr lang="en-US" b="1" dirty="0"/>
              <a:t>Query System</a:t>
            </a:r>
          </a:p>
        </p:txBody>
      </p:sp>
      <p:sp>
        <p:nvSpPr>
          <p:cNvPr id="126" name="125 Flecha derecha"/>
          <p:cNvSpPr/>
          <p:nvPr/>
        </p:nvSpPr>
        <p:spPr>
          <a:xfrm rot="16200000">
            <a:off x="1121363" y="2276872"/>
            <a:ext cx="216024" cy="21602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27" name="126 Flecha derecha"/>
          <p:cNvSpPr/>
          <p:nvPr/>
        </p:nvSpPr>
        <p:spPr>
          <a:xfrm rot="16200000">
            <a:off x="6012160" y="2276872"/>
            <a:ext cx="216024" cy="21602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28" name="127 Flecha derecha"/>
          <p:cNvSpPr/>
          <p:nvPr/>
        </p:nvSpPr>
        <p:spPr>
          <a:xfrm rot="16200000">
            <a:off x="3569635" y="2276872"/>
            <a:ext cx="21602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1" name="190 Grupo"/>
          <p:cNvGrpSpPr/>
          <p:nvPr/>
        </p:nvGrpSpPr>
        <p:grpSpPr>
          <a:xfrm>
            <a:off x="899592" y="5302736"/>
            <a:ext cx="360000" cy="646544"/>
            <a:chOff x="899592" y="5302736"/>
            <a:chExt cx="360000" cy="646544"/>
          </a:xfrm>
        </p:grpSpPr>
        <p:sp>
          <p:nvSpPr>
            <p:cNvPr id="117" name="116 Flecha derecha"/>
            <p:cNvSpPr/>
            <p:nvPr/>
          </p:nvSpPr>
          <p:spPr>
            <a:xfrm rot="16200000">
              <a:off x="1010477" y="5733256"/>
              <a:ext cx="216024" cy="21602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129" name="Picture 26" descr="http://blog.iese.edu/healthcare-management/files/2014/04/gear-icon.png"/>
            <p:cNvPicPr>
              <a:picLocks noChangeAspect="1" noChangeArrowheads="1"/>
            </p:cNvPicPr>
            <p:nvPr/>
          </p:nvPicPr>
          <p:blipFill>
            <a:blip r:embed="rId7" cstate="print"/>
            <a:srcRect/>
            <a:stretch>
              <a:fillRect/>
            </a:stretch>
          </p:blipFill>
          <p:spPr bwMode="auto">
            <a:xfrm>
              <a:off x="899592" y="5302736"/>
              <a:ext cx="360000" cy="360000"/>
            </a:xfrm>
            <a:prstGeom prst="rect">
              <a:avLst/>
            </a:prstGeom>
            <a:noFill/>
          </p:spPr>
        </p:pic>
      </p:grpSp>
      <p:grpSp>
        <p:nvGrpSpPr>
          <p:cNvPr id="192" name="191 Grupo"/>
          <p:cNvGrpSpPr/>
          <p:nvPr/>
        </p:nvGrpSpPr>
        <p:grpSpPr>
          <a:xfrm>
            <a:off x="3347864" y="5302736"/>
            <a:ext cx="360000" cy="646544"/>
            <a:chOff x="3347864" y="5302736"/>
            <a:chExt cx="360000" cy="646544"/>
          </a:xfrm>
        </p:grpSpPr>
        <p:sp>
          <p:nvSpPr>
            <p:cNvPr id="119" name="118 Flecha derecha"/>
            <p:cNvSpPr/>
            <p:nvPr/>
          </p:nvSpPr>
          <p:spPr>
            <a:xfrm rot="16200000">
              <a:off x="3458749" y="5733256"/>
              <a:ext cx="21602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0" name="Picture 26" descr="http://blog.iese.edu/healthcare-management/files/2014/04/gear-icon.png"/>
            <p:cNvPicPr>
              <a:picLocks noChangeAspect="1" noChangeArrowheads="1"/>
            </p:cNvPicPr>
            <p:nvPr/>
          </p:nvPicPr>
          <p:blipFill>
            <a:blip r:embed="rId7" cstate="print"/>
            <a:srcRect/>
            <a:stretch>
              <a:fillRect/>
            </a:stretch>
          </p:blipFill>
          <p:spPr bwMode="auto">
            <a:xfrm>
              <a:off x="3347864" y="5302736"/>
              <a:ext cx="360000" cy="360000"/>
            </a:xfrm>
            <a:prstGeom prst="rect">
              <a:avLst/>
            </a:prstGeom>
            <a:noFill/>
          </p:spPr>
        </p:pic>
      </p:grpSp>
      <p:grpSp>
        <p:nvGrpSpPr>
          <p:cNvPr id="193" name="192 Grupo"/>
          <p:cNvGrpSpPr/>
          <p:nvPr/>
        </p:nvGrpSpPr>
        <p:grpSpPr>
          <a:xfrm>
            <a:off x="5796136" y="5302736"/>
            <a:ext cx="360000" cy="646544"/>
            <a:chOff x="5796136" y="5302736"/>
            <a:chExt cx="360000" cy="646544"/>
          </a:xfrm>
        </p:grpSpPr>
        <p:sp>
          <p:nvSpPr>
            <p:cNvPr id="118" name="117 Flecha derecha"/>
            <p:cNvSpPr/>
            <p:nvPr/>
          </p:nvSpPr>
          <p:spPr>
            <a:xfrm rot="16200000">
              <a:off x="5901274" y="5733256"/>
              <a:ext cx="216024" cy="21602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131" name="Picture 26" descr="http://blog.iese.edu/healthcare-management/files/2014/04/gear-icon.png"/>
            <p:cNvPicPr>
              <a:picLocks noChangeAspect="1" noChangeArrowheads="1"/>
            </p:cNvPicPr>
            <p:nvPr/>
          </p:nvPicPr>
          <p:blipFill>
            <a:blip r:embed="rId7" cstate="print"/>
            <a:srcRect/>
            <a:stretch>
              <a:fillRect/>
            </a:stretch>
          </p:blipFill>
          <p:spPr bwMode="auto">
            <a:xfrm>
              <a:off x="5796136" y="5302736"/>
              <a:ext cx="360000" cy="360000"/>
            </a:xfrm>
            <a:prstGeom prst="rect">
              <a:avLst/>
            </a:prstGeom>
            <a:noFill/>
          </p:spPr>
        </p:pic>
      </p:grpSp>
      <p:sp>
        <p:nvSpPr>
          <p:cNvPr id="132" name="131 CuadroTexto"/>
          <p:cNvSpPr txBox="1"/>
          <p:nvPr/>
        </p:nvSpPr>
        <p:spPr>
          <a:xfrm>
            <a:off x="7392394" y="1196752"/>
            <a:ext cx="1788118" cy="646331"/>
          </a:xfrm>
          <a:prstGeom prst="rect">
            <a:avLst/>
          </a:prstGeom>
          <a:noFill/>
        </p:spPr>
        <p:txBody>
          <a:bodyPr wrap="none" rtlCol="0">
            <a:spAutoFit/>
          </a:bodyPr>
          <a:lstStyle/>
          <a:p>
            <a:r>
              <a:rPr lang="en-US" b="1" dirty="0"/>
              <a:t>Metrics Services </a:t>
            </a:r>
          </a:p>
          <a:p>
            <a:r>
              <a:rPr lang="en-US" b="1" dirty="0"/>
              <a:t>&amp; Data Views</a:t>
            </a:r>
          </a:p>
        </p:txBody>
      </p:sp>
      <p:sp>
        <p:nvSpPr>
          <p:cNvPr id="133" name="132 Rectángulo redondeado"/>
          <p:cNvSpPr/>
          <p:nvPr/>
        </p:nvSpPr>
        <p:spPr>
          <a:xfrm>
            <a:off x="611560" y="903256"/>
            <a:ext cx="6336704" cy="288000"/>
          </a:xfrm>
          <a:prstGeom prst="roundRect">
            <a:avLst>
              <a:gd name="adj" fmla="val 6745"/>
            </a:avLst>
          </a:prstGeom>
        </p:spPr>
        <p:style>
          <a:lnRef idx="1">
            <a:schemeClr val="accent5"/>
          </a:lnRef>
          <a:fillRef idx="3">
            <a:schemeClr val="accent5"/>
          </a:fillRef>
          <a:effectRef idx="2">
            <a:schemeClr val="accent5"/>
          </a:effectRef>
          <a:fontRef idx="minor">
            <a:schemeClr val="lt1"/>
          </a:fontRef>
        </p:style>
        <p:txBody>
          <a:bodyPr tIns="36000" rtlCol="0" anchor="ctr"/>
          <a:lstStyle/>
          <a:p>
            <a:pPr algn="ctr"/>
            <a:r>
              <a:rPr lang="en-US" sz="1600" dirty="0"/>
              <a:t>SDH API</a:t>
            </a:r>
          </a:p>
        </p:txBody>
      </p:sp>
      <p:grpSp>
        <p:nvGrpSpPr>
          <p:cNvPr id="204" name="203 Grupo"/>
          <p:cNvGrpSpPr/>
          <p:nvPr/>
        </p:nvGrpSpPr>
        <p:grpSpPr>
          <a:xfrm>
            <a:off x="1482006" y="1401429"/>
            <a:ext cx="864000" cy="475114"/>
            <a:chOff x="1482006" y="1401429"/>
            <a:chExt cx="864000" cy="475114"/>
          </a:xfrm>
        </p:grpSpPr>
        <p:grpSp>
          <p:nvGrpSpPr>
            <p:cNvPr id="135" name="404 Grupo"/>
            <p:cNvGrpSpPr/>
            <p:nvPr/>
          </p:nvGrpSpPr>
          <p:grpSpPr>
            <a:xfrm>
              <a:off x="1482006" y="1401429"/>
              <a:ext cx="864000" cy="320001"/>
              <a:chOff x="1403648" y="1196752"/>
              <a:chExt cx="864000" cy="320001"/>
            </a:xfrm>
          </p:grpSpPr>
          <p:pic>
            <p:nvPicPr>
              <p:cNvPr id="141"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1403648" y="1196752"/>
                <a:ext cx="864000" cy="320001"/>
              </a:xfrm>
              <a:prstGeom prst="rect">
                <a:avLst/>
              </a:prstGeom>
              <a:noFill/>
            </p:spPr>
          </p:pic>
          <p:pic>
            <p:nvPicPr>
              <p:cNvPr id="142" name="Picture 26" descr="http://blog.iese.edu/healthcare-management/files/2014/04/gear-icon.png"/>
              <p:cNvPicPr>
                <a:picLocks noChangeAspect="1" noChangeArrowheads="1"/>
              </p:cNvPicPr>
              <p:nvPr/>
            </p:nvPicPr>
            <p:blipFill>
              <a:blip r:embed="rId8" cstate="print"/>
              <a:srcRect/>
              <a:stretch>
                <a:fillRect/>
              </a:stretch>
            </p:blipFill>
            <p:spPr bwMode="auto">
              <a:xfrm>
                <a:off x="1637636" y="1221944"/>
                <a:ext cx="180000" cy="180000"/>
              </a:xfrm>
              <a:prstGeom prst="rect">
                <a:avLst/>
              </a:prstGeom>
              <a:noFill/>
            </p:spPr>
          </p:pic>
          <p:pic>
            <p:nvPicPr>
              <p:cNvPr id="143" name="Picture 26" descr="http://blog.iese.edu/healthcare-management/files/2014/04/gear-icon.png"/>
              <p:cNvPicPr>
                <a:picLocks noChangeAspect="1" noChangeArrowheads="1"/>
              </p:cNvPicPr>
              <p:nvPr/>
            </p:nvPicPr>
            <p:blipFill>
              <a:blip r:embed="rId8" cstate="print"/>
              <a:srcRect/>
              <a:stretch>
                <a:fillRect/>
              </a:stretch>
            </p:blipFill>
            <p:spPr bwMode="auto">
              <a:xfrm>
                <a:off x="1853660" y="1221944"/>
                <a:ext cx="180000" cy="180000"/>
              </a:xfrm>
              <a:prstGeom prst="rect">
                <a:avLst/>
              </a:prstGeom>
              <a:noFill/>
            </p:spPr>
          </p:pic>
        </p:grpSp>
        <p:grpSp>
          <p:nvGrpSpPr>
            <p:cNvPr id="136" name="407 Grupo"/>
            <p:cNvGrpSpPr/>
            <p:nvPr/>
          </p:nvGrpSpPr>
          <p:grpSpPr>
            <a:xfrm>
              <a:off x="1640939" y="1732543"/>
              <a:ext cx="504016" cy="144000"/>
              <a:chOff x="1562581" y="1628801"/>
              <a:chExt cx="504016" cy="144000"/>
            </a:xfrm>
          </p:grpSpPr>
          <p:sp>
            <p:nvSpPr>
              <p:cNvPr id="139" name="138 Flecha derecha"/>
              <p:cNvSpPr/>
              <p:nvPr/>
            </p:nvSpPr>
            <p:spPr>
              <a:xfrm rot="5400000" flipV="1">
                <a:off x="1580581"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0" name="139 Flecha derecha"/>
              <p:cNvSpPr/>
              <p:nvPr/>
            </p:nvSpPr>
            <p:spPr>
              <a:xfrm rot="16200000">
                <a:off x="1904597"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grpSp>
        <p:nvGrpSpPr>
          <p:cNvPr id="208" name="207 Grupo"/>
          <p:cNvGrpSpPr/>
          <p:nvPr/>
        </p:nvGrpSpPr>
        <p:grpSpPr>
          <a:xfrm>
            <a:off x="1655696" y="1243360"/>
            <a:ext cx="504016" cy="144000"/>
            <a:chOff x="1655696" y="1243360"/>
            <a:chExt cx="504016" cy="144000"/>
          </a:xfrm>
        </p:grpSpPr>
        <p:sp>
          <p:nvSpPr>
            <p:cNvPr id="137" name="136 Flecha derecha"/>
            <p:cNvSpPr/>
            <p:nvPr/>
          </p:nvSpPr>
          <p:spPr>
            <a:xfrm rot="5400000" flipV="1">
              <a:off x="1673696"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8" name="137 Flecha derecha"/>
            <p:cNvSpPr/>
            <p:nvPr/>
          </p:nvSpPr>
          <p:spPr>
            <a:xfrm rot="16200000">
              <a:off x="1997712"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207" name="206 Grupo"/>
          <p:cNvGrpSpPr/>
          <p:nvPr/>
        </p:nvGrpSpPr>
        <p:grpSpPr>
          <a:xfrm>
            <a:off x="5301878" y="1401429"/>
            <a:ext cx="864000" cy="475114"/>
            <a:chOff x="5301878" y="1401429"/>
            <a:chExt cx="864000" cy="475114"/>
          </a:xfrm>
        </p:grpSpPr>
        <p:grpSp>
          <p:nvGrpSpPr>
            <p:cNvPr id="145" name="404 Grupo"/>
            <p:cNvGrpSpPr/>
            <p:nvPr/>
          </p:nvGrpSpPr>
          <p:grpSpPr>
            <a:xfrm>
              <a:off x="5301878" y="1401429"/>
              <a:ext cx="864000" cy="320001"/>
              <a:chOff x="1403648" y="1196752"/>
              <a:chExt cx="864000" cy="320001"/>
            </a:xfrm>
          </p:grpSpPr>
          <p:pic>
            <p:nvPicPr>
              <p:cNvPr id="151"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1403648" y="1196752"/>
                <a:ext cx="864000" cy="320001"/>
              </a:xfrm>
              <a:prstGeom prst="rect">
                <a:avLst/>
              </a:prstGeom>
              <a:noFill/>
            </p:spPr>
          </p:pic>
          <p:pic>
            <p:nvPicPr>
              <p:cNvPr id="152" name="Picture 26" descr="http://blog.iese.edu/healthcare-management/files/2014/04/gear-icon.png"/>
              <p:cNvPicPr>
                <a:picLocks noChangeAspect="1" noChangeArrowheads="1"/>
              </p:cNvPicPr>
              <p:nvPr/>
            </p:nvPicPr>
            <p:blipFill>
              <a:blip r:embed="rId8" cstate="print"/>
              <a:srcRect/>
              <a:stretch>
                <a:fillRect/>
              </a:stretch>
            </p:blipFill>
            <p:spPr bwMode="auto">
              <a:xfrm>
                <a:off x="1637636" y="1221944"/>
                <a:ext cx="180000" cy="180000"/>
              </a:xfrm>
              <a:prstGeom prst="rect">
                <a:avLst/>
              </a:prstGeom>
              <a:noFill/>
            </p:spPr>
          </p:pic>
          <p:pic>
            <p:nvPicPr>
              <p:cNvPr id="153" name="Picture 26" descr="http://blog.iese.edu/healthcare-management/files/2014/04/gear-icon.png"/>
              <p:cNvPicPr>
                <a:picLocks noChangeAspect="1" noChangeArrowheads="1"/>
              </p:cNvPicPr>
              <p:nvPr/>
            </p:nvPicPr>
            <p:blipFill>
              <a:blip r:embed="rId8" cstate="print"/>
              <a:srcRect/>
              <a:stretch>
                <a:fillRect/>
              </a:stretch>
            </p:blipFill>
            <p:spPr bwMode="auto">
              <a:xfrm>
                <a:off x="1853660" y="1221944"/>
                <a:ext cx="180000" cy="180000"/>
              </a:xfrm>
              <a:prstGeom prst="rect">
                <a:avLst/>
              </a:prstGeom>
              <a:noFill/>
            </p:spPr>
          </p:pic>
        </p:grpSp>
        <p:grpSp>
          <p:nvGrpSpPr>
            <p:cNvPr id="146" name="407 Grupo"/>
            <p:cNvGrpSpPr/>
            <p:nvPr/>
          </p:nvGrpSpPr>
          <p:grpSpPr>
            <a:xfrm>
              <a:off x="5460811" y="1732543"/>
              <a:ext cx="504016" cy="144000"/>
              <a:chOff x="1562581" y="1628801"/>
              <a:chExt cx="504016" cy="144000"/>
            </a:xfrm>
          </p:grpSpPr>
          <p:sp>
            <p:nvSpPr>
              <p:cNvPr id="149" name="148 Flecha derecha"/>
              <p:cNvSpPr/>
              <p:nvPr/>
            </p:nvSpPr>
            <p:spPr>
              <a:xfrm rot="5400000" flipV="1">
                <a:off x="1580581"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0" name="149 Flecha derecha"/>
              <p:cNvSpPr/>
              <p:nvPr/>
            </p:nvSpPr>
            <p:spPr>
              <a:xfrm rot="16200000">
                <a:off x="1904597"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grpSp>
        <p:nvGrpSpPr>
          <p:cNvPr id="211" name="210 Grupo"/>
          <p:cNvGrpSpPr/>
          <p:nvPr/>
        </p:nvGrpSpPr>
        <p:grpSpPr>
          <a:xfrm>
            <a:off x="5475568" y="1243360"/>
            <a:ext cx="504016" cy="144000"/>
            <a:chOff x="5475568" y="1243360"/>
            <a:chExt cx="504016" cy="144000"/>
          </a:xfrm>
        </p:grpSpPr>
        <p:sp>
          <p:nvSpPr>
            <p:cNvPr id="147" name="146 Flecha derecha"/>
            <p:cNvSpPr/>
            <p:nvPr/>
          </p:nvSpPr>
          <p:spPr>
            <a:xfrm rot="5400000" flipV="1">
              <a:off x="5493568"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8" name="147 Flecha derecha"/>
            <p:cNvSpPr/>
            <p:nvPr/>
          </p:nvSpPr>
          <p:spPr>
            <a:xfrm rot="16200000">
              <a:off x="5817584"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205" name="204 Grupo"/>
          <p:cNvGrpSpPr/>
          <p:nvPr/>
        </p:nvGrpSpPr>
        <p:grpSpPr>
          <a:xfrm>
            <a:off x="2755297" y="1401429"/>
            <a:ext cx="864000" cy="475114"/>
            <a:chOff x="2755297" y="1401429"/>
            <a:chExt cx="864000" cy="475114"/>
          </a:xfrm>
        </p:grpSpPr>
        <p:grpSp>
          <p:nvGrpSpPr>
            <p:cNvPr id="155" name="404 Grupo"/>
            <p:cNvGrpSpPr/>
            <p:nvPr/>
          </p:nvGrpSpPr>
          <p:grpSpPr>
            <a:xfrm>
              <a:off x="2755297" y="1401429"/>
              <a:ext cx="864000" cy="320001"/>
              <a:chOff x="1403648" y="1196752"/>
              <a:chExt cx="864000" cy="320001"/>
            </a:xfrm>
          </p:grpSpPr>
          <p:pic>
            <p:nvPicPr>
              <p:cNvPr id="161"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1403648" y="1196752"/>
                <a:ext cx="864000" cy="320001"/>
              </a:xfrm>
              <a:prstGeom prst="rect">
                <a:avLst/>
              </a:prstGeom>
              <a:noFill/>
            </p:spPr>
          </p:pic>
          <p:pic>
            <p:nvPicPr>
              <p:cNvPr id="162" name="Picture 26" descr="http://blog.iese.edu/healthcare-management/files/2014/04/gear-icon.png"/>
              <p:cNvPicPr>
                <a:picLocks noChangeAspect="1" noChangeArrowheads="1"/>
              </p:cNvPicPr>
              <p:nvPr/>
            </p:nvPicPr>
            <p:blipFill>
              <a:blip r:embed="rId8" cstate="print"/>
              <a:srcRect/>
              <a:stretch>
                <a:fillRect/>
              </a:stretch>
            </p:blipFill>
            <p:spPr bwMode="auto">
              <a:xfrm>
                <a:off x="1637636" y="1221944"/>
                <a:ext cx="180000" cy="180000"/>
              </a:xfrm>
              <a:prstGeom prst="rect">
                <a:avLst/>
              </a:prstGeom>
              <a:noFill/>
            </p:spPr>
          </p:pic>
          <p:pic>
            <p:nvPicPr>
              <p:cNvPr id="163" name="Picture 26" descr="http://blog.iese.edu/healthcare-management/files/2014/04/gear-icon.png"/>
              <p:cNvPicPr>
                <a:picLocks noChangeAspect="1" noChangeArrowheads="1"/>
              </p:cNvPicPr>
              <p:nvPr/>
            </p:nvPicPr>
            <p:blipFill>
              <a:blip r:embed="rId8" cstate="print"/>
              <a:srcRect/>
              <a:stretch>
                <a:fillRect/>
              </a:stretch>
            </p:blipFill>
            <p:spPr bwMode="auto">
              <a:xfrm>
                <a:off x="1853660" y="1221944"/>
                <a:ext cx="180000" cy="180000"/>
              </a:xfrm>
              <a:prstGeom prst="rect">
                <a:avLst/>
              </a:prstGeom>
              <a:noFill/>
            </p:spPr>
          </p:pic>
        </p:grpSp>
        <p:grpSp>
          <p:nvGrpSpPr>
            <p:cNvPr id="156" name="407 Grupo"/>
            <p:cNvGrpSpPr/>
            <p:nvPr/>
          </p:nvGrpSpPr>
          <p:grpSpPr>
            <a:xfrm>
              <a:off x="2914230" y="1732543"/>
              <a:ext cx="504016" cy="144000"/>
              <a:chOff x="1562581" y="1628801"/>
              <a:chExt cx="504016" cy="144000"/>
            </a:xfrm>
          </p:grpSpPr>
          <p:sp>
            <p:nvSpPr>
              <p:cNvPr id="159" name="158 Flecha derecha"/>
              <p:cNvSpPr/>
              <p:nvPr/>
            </p:nvSpPr>
            <p:spPr>
              <a:xfrm rot="5400000" flipV="1">
                <a:off x="1580581"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0" name="159 Flecha derecha"/>
              <p:cNvSpPr/>
              <p:nvPr/>
            </p:nvSpPr>
            <p:spPr>
              <a:xfrm rot="16200000">
                <a:off x="1904597"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grpSp>
        <p:nvGrpSpPr>
          <p:cNvPr id="209" name="208 Grupo"/>
          <p:cNvGrpSpPr/>
          <p:nvPr/>
        </p:nvGrpSpPr>
        <p:grpSpPr>
          <a:xfrm>
            <a:off x="2928987" y="1243360"/>
            <a:ext cx="504016" cy="144000"/>
            <a:chOff x="2928987" y="1243360"/>
            <a:chExt cx="504016" cy="144000"/>
          </a:xfrm>
        </p:grpSpPr>
        <p:sp>
          <p:nvSpPr>
            <p:cNvPr id="157" name="156 Flecha derecha"/>
            <p:cNvSpPr/>
            <p:nvPr/>
          </p:nvSpPr>
          <p:spPr>
            <a:xfrm rot="5400000" flipV="1">
              <a:off x="2946987"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58" name="157 Flecha derecha"/>
            <p:cNvSpPr/>
            <p:nvPr/>
          </p:nvSpPr>
          <p:spPr>
            <a:xfrm rot="16200000">
              <a:off x="3271003"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206" name="205 Grupo"/>
          <p:cNvGrpSpPr/>
          <p:nvPr/>
        </p:nvGrpSpPr>
        <p:grpSpPr>
          <a:xfrm>
            <a:off x="4028588" y="1401429"/>
            <a:ext cx="864000" cy="475114"/>
            <a:chOff x="4028588" y="1401429"/>
            <a:chExt cx="864000" cy="475114"/>
          </a:xfrm>
        </p:grpSpPr>
        <p:grpSp>
          <p:nvGrpSpPr>
            <p:cNvPr id="165" name="404 Grupo"/>
            <p:cNvGrpSpPr/>
            <p:nvPr/>
          </p:nvGrpSpPr>
          <p:grpSpPr>
            <a:xfrm>
              <a:off x="4028588" y="1401429"/>
              <a:ext cx="864000" cy="320001"/>
              <a:chOff x="1403648" y="1196752"/>
              <a:chExt cx="864000" cy="320001"/>
            </a:xfrm>
          </p:grpSpPr>
          <p:pic>
            <p:nvPicPr>
              <p:cNvPr id="171"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1403648" y="1196752"/>
                <a:ext cx="864000" cy="320001"/>
              </a:xfrm>
              <a:prstGeom prst="rect">
                <a:avLst/>
              </a:prstGeom>
              <a:noFill/>
            </p:spPr>
          </p:pic>
          <p:pic>
            <p:nvPicPr>
              <p:cNvPr id="172" name="Picture 26" descr="http://blog.iese.edu/healthcare-management/files/2014/04/gear-icon.png"/>
              <p:cNvPicPr>
                <a:picLocks noChangeAspect="1" noChangeArrowheads="1"/>
              </p:cNvPicPr>
              <p:nvPr/>
            </p:nvPicPr>
            <p:blipFill>
              <a:blip r:embed="rId8" cstate="print"/>
              <a:srcRect/>
              <a:stretch>
                <a:fillRect/>
              </a:stretch>
            </p:blipFill>
            <p:spPr bwMode="auto">
              <a:xfrm>
                <a:off x="1637636" y="1221944"/>
                <a:ext cx="180000" cy="180000"/>
              </a:xfrm>
              <a:prstGeom prst="rect">
                <a:avLst/>
              </a:prstGeom>
              <a:noFill/>
            </p:spPr>
          </p:pic>
          <p:pic>
            <p:nvPicPr>
              <p:cNvPr id="173" name="Picture 26" descr="http://blog.iese.edu/healthcare-management/files/2014/04/gear-icon.png"/>
              <p:cNvPicPr>
                <a:picLocks noChangeAspect="1" noChangeArrowheads="1"/>
              </p:cNvPicPr>
              <p:nvPr/>
            </p:nvPicPr>
            <p:blipFill>
              <a:blip r:embed="rId8" cstate="print"/>
              <a:srcRect/>
              <a:stretch>
                <a:fillRect/>
              </a:stretch>
            </p:blipFill>
            <p:spPr bwMode="auto">
              <a:xfrm>
                <a:off x="1853660" y="1221944"/>
                <a:ext cx="180000" cy="180000"/>
              </a:xfrm>
              <a:prstGeom prst="rect">
                <a:avLst/>
              </a:prstGeom>
              <a:noFill/>
            </p:spPr>
          </p:pic>
        </p:grpSp>
        <p:grpSp>
          <p:nvGrpSpPr>
            <p:cNvPr id="166" name="407 Grupo"/>
            <p:cNvGrpSpPr/>
            <p:nvPr/>
          </p:nvGrpSpPr>
          <p:grpSpPr>
            <a:xfrm>
              <a:off x="4187521" y="1732543"/>
              <a:ext cx="504016" cy="144000"/>
              <a:chOff x="1562581" y="1628801"/>
              <a:chExt cx="504016" cy="144000"/>
            </a:xfrm>
          </p:grpSpPr>
          <p:sp>
            <p:nvSpPr>
              <p:cNvPr id="169" name="168 Flecha derecha"/>
              <p:cNvSpPr/>
              <p:nvPr/>
            </p:nvSpPr>
            <p:spPr>
              <a:xfrm rot="5400000" flipV="1">
                <a:off x="1580581"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0" name="169 Flecha derecha"/>
              <p:cNvSpPr/>
              <p:nvPr/>
            </p:nvSpPr>
            <p:spPr>
              <a:xfrm rot="16200000">
                <a:off x="1904597" y="1610801"/>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grpSp>
        <p:nvGrpSpPr>
          <p:cNvPr id="210" name="209 Grupo"/>
          <p:cNvGrpSpPr/>
          <p:nvPr/>
        </p:nvGrpSpPr>
        <p:grpSpPr>
          <a:xfrm>
            <a:off x="4202278" y="1243360"/>
            <a:ext cx="504016" cy="144000"/>
            <a:chOff x="4202278" y="1243360"/>
            <a:chExt cx="504016" cy="144000"/>
          </a:xfrm>
        </p:grpSpPr>
        <p:sp>
          <p:nvSpPr>
            <p:cNvPr id="167" name="166 Flecha derecha"/>
            <p:cNvSpPr/>
            <p:nvPr/>
          </p:nvSpPr>
          <p:spPr>
            <a:xfrm rot="5400000" flipV="1">
              <a:off x="4220278"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68" name="167 Flecha derecha"/>
            <p:cNvSpPr/>
            <p:nvPr/>
          </p:nvSpPr>
          <p:spPr>
            <a:xfrm rot="16200000">
              <a:off x="4544294" y="1225360"/>
              <a:ext cx="144000"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174" name="173 Rectángulo redondeado"/>
          <p:cNvSpPr/>
          <p:nvPr/>
        </p:nvSpPr>
        <p:spPr>
          <a:xfrm>
            <a:off x="611560" y="548680"/>
            <a:ext cx="6336704" cy="288000"/>
          </a:xfrm>
          <a:prstGeom prst="roundRect">
            <a:avLst>
              <a:gd name="adj" fmla="val 6745"/>
            </a:avLst>
          </a:prstGeom>
        </p:spPr>
        <p:style>
          <a:lnRef idx="1">
            <a:schemeClr val="accent2"/>
          </a:lnRef>
          <a:fillRef idx="3">
            <a:schemeClr val="accent2"/>
          </a:fillRef>
          <a:effectRef idx="2">
            <a:schemeClr val="accent2"/>
          </a:effectRef>
          <a:fontRef idx="minor">
            <a:schemeClr val="lt1"/>
          </a:fontRef>
        </p:style>
        <p:txBody>
          <a:bodyPr tIns="36000" rtlCol="0" anchor="ctr"/>
          <a:lstStyle/>
          <a:p>
            <a:pPr algn="ctr"/>
            <a:r>
              <a:rPr lang="en-US" sz="1600" dirty="0"/>
              <a:t>SDH Web Framework</a:t>
            </a:r>
          </a:p>
        </p:txBody>
      </p:sp>
      <p:sp>
        <p:nvSpPr>
          <p:cNvPr id="175" name="174 CuadroTexto"/>
          <p:cNvSpPr txBox="1"/>
          <p:nvPr/>
        </p:nvSpPr>
        <p:spPr>
          <a:xfrm>
            <a:off x="7392394" y="862590"/>
            <a:ext cx="508473" cy="369332"/>
          </a:xfrm>
          <a:prstGeom prst="rect">
            <a:avLst/>
          </a:prstGeom>
          <a:noFill/>
        </p:spPr>
        <p:txBody>
          <a:bodyPr wrap="none" rtlCol="0">
            <a:spAutoFit/>
          </a:bodyPr>
          <a:lstStyle/>
          <a:p>
            <a:r>
              <a:rPr lang="en-US" b="1" dirty="0"/>
              <a:t>API</a:t>
            </a:r>
          </a:p>
        </p:txBody>
      </p:sp>
      <p:sp>
        <p:nvSpPr>
          <p:cNvPr id="176" name="175 Rectángulo redondeado"/>
          <p:cNvSpPr/>
          <p:nvPr/>
        </p:nvSpPr>
        <p:spPr>
          <a:xfrm>
            <a:off x="611560" y="188640"/>
            <a:ext cx="1464518" cy="288000"/>
          </a:xfrm>
          <a:prstGeom prst="roundRect">
            <a:avLst>
              <a:gd name="adj" fmla="val 6745"/>
            </a:avLst>
          </a:prstGeom>
        </p:spPr>
        <p:style>
          <a:lnRef idx="1">
            <a:schemeClr val="accent6"/>
          </a:lnRef>
          <a:fillRef idx="3">
            <a:schemeClr val="accent6"/>
          </a:fillRef>
          <a:effectRef idx="2">
            <a:schemeClr val="accent6"/>
          </a:effectRef>
          <a:fontRef idx="minor">
            <a:schemeClr val="lt1"/>
          </a:fontRef>
        </p:style>
        <p:txBody>
          <a:bodyPr tIns="36000" rtlCol="0" anchor="ctr"/>
          <a:lstStyle/>
          <a:p>
            <a:pPr algn="ctr"/>
            <a:r>
              <a:rPr lang="en-US" sz="1600" dirty="0"/>
              <a:t>Dashboard</a:t>
            </a:r>
          </a:p>
        </p:txBody>
      </p:sp>
      <p:sp>
        <p:nvSpPr>
          <p:cNvPr id="177" name="176 Rectángulo redondeado"/>
          <p:cNvSpPr/>
          <p:nvPr/>
        </p:nvSpPr>
        <p:spPr>
          <a:xfrm>
            <a:off x="2235622" y="188640"/>
            <a:ext cx="1464518" cy="288000"/>
          </a:xfrm>
          <a:prstGeom prst="roundRect">
            <a:avLst>
              <a:gd name="adj" fmla="val 6745"/>
            </a:avLst>
          </a:prstGeom>
        </p:spPr>
        <p:style>
          <a:lnRef idx="1">
            <a:schemeClr val="accent6"/>
          </a:lnRef>
          <a:fillRef idx="3">
            <a:schemeClr val="accent6"/>
          </a:fillRef>
          <a:effectRef idx="2">
            <a:schemeClr val="accent6"/>
          </a:effectRef>
          <a:fontRef idx="minor">
            <a:schemeClr val="lt1"/>
          </a:fontRef>
        </p:style>
        <p:txBody>
          <a:bodyPr tIns="36000" rtlCol="0" anchor="ctr"/>
          <a:lstStyle/>
          <a:p>
            <a:pPr algn="ctr"/>
            <a:r>
              <a:rPr lang="en-US" sz="1600" dirty="0"/>
              <a:t>Dashboard</a:t>
            </a:r>
          </a:p>
        </p:txBody>
      </p:sp>
      <p:sp>
        <p:nvSpPr>
          <p:cNvPr id="178" name="177 Rectángulo redondeado"/>
          <p:cNvSpPr/>
          <p:nvPr/>
        </p:nvSpPr>
        <p:spPr>
          <a:xfrm>
            <a:off x="3859684" y="188640"/>
            <a:ext cx="1464518" cy="288000"/>
          </a:xfrm>
          <a:prstGeom prst="roundRect">
            <a:avLst>
              <a:gd name="adj" fmla="val 6745"/>
            </a:avLst>
          </a:prstGeom>
        </p:spPr>
        <p:style>
          <a:lnRef idx="1">
            <a:schemeClr val="accent6"/>
          </a:lnRef>
          <a:fillRef idx="3">
            <a:schemeClr val="accent6"/>
          </a:fillRef>
          <a:effectRef idx="2">
            <a:schemeClr val="accent6"/>
          </a:effectRef>
          <a:fontRef idx="minor">
            <a:schemeClr val="lt1"/>
          </a:fontRef>
        </p:style>
        <p:txBody>
          <a:bodyPr tIns="36000" rtlCol="0" anchor="ctr"/>
          <a:lstStyle/>
          <a:p>
            <a:pPr algn="ctr"/>
            <a:r>
              <a:rPr lang="en-US" sz="1600" dirty="0"/>
              <a:t>Dashboard</a:t>
            </a:r>
          </a:p>
        </p:txBody>
      </p:sp>
      <p:sp>
        <p:nvSpPr>
          <p:cNvPr id="179" name="178 Rectángulo redondeado"/>
          <p:cNvSpPr/>
          <p:nvPr/>
        </p:nvSpPr>
        <p:spPr>
          <a:xfrm>
            <a:off x="5483746" y="188640"/>
            <a:ext cx="1464518" cy="288000"/>
          </a:xfrm>
          <a:prstGeom prst="roundRect">
            <a:avLst>
              <a:gd name="adj" fmla="val 6745"/>
            </a:avLst>
          </a:prstGeom>
        </p:spPr>
        <p:style>
          <a:lnRef idx="1">
            <a:schemeClr val="accent6"/>
          </a:lnRef>
          <a:fillRef idx="3">
            <a:schemeClr val="accent6"/>
          </a:fillRef>
          <a:effectRef idx="2">
            <a:schemeClr val="accent6"/>
          </a:effectRef>
          <a:fontRef idx="minor">
            <a:schemeClr val="lt1"/>
          </a:fontRef>
        </p:style>
        <p:txBody>
          <a:bodyPr tIns="36000" rtlCol="0" anchor="ctr"/>
          <a:lstStyle/>
          <a:p>
            <a:pPr algn="ctr"/>
            <a:r>
              <a:rPr lang="en-US" sz="1600" dirty="0"/>
              <a:t>Dashboard</a:t>
            </a:r>
          </a:p>
        </p:txBody>
      </p:sp>
      <p:sp>
        <p:nvSpPr>
          <p:cNvPr id="180" name="179 CuadroTexto"/>
          <p:cNvSpPr txBox="1"/>
          <p:nvPr/>
        </p:nvSpPr>
        <p:spPr>
          <a:xfrm>
            <a:off x="7392394" y="332656"/>
            <a:ext cx="543739" cy="369332"/>
          </a:xfrm>
          <a:prstGeom prst="rect">
            <a:avLst/>
          </a:prstGeom>
          <a:noFill/>
        </p:spPr>
        <p:txBody>
          <a:bodyPr wrap="none" rtlCol="0">
            <a:spAutoFit/>
          </a:bodyPr>
          <a:lstStyle/>
          <a:p>
            <a:r>
              <a:rPr lang="en-US" b="1" dirty="0"/>
              <a:t>GUI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181"/>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18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1500"/>
                                  </p:stCondLst>
                                  <p:childTnLst>
                                    <p:set>
                                      <p:cBhvr>
                                        <p:cTn id="22" dur="1" fill="hold">
                                          <p:stCondLst>
                                            <p:cond delay="0"/>
                                          </p:stCondLst>
                                        </p:cTn>
                                        <p:tgtEl>
                                          <p:spTgt spid="1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grpId="0" nodeType="withEffect">
                                  <p:stCondLst>
                                    <p:cond delay="50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1000"/>
                                  </p:stCondLst>
                                  <p:childTnLst>
                                    <p:set>
                                      <p:cBhvr>
                                        <p:cTn id="46" dur="1" fill="hold">
                                          <p:stCondLst>
                                            <p:cond delay="0"/>
                                          </p:stCondLst>
                                        </p:cTn>
                                        <p:tgtEl>
                                          <p:spTgt spid="1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1"/>
                                        </p:tgtEl>
                                        <p:attrNameLst>
                                          <p:attrName>style.visibility</p:attrName>
                                        </p:attrNameLst>
                                      </p:cBhvr>
                                      <p:to>
                                        <p:strVal val="visible"/>
                                      </p:to>
                                    </p:set>
                                  </p:childTnLst>
                                </p:cTn>
                              </p:par>
                              <p:par>
                                <p:cTn id="51" presetID="1" presetClass="entr" presetSubtype="0" fill="hold" nodeType="withEffect">
                                  <p:stCondLst>
                                    <p:cond delay="1000"/>
                                  </p:stCondLst>
                                  <p:childTnLst>
                                    <p:set>
                                      <p:cBhvr>
                                        <p:cTn id="52" dur="1" fill="hold">
                                          <p:stCondLst>
                                            <p:cond delay="0"/>
                                          </p:stCondLst>
                                        </p:cTn>
                                        <p:tgtEl>
                                          <p:spTgt spid="203"/>
                                        </p:tgtEl>
                                        <p:attrNameLst>
                                          <p:attrName>style.visibility</p:attrName>
                                        </p:attrNameLst>
                                      </p:cBhvr>
                                      <p:to>
                                        <p:strVal val="visible"/>
                                      </p:to>
                                    </p:set>
                                  </p:childTnLst>
                                </p:cTn>
                              </p:par>
                              <p:par>
                                <p:cTn id="53" presetID="1" presetClass="entr" presetSubtype="0" fill="hold" nodeType="withEffect">
                                  <p:stCondLst>
                                    <p:cond delay="2000"/>
                                  </p:stCondLst>
                                  <p:childTnLst>
                                    <p:set>
                                      <p:cBhvr>
                                        <p:cTn id="54" dur="1" fill="hold">
                                          <p:stCondLst>
                                            <p:cond delay="0"/>
                                          </p:stCondLst>
                                        </p:cTn>
                                        <p:tgtEl>
                                          <p:spTgt spid="19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2"/>
                                        </p:tgtEl>
                                        <p:attrNameLst>
                                          <p:attrName>style.visibility</p:attrName>
                                        </p:attrNameLst>
                                      </p:cBhvr>
                                      <p:to>
                                        <p:strVal val="visible"/>
                                      </p:to>
                                    </p:set>
                                  </p:childTnLst>
                                </p:cTn>
                              </p:par>
                              <p:par>
                                <p:cTn id="59" presetID="1" presetClass="entr" presetSubtype="0" fill="hold" nodeType="withEffect">
                                  <p:stCondLst>
                                    <p:cond delay="1000"/>
                                  </p:stCondLst>
                                  <p:childTnLst>
                                    <p:set>
                                      <p:cBhvr>
                                        <p:cTn id="60" dur="1" fill="hold">
                                          <p:stCondLst>
                                            <p:cond delay="0"/>
                                          </p:stCondLst>
                                        </p:cTn>
                                        <p:tgtEl>
                                          <p:spTgt spid="189"/>
                                        </p:tgtEl>
                                        <p:attrNameLst>
                                          <p:attrName>style.visibility</p:attrName>
                                        </p:attrNameLst>
                                      </p:cBhvr>
                                      <p:to>
                                        <p:strVal val="visible"/>
                                      </p:to>
                                    </p:set>
                                  </p:childTnLst>
                                </p:cTn>
                              </p:par>
                              <p:par>
                                <p:cTn id="61" presetID="1" presetClass="entr" presetSubtype="0" fill="hold" nodeType="withEffect">
                                  <p:stCondLst>
                                    <p:cond delay="2000"/>
                                  </p:stCondLst>
                                  <p:childTnLst>
                                    <p:set>
                                      <p:cBhvr>
                                        <p:cTn id="62" dur="1" fill="hold">
                                          <p:stCondLst>
                                            <p:cond delay="0"/>
                                          </p:stCondLst>
                                        </p:cTn>
                                        <p:tgtEl>
                                          <p:spTgt spid="194"/>
                                        </p:tgtEl>
                                        <p:attrNameLst>
                                          <p:attrName>style.visibility</p:attrName>
                                        </p:attrNameLst>
                                      </p:cBhvr>
                                      <p:to>
                                        <p:strVal val="visible"/>
                                      </p:to>
                                    </p:set>
                                  </p:childTnLst>
                                </p:cTn>
                              </p:par>
                              <p:par>
                                <p:cTn id="63" presetID="1" presetClass="entr" presetSubtype="0" fill="hold" nodeType="withEffect">
                                  <p:stCondLst>
                                    <p:cond delay="3000"/>
                                  </p:stCondLst>
                                  <p:childTnLst>
                                    <p:set>
                                      <p:cBhvr>
                                        <p:cTn id="64" dur="1" fill="hold">
                                          <p:stCondLst>
                                            <p:cond delay="0"/>
                                          </p:stCondLst>
                                        </p:cTn>
                                        <p:tgtEl>
                                          <p:spTgt spid="19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3"/>
                                        </p:tgtEl>
                                        <p:attrNameLst>
                                          <p:attrName>style.visibility</p:attrName>
                                        </p:attrNameLst>
                                      </p:cBhvr>
                                      <p:to>
                                        <p:strVal val="visible"/>
                                      </p:to>
                                    </p:set>
                                  </p:childTnLst>
                                </p:cTn>
                              </p:par>
                              <p:par>
                                <p:cTn id="69" presetID="1" presetClass="entr" presetSubtype="0" fill="hold" nodeType="withEffect">
                                  <p:stCondLst>
                                    <p:cond delay="1000"/>
                                  </p:stCondLst>
                                  <p:childTnLst>
                                    <p:set>
                                      <p:cBhvr>
                                        <p:cTn id="70" dur="1" fill="hold">
                                          <p:stCondLst>
                                            <p:cond delay="0"/>
                                          </p:stCondLst>
                                        </p:cTn>
                                        <p:tgtEl>
                                          <p:spTgt spid="200"/>
                                        </p:tgtEl>
                                        <p:attrNameLst>
                                          <p:attrName>style.visibility</p:attrName>
                                        </p:attrNameLst>
                                      </p:cBhvr>
                                      <p:to>
                                        <p:strVal val="visible"/>
                                      </p:to>
                                    </p:set>
                                  </p:childTnLst>
                                </p:cTn>
                              </p:par>
                              <p:par>
                                <p:cTn id="71" presetID="1" presetClass="entr" presetSubtype="0" fill="hold" nodeType="withEffect">
                                  <p:stCondLst>
                                    <p:cond delay="2000"/>
                                  </p:stCondLst>
                                  <p:childTnLst>
                                    <p:set>
                                      <p:cBhvr>
                                        <p:cTn id="72" dur="1" fill="hold">
                                          <p:stCondLst>
                                            <p:cond delay="0"/>
                                          </p:stCondLst>
                                        </p:cTn>
                                        <p:tgtEl>
                                          <p:spTgt spid="201"/>
                                        </p:tgtEl>
                                        <p:attrNameLst>
                                          <p:attrName>style.visibility</p:attrName>
                                        </p:attrNameLst>
                                      </p:cBhvr>
                                      <p:to>
                                        <p:strVal val="visible"/>
                                      </p:to>
                                    </p:set>
                                  </p:childTnLst>
                                </p:cTn>
                              </p:par>
                              <p:par>
                                <p:cTn id="73" presetID="1" presetClass="entr" presetSubtype="0" fill="hold" nodeType="withEffect">
                                  <p:stCondLst>
                                    <p:cond delay="3000"/>
                                  </p:stCondLst>
                                  <p:childTnLst>
                                    <p:set>
                                      <p:cBhvr>
                                        <p:cTn id="74" dur="1" fill="hold">
                                          <p:stCondLst>
                                            <p:cond delay="0"/>
                                          </p:stCondLst>
                                        </p:cTn>
                                        <p:tgtEl>
                                          <p:spTgt spid="2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5"/>
                                        </p:tgtEl>
                                        <p:attrNameLst>
                                          <p:attrName>style.visibility</p:attrName>
                                        </p:attrNameLst>
                                      </p:cBhvr>
                                      <p:to>
                                        <p:strVal val="visible"/>
                                      </p:to>
                                    </p:set>
                                  </p:childTnLst>
                                </p:cTn>
                              </p:par>
                              <p:par>
                                <p:cTn id="79" presetID="1" presetClass="entr" presetSubtype="0" fill="hold" grpId="0" nodeType="withEffect">
                                  <p:stCondLst>
                                    <p:cond delay="1000"/>
                                  </p:stCondLst>
                                  <p:childTnLst>
                                    <p:set>
                                      <p:cBhvr>
                                        <p:cTn id="80" dur="1" fill="hold">
                                          <p:stCondLst>
                                            <p:cond delay="0"/>
                                          </p:stCondLst>
                                        </p:cTn>
                                        <p:tgtEl>
                                          <p:spTgt spid="124"/>
                                        </p:tgtEl>
                                        <p:attrNameLst>
                                          <p:attrName>style.visibility</p:attrName>
                                        </p:attrNameLst>
                                      </p:cBhvr>
                                      <p:to>
                                        <p:strVal val="visible"/>
                                      </p:to>
                                    </p:set>
                                  </p:childTnLst>
                                </p:cTn>
                              </p:par>
                              <p:par>
                                <p:cTn id="81" presetID="1" presetClass="entr" presetSubtype="0" fill="hold" grpId="0" nodeType="withEffect">
                                  <p:stCondLst>
                                    <p:cond delay="150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ntr" presetSubtype="0" fill="hold" grpId="0" nodeType="withEffect">
                                  <p:stCondLst>
                                    <p:cond delay="2000"/>
                                  </p:stCondLst>
                                  <p:childTnLst>
                                    <p:set>
                                      <p:cBhvr>
                                        <p:cTn id="84" dur="1" fill="hold">
                                          <p:stCondLst>
                                            <p:cond delay="0"/>
                                          </p:stCondLst>
                                        </p:cTn>
                                        <p:tgtEl>
                                          <p:spTgt spid="128"/>
                                        </p:tgtEl>
                                        <p:attrNameLst>
                                          <p:attrName>style.visibility</p:attrName>
                                        </p:attrNameLst>
                                      </p:cBhvr>
                                      <p:to>
                                        <p:strVal val="visible"/>
                                      </p:to>
                                    </p:set>
                                  </p:childTnLst>
                                </p:cTn>
                              </p:par>
                              <p:par>
                                <p:cTn id="85" presetID="1" presetClass="entr" presetSubtype="0" fill="hold" grpId="0" nodeType="withEffect">
                                  <p:stCondLst>
                                    <p:cond delay="2500"/>
                                  </p:stCondLst>
                                  <p:childTnLst>
                                    <p:set>
                                      <p:cBhvr>
                                        <p:cTn id="86" dur="1" fill="hold">
                                          <p:stCondLst>
                                            <p:cond delay="0"/>
                                          </p:stCondLst>
                                        </p:cTn>
                                        <p:tgtEl>
                                          <p:spTgt spid="1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2"/>
                                        </p:tgtEl>
                                        <p:attrNameLst>
                                          <p:attrName>style.visibility</p:attrName>
                                        </p:attrNameLst>
                                      </p:cBhvr>
                                      <p:to>
                                        <p:strVal val="visible"/>
                                      </p:to>
                                    </p:set>
                                  </p:childTnLst>
                                </p:cTn>
                              </p:par>
                              <p:par>
                                <p:cTn id="91" presetID="1" presetClass="entr" presetSubtype="0" fill="hold" nodeType="withEffect">
                                  <p:stCondLst>
                                    <p:cond delay="1000"/>
                                  </p:stCondLst>
                                  <p:childTnLst>
                                    <p:set>
                                      <p:cBhvr>
                                        <p:cTn id="92" dur="1" fill="hold">
                                          <p:stCondLst>
                                            <p:cond delay="0"/>
                                          </p:stCondLst>
                                        </p:cTn>
                                        <p:tgtEl>
                                          <p:spTgt spid="204"/>
                                        </p:tgtEl>
                                        <p:attrNameLst>
                                          <p:attrName>style.visibility</p:attrName>
                                        </p:attrNameLst>
                                      </p:cBhvr>
                                      <p:to>
                                        <p:strVal val="visible"/>
                                      </p:to>
                                    </p:set>
                                  </p:childTnLst>
                                </p:cTn>
                              </p:par>
                              <p:par>
                                <p:cTn id="93" presetID="1" presetClass="entr" presetSubtype="0" fill="hold" nodeType="withEffect">
                                  <p:stCondLst>
                                    <p:cond delay="1600"/>
                                  </p:stCondLst>
                                  <p:childTnLst>
                                    <p:set>
                                      <p:cBhvr>
                                        <p:cTn id="94" dur="1" fill="hold">
                                          <p:stCondLst>
                                            <p:cond delay="0"/>
                                          </p:stCondLst>
                                        </p:cTn>
                                        <p:tgtEl>
                                          <p:spTgt spid="205"/>
                                        </p:tgtEl>
                                        <p:attrNameLst>
                                          <p:attrName>style.visibility</p:attrName>
                                        </p:attrNameLst>
                                      </p:cBhvr>
                                      <p:to>
                                        <p:strVal val="visible"/>
                                      </p:to>
                                    </p:set>
                                  </p:childTnLst>
                                </p:cTn>
                              </p:par>
                              <p:par>
                                <p:cTn id="95" presetID="1" presetClass="entr" presetSubtype="0" fill="hold" nodeType="withEffect">
                                  <p:stCondLst>
                                    <p:cond delay="2000"/>
                                  </p:stCondLst>
                                  <p:childTnLst>
                                    <p:set>
                                      <p:cBhvr>
                                        <p:cTn id="96" dur="1" fill="hold">
                                          <p:stCondLst>
                                            <p:cond delay="0"/>
                                          </p:stCondLst>
                                        </p:cTn>
                                        <p:tgtEl>
                                          <p:spTgt spid="206"/>
                                        </p:tgtEl>
                                        <p:attrNameLst>
                                          <p:attrName>style.visibility</p:attrName>
                                        </p:attrNameLst>
                                      </p:cBhvr>
                                      <p:to>
                                        <p:strVal val="visible"/>
                                      </p:to>
                                    </p:set>
                                  </p:childTnLst>
                                </p:cTn>
                              </p:par>
                              <p:par>
                                <p:cTn id="97" presetID="1" presetClass="entr" presetSubtype="0" fill="hold" nodeType="withEffect">
                                  <p:stCondLst>
                                    <p:cond delay="2500"/>
                                  </p:stCondLst>
                                  <p:childTnLst>
                                    <p:set>
                                      <p:cBhvr>
                                        <p:cTn id="98" dur="1" fill="hold">
                                          <p:stCondLst>
                                            <p:cond delay="0"/>
                                          </p:stCondLst>
                                        </p:cTn>
                                        <p:tgtEl>
                                          <p:spTgt spid="20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212"/>
                                        </p:tgtEl>
                                      </p:cBhvr>
                                    </p:animEffect>
                                    <p:set>
                                      <p:cBhvr>
                                        <p:cTn id="103" dur="1" fill="hold">
                                          <p:stCondLst>
                                            <p:cond delay="499"/>
                                          </p:stCondLst>
                                        </p:cTn>
                                        <p:tgtEl>
                                          <p:spTgt spid="212"/>
                                        </p:tgtEl>
                                        <p:attrNameLst>
                                          <p:attrName>style.visibility</p:attrName>
                                        </p:attrNameLst>
                                      </p:cBhvr>
                                      <p:to>
                                        <p:strVal val="hidden"/>
                                      </p:to>
                                    </p:set>
                                  </p:childTnLst>
                                </p:cTn>
                              </p:par>
                              <p:par>
                                <p:cTn id="104" presetID="1" presetClass="entr" presetSubtype="0" fill="hold" grpId="0" nodeType="withEffect">
                                  <p:stCondLst>
                                    <p:cond delay="0"/>
                                  </p:stCondLst>
                                  <p:childTnLst>
                                    <p:set>
                                      <p:cBhvr>
                                        <p:cTn id="105" dur="1" fill="hold">
                                          <p:stCondLst>
                                            <p:cond delay="0"/>
                                          </p:stCondLst>
                                        </p:cTn>
                                        <p:tgtEl>
                                          <p:spTgt spid="175"/>
                                        </p:tgtEl>
                                        <p:attrNameLst>
                                          <p:attrName>style.visibility</p:attrName>
                                        </p:attrNameLst>
                                      </p:cBhvr>
                                      <p:to>
                                        <p:strVal val="visible"/>
                                      </p:to>
                                    </p:set>
                                  </p:childTnLst>
                                </p:cTn>
                              </p:par>
                              <p:par>
                                <p:cTn id="106" presetID="1" presetClass="entr" presetSubtype="0" fill="hold" grpId="0" nodeType="withEffect">
                                  <p:stCondLst>
                                    <p:cond delay="1000"/>
                                  </p:stCondLst>
                                  <p:childTnLst>
                                    <p:set>
                                      <p:cBhvr>
                                        <p:cTn id="107" dur="1" fill="hold">
                                          <p:stCondLst>
                                            <p:cond delay="0"/>
                                          </p:stCondLst>
                                        </p:cTn>
                                        <p:tgtEl>
                                          <p:spTgt spid="133"/>
                                        </p:tgtEl>
                                        <p:attrNameLst>
                                          <p:attrName>style.visibility</p:attrName>
                                        </p:attrNameLst>
                                      </p:cBhvr>
                                      <p:to>
                                        <p:strVal val="visible"/>
                                      </p:to>
                                    </p:set>
                                  </p:childTnLst>
                                </p:cTn>
                              </p:par>
                              <p:par>
                                <p:cTn id="108" presetID="1" presetClass="entr" presetSubtype="0" fill="hold" nodeType="withEffect">
                                  <p:stCondLst>
                                    <p:cond delay="1500"/>
                                  </p:stCondLst>
                                  <p:childTnLst>
                                    <p:set>
                                      <p:cBhvr>
                                        <p:cTn id="109" dur="1" fill="hold">
                                          <p:stCondLst>
                                            <p:cond delay="0"/>
                                          </p:stCondLst>
                                        </p:cTn>
                                        <p:tgtEl>
                                          <p:spTgt spid="208"/>
                                        </p:tgtEl>
                                        <p:attrNameLst>
                                          <p:attrName>style.visibility</p:attrName>
                                        </p:attrNameLst>
                                      </p:cBhvr>
                                      <p:to>
                                        <p:strVal val="visible"/>
                                      </p:to>
                                    </p:set>
                                  </p:childTnLst>
                                </p:cTn>
                              </p:par>
                              <p:par>
                                <p:cTn id="110" presetID="1" presetClass="entr" presetSubtype="0" fill="hold" nodeType="withEffect">
                                  <p:stCondLst>
                                    <p:cond delay="2000"/>
                                  </p:stCondLst>
                                  <p:childTnLst>
                                    <p:set>
                                      <p:cBhvr>
                                        <p:cTn id="111" dur="1" fill="hold">
                                          <p:stCondLst>
                                            <p:cond delay="0"/>
                                          </p:stCondLst>
                                        </p:cTn>
                                        <p:tgtEl>
                                          <p:spTgt spid="209"/>
                                        </p:tgtEl>
                                        <p:attrNameLst>
                                          <p:attrName>style.visibility</p:attrName>
                                        </p:attrNameLst>
                                      </p:cBhvr>
                                      <p:to>
                                        <p:strVal val="visible"/>
                                      </p:to>
                                    </p:set>
                                  </p:childTnLst>
                                </p:cTn>
                              </p:par>
                              <p:par>
                                <p:cTn id="112" presetID="1" presetClass="entr" presetSubtype="0" fill="hold" nodeType="withEffect">
                                  <p:stCondLst>
                                    <p:cond delay="2500"/>
                                  </p:stCondLst>
                                  <p:childTnLst>
                                    <p:set>
                                      <p:cBhvr>
                                        <p:cTn id="113" dur="1" fill="hold">
                                          <p:stCondLst>
                                            <p:cond delay="0"/>
                                          </p:stCondLst>
                                        </p:cTn>
                                        <p:tgtEl>
                                          <p:spTgt spid="210"/>
                                        </p:tgtEl>
                                        <p:attrNameLst>
                                          <p:attrName>style.visibility</p:attrName>
                                        </p:attrNameLst>
                                      </p:cBhvr>
                                      <p:to>
                                        <p:strVal val="visible"/>
                                      </p:to>
                                    </p:set>
                                  </p:childTnLst>
                                </p:cTn>
                              </p:par>
                              <p:par>
                                <p:cTn id="114" presetID="1" presetClass="entr" presetSubtype="0" fill="hold" nodeType="withEffect">
                                  <p:stCondLst>
                                    <p:cond delay="3000"/>
                                  </p:stCondLst>
                                  <p:childTnLst>
                                    <p:set>
                                      <p:cBhvr>
                                        <p:cTn id="115" dur="1" fill="hold">
                                          <p:stCondLst>
                                            <p:cond delay="0"/>
                                          </p:stCondLst>
                                        </p:cTn>
                                        <p:tgtEl>
                                          <p:spTgt spid="211"/>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80"/>
                                        </p:tgtEl>
                                        <p:attrNameLst>
                                          <p:attrName>style.visibility</p:attrName>
                                        </p:attrNameLst>
                                      </p:cBhvr>
                                      <p:to>
                                        <p:strVal val="visible"/>
                                      </p:to>
                                    </p:set>
                                  </p:childTnLst>
                                </p:cTn>
                              </p:par>
                              <p:par>
                                <p:cTn id="120" presetID="1" presetClass="entr" presetSubtype="0" fill="hold" grpId="0" nodeType="withEffect">
                                  <p:stCondLst>
                                    <p:cond delay="1000"/>
                                  </p:stCondLst>
                                  <p:childTnLst>
                                    <p:set>
                                      <p:cBhvr>
                                        <p:cTn id="121" dur="1" fill="hold">
                                          <p:stCondLst>
                                            <p:cond delay="0"/>
                                          </p:stCondLst>
                                        </p:cTn>
                                        <p:tgtEl>
                                          <p:spTgt spid="174"/>
                                        </p:tgtEl>
                                        <p:attrNameLst>
                                          <p:attrName>style.visibility</p:attrName>
                                        </p:attrNameLst>
                                      </p:cBhvr>
                                      <p:to>
                                        <p:strVal val="visible"/>
                                      </p:to>
                                    </p:set>
                                  </p:childTnLst>
                                </p:cTn>
                              </p:par>
                              <p:par>
                                <p:cTn id="122" presetID="1" presetClass="entr" presetSubtype="0" fill="hold" grpId="0" nodeType="withEffect">
                                  <p:stCondLst>
                                    <p:cond delay="1500"/>
                                  </p:stCondLst>
                                  <p:childTnLst>
                                    <p:set>
                                      <p:cBhvr>
                                        <p:cTn id="123" dur="1" fill="hold">
                                          <p:stCondLst>
                                            <p:cond delay="0"/>
                                          </p:stCondLst>
                                        </p:cTn>
                                        <p:tgtEl>
                                          <p:spTgt spid="176"/>
                                        </p:tgtEl>
                                        <p:attrNameLst>
                                          <p:attrName>style.visibility</p:attrName>
                                        </p:attrNameLst>
                                      </p:cBhvr>
                                      <p:to>
                                        <p:strVal val="visible"/>
                                      </p:to>
                                    </p:set>
                                  </p:childTnLst>
                                </p:cTn>
                              </p:par>
                              <p:par>
                                <p:cTn id="124" presetID="1" presetClass="entr" presetSubtype="0" fill="hold" grpId="0" nodeType="withEffect">
                                  <p:stCondLst>
                                    <p:cond delay="2000"/>
                                  </p:stCondLst>
                                  <p:childTnLst>
                                    <p:set>
                                      <p:cBhvr>
                                        <p:cTn id="125" dur="1" fill="hold">
                                          <p:stCondLst>
                                            <p:cond delay="0"/>
                                          </p:stCondLst>
                                        </p:cTn>
                                        <p:tgtEl>
                                          <p:spTgt spid="177"/>
                                        </p:tgtEl>
                                        <p:attrNameLst>
                                          <p:attrName>style.visibility</p:attrName>
                                        </p:attrNameLst>
                                      </p:cBhvr>
                                      <p:to>
                                        <p:strVal val="visible"/>
                                      </p:to>
                                    </p:set>
                                  </p:childTnLst>
                                </p:cTn>
                              </p:par>
                              <p:par>
                                <p:cTn id="126" presetID="1" presetClass="entr" presetSubtype="0" fill="hold" grpId="0" nodeType="withEffect">
                                  <p:stCondLst>
                                    <p:cond delay="2500"/>
                                  </p:stCondLst>
                                  <p:childTnLst>
                                    <p:set>
                                      <p:cBhvr>
                                        <p:cTn id="127" dur="1" fill="hold">
                                          <p:stCondLst>
                                            <p:cond delay="0"/>
                                          </p:stCondLst>
                                        </p:cTn>
                                        <p:tgtEl>
                                          <p:spTgt spid="178"/>
                                        </p:tgtEl>
                                        <p:attrNameLst>
                                          <p:attrName>style.visibility</p:attrName>
                                        </p:attrNameLst>
                                      </p:cBhvr>
                                      <p:to>
                                        <p:strVal val="visible"/>
                                      </p:to>
                                    </p:set>
                                  </p:childTnLst>
                                </p:cTn>
                              </p:par>
                              <p:par>
                                <p:cTn id="128" presetID="1" presetClass="entr" presetSubtype="0" fill="hold" grpId="0" nodeType="withEffect">
                                  <p:stCondLst>
                                    <p:cond delay="3000"/>
                                  </p:stCondLst>
                                  <p:childTnLst>
                                    <p:set>
                                      <p:cBhvr>
                                        <p:cTn id="129"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p:bldP spid="11" grpId="0" animBg="1"/>
      <p:bldP spid="120" grpId="0"/>
      <p:bldP spid="121" grpId="0"/>
      <p:bldP spid="122" grpId="0"/>
      <p:bldP spid="123" grpId="0"/>
      <p:bldP spid="124" grpId="0" animBg="1"/>
      <p:bldP spid="125" grpId="0"/>
      <p:bldP spid="126" grpId="0" animBg="1"/>
      <p:bldP spid="127" grpId="0" animBg="1"/>
      <p:bldP spid="128" grpId="0" animBg="1"/>
      <p:bldP spid="132" grpId="0"/>
      <p:bldP spid="133" grpId="0" animBg="1"/>
      <p:bldP spid="174" grpId="0" animBg="1"/>
      <p:bldP spid="175" grpId="0"/>
      <p:bldP spid="176" grpId="0" animBg="1"/>
      <p:bldP spid="177" grpId="0" animBg="1"/>
      <p:bldP spid="178" grpId="0" animBg="1"/>
      <p:bldP spid="179" grpId="0" animBg="1"/>
      <p:bldP spid="18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4" name="293 Grupo"/>
          <p:cNvGrpSpPr/>
          <p:nvPr/>
        </p:nvGrpSpPr>
        <p:grpSpPr>
          <a:xfrm>
            <a:off x="467544" y="5805264"/>
            <a:ext cx="1301891" cy="720080"/>
            <a:chOff x="6804248" y="5517232"/>
            <a:chExt cx="1301891" cy="720080"/>
          </a:xfrm>
        </p:grpSpPr>
        <p:pic>
          <p:nvPicPr>
            <p:cNvPr id="295"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6804248" y="5517232"/>
              <a:ext cx="1301891" cy="720080"/>
            </a:xfrm>
            <a:prstGeom prst="rect">
              <a:avLst/>
            </a:prstGeom>
            <a:noFill/>
          </p:spPr>
        </p:pic>
        <p:pic>
          <p:nvPicPr>
            <p:cNvPr id="297" name="296 Imagen" descr="277d9badcbd723e913b3a41e64e8d2f3d2c80598.png"/>
            <p:cNvPicPr>
              <a:picLocks noChangeAspect="1"/>
            </p:cNvPicPr>
            <p:nvPr/>
          </p:nvPicPr>
          <p:blipFill>
            <a:blip r:embed="rId4" cstate="print"/>
            <a:stretch>
              <a:fillRect/>
            </a:stretch>
          </p:blipFill>
          <p:spPr>
            <a:xfrm>
              <a:off x="7088790" y="5661248"/>
              <a:ext cx="723570" cy="257236"/>
            </a:xfrm>
            <a:prstGeom prst="rect">
              <a:avLst/>
            </a:prstGeom>
          </p:spPr>
        </p:pic>
      </p:grpSp>
      <p:grpSp>
        <p:nvGrpSpPr>
          <p:cNvPr id="299" name="298 Grupo"/>
          <p:cNvGrpSpPr/>
          <p:nvPr/>
        </p:nvGrpSpPr>
        <p:grpSpPr>
          <a:xfrm>
            <a:off x="5358341" y="5805264"/>
            <a:ext cx="1301891" cy="720080"/>
            <a:chOff x="5358341" y="6021288"/>
            <a:chExt cx="1301891" cy="720080"/>
          </a:xfrm>
        </p:grpSpPr>
        <p:pic>
          <p:nvPicPr>
            <p:cNvPr id="301"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5358341" y="6021288"/>
              <a:ext cx="1301891" cy="720080"/>
            </a:xfrm>
            <a:prstGeom prst="rect">
              <a:avLst/>
            </a:prstGeom>
            <a:noFill/>
          </p:spPr>
        </p:pic>
        <p:pic>
          <p:nvPicPr>
            <p:cNvPr id="302" name="Picture 20" descr="http://moduslaborandi.net/wp-content/uploads/2014/11/00_Jenkins_Logo.png"/>
            <p:cNvPicPr>
              <a:picLocks noChangeAspect="1" noChangeArrowheads="1"/>
            </p:cNvPicPr>
            <p:nvPr/>
          </p:nvPicPr>
          <p:blipFill>
            <a:blip r:embed="rId5" cstate="print"/>
            <a:srcRect/>
            <a:stretch>
              <a:fillRect/>
            </a:stretch>
          </p:blipFill>
          <p:spPr bwMode="auto">
            <a:xfrm>
              <a:off x="5649246" y="6144809"/>
              <a:ext cx="720080" cy="231584"/>
            </a:xfrm>
            <a:prstGeom prst="rect">
              <a:avLst/>
            </a:prstGeom>
            <a:noFill/>
          </p:spPr>
        </p:pic>
      </p:grpSp>
      <p:grpSp>
        <p:nvGrpSpPr>
          <p:cNvPr id="303" name="302 Grupo"/>
          <p:cNvGrpSpPr/>
          <p:nvPr/>
        </p:nvGrpSpPr>
        <p:grpSpPr>
          <a:xfrm>
            <a:off x="2915816" y="5805264"/>
            <a:ext cx="1301891" cy="720080"/>
            <a:chOff x="2915816" y="6021288"/>
            <a:chExt cx="1301891" cy="720080"/>
          </a:xfrm>
        </p:grpSpPr>
        <p:pic>
          <p:nvPicPr>
            <p:cNvPr id="304"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2915816" y="6021288"/>
              <a:ext cx="1301891" cy="720080"/>
            </a:xfrm>
            <a:prstGeom prst="rect">
              <a:avLst/>
            </a:prstGeom>
            <a:noFill/>
          </p:spPr>
        </p:pic>
        <p:pic>
          <p:nvPicPr>
            <p:cNvPr id="305" name="Picture 24" descr="http://www.adaequare.com/wp-content/uploads/2015/05/erp-icon.png"/>
            <p:cNvPicPr>
              <a:picLocks noChangeAspect="1" noChangeArrowheads="1"/>
            </p:cNvPicPr>
            <p:nvPr/>
          </p:nvPicPr>
          <p:blipFill>
            <a:blip r:embed="rId6" cstate="print"/>
            <a:srcRect/>
            <a:stretch>
              <a:fillRect/>
            </a:stretch>
          </p:blipFill>
          <p:spPr bwMode="auto">
            <a:xfrm>
              <a:off x="3370345" y="6060504"/>
              <a:ext cx="392832" cy="392832"/>
            </a:xfrm>
            <a:prstGeom prst="rect">
              <a:avLst/>
            </a:prstGeom>
            <a:noFill/>
          </p:spPr>
        </p:pic>
      </p:grpSp>
      <p:sp>
        <p:nvSpPr>
          <p:cNvPr id="306" name="305 Rectángulo"/>
          <p:cNvSpPr/>
          <p:nvPr/>
        </p:nvSpPr>
        <p:spPr>
          <a:xfrm>
            <a:off x="611560" y="3214464"/>
            <a:ext cx="6624736" cy="2734816"/>
          </a:xfrm>
          <a:prstGeom prst="rect">
            <a:avLst/>
          </a:prstGeom>
          <a:ln w="12700">
            <a:solidFill>
              <a:schemeClr val="tx1"/>
            </a:solidFill>
          </a:ln>
          <a:scene3d>
            <a:camera prst="perspectiveRelaxed"/>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08" name="307 Elipse"/>
          <p:cNvSpPr/>
          <p:nvPr/>
        </p:nvSpPr>
        <p:spPr>
          <a:xfrm>
            <a:off x="1043608" y="299844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9" name="308 Elipse"/>
          <p:cNvSpPr/>
          <p:nvPr/>
        </p:nvSpPr>
        <p:spPr>
          <a:xfrm>
            <a:off x="755576" y="263840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0" name="309 Elipse"/>
          <p:cNvSpPr/>
          <p:nvPr/>
        </p:nvSpPr>
        <p:spPr>
          <a:xfrm>
            <a:off x="1259632" y="3574504"/>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11" name="310 Elipse"/>
          <p:cNvSpPr/>
          <p:nvPr/>
        </p:nvSpPr>
        <p:spPr>
          <a:xfrm>
            <a:off x="1547664" y="3358480"/>
            <a:ext cx="144016" cy="14401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12" name="311 Conector recto"/>
          <p:cNvCxnSpPr>
            <a:stCxn id="308" idx="0"/>
            <a:endCxn id="309" idx="4"/>
          </p:cNvCxnSpPr>
          <p:nvPr/>
        </p:nvCxnSpPr>
        <p:spPr>
          <a:xfrm flipH="1" flipV="1">
            <a:off x="827584" y="2782416"/>
            <a:ext cx="288032" cy="216024"/>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3" name="312 Conector recto"/>
          <p:cNvCxnSpPr>
            <a:stCxn id="311" idx="4"/>
            <a:endCxn id="310" idx="6"/>
          </p:cNvCxnSpPr>
          <p:nvPr/>
        </p:nvCxnSpPr>
        <p:spPr>
          <a:xfrm flipH="1">
            <a:off x="1403648" y="3502496"/>
            <a:ext cx="216024" cy="144016"/>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4" name="313 Conector recto"/>
          <p:cNvCxnSpPr>
            <a:stCxn id="308" idx="6"/>
            <a:endCxn id="311" idx="0"/>
          </p:cNvCxnSpPr>
          <p:nvPr/>
        </p:nvCxnSpPr>
        <p:spPr>
          <a:xfrm>
            <a:off x="1187624" y="3070448"/>
            <a:ext cx="432048" cy="288032"/>
          </a:xfrm>
          <a:prstGeom prst="line">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15" name="314 CuadroTexto"/>
          <p:cNvSpPr txBox="1"/>
          <p:nvPr/>
        </p:nvSpPr>
        <p:spPr>
          <a:xfrm>
            <a:off x="467544" y="2422376"/>
            <a:ext cx="50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Repository</a:t>
            </a:r>
          </a:p>
        </p:txBody>
      </p:sp>
      <p:sp>
        <p:nvSpPr>
          <p:cNvPr id="316" name="315 CuadroTexto"/>
          <p:cNvSpPr txBox="1"/>
          <p:nvPr/>
        </p:nvSpPr>
        <p:spPr>
          <a:xfrm>
            <a:off x="1187624" y="2924944"/>
            <a:ext cx="504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Committer</a:t>
            </a:r>
          </a:p>
        </p:txBody>
      </p:sp>
      <p:sp>
        <p:nvSpPr>
          <p:cNvPr id="317" name="316 CuadroTexto"/>
          <p:cNvSpPr txBox="1"/>
          <p:nvPr/>
        </p:nvSpPr>
        <p:spPr>
          <a:xfrm>
            <a:off x="1187624" y="3111351"/>
            <a:ext cx="360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Commit</a:t>
            </a:r>
          </a:p>
        </p:txBody>
      </p:sp>
      <p:sp>
        <p:nvSpPr>
          <p:cNvPr id="319" name="318 CuadroTexto"/>
          <p:cNvSpPr txBox="1"/>
          <p:nvPr/>
        </p:nvSpPr>
        <p:spPr>
          <a:xfrm>
            <a:off x="899592" y="3429000"/>
            <a:ext cx="36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Branch</a:t>
            </a:r>
          </a:p>
        </p:txBody>
      </p:sp>
      <p:sp>
        <p:nvSpPr>
          <p:cNvPr id="321" name="320 CuadroTexto"/>
          <p:cNvSpPr txBox="1"/>
          <p:nvPr/>
        </p:nvSpPr>
        <p:spPr>
          <a:xfrm>
            <a:off x="2555776" y="2924944"/>
            <a:ext cx="36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Project</a:t>
            </a:r>
          </a:p>
        </p:txBody>
      </p:sp>
      <p:sp>
        <p:nvSpPr>
          <p:cNvPr id="324" name="323 Elipse"/>
          <p:cNvSpPr/>
          <p:nvPr/>
        </p:nvSpPr>
        <p:spPr>
          <a:xfrm>
            <a:off x="3331393" y="25663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324 Elipse"/>
          <p:cNvSpPr/>
          <p:nvPr/>
        </p:nvSpPr>
        <p:spPr>
          <a:xfrm>
            <a:off x="3779912" y="29264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326 Elipse"/>
          <p:cNvSpPr/>
          <p:nvPr/>
        </p:nvSpPr>
        <p:spPr>
          <a:xfrm>
            <a:off x="2969812" y="29264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327 Conector recto"/>
          <p:cNvCxnSpPr>
            <a:stCxn id="354" idx="4"/>
            <a:endCxn id="325" idx="7"/>
          </p:cNvCxnSpPr>
          <p:nvPr/>
        </p:nvCxnSpPr>
        <p:spPr>
          <a:xfrm flipH="1">
            <a:off x="3902837" y="2710408"/>
            <a:ext cx="366218" cy="2371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0" name="329 Conector recto"/>
          <p:cNvCxnSpPr>
            <a:stCxn id="327" idx="0"/>
            <a:endCxn id="324" idx="3"/>
          </p:cNvCxnSpPr>
          <p:nvPr/>
        </p:nvCxnSpPr>
        <p:spPr>
          <a:xfrm flipV="1">
            <a:off x="3041820" y="2689317"/>
            <a:ext cx="310664" cy="2371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1" name="330 Conector recto"/>
          <p:cNvCxnSpPr>
            <a:stCxn id="325" idx="2"/>
            <a:endCxn id="327" idx="6"/>
          </p:cNvCxnSpPr>
          <p:nvPr/>
        </p:nvCxnSpPr>
        <p:spPr>
          <a:xfrm flipH="1">
            <a:off x="3113828" y="2998440"/>
            <a:ext cx="66608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6" name="335 CuadroTexto"/>
          <p:cNvSpPr txBox="1"/>
          <p:nvPr/>
        </p:nvSpPr>
        <p:spPr>
          <a:xfrm>
            <a:off x="3995936" y="2896235"/>
            <a:ext cx="43204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Person</a:t>
            </a:r>
          </a:p>
        </p:txBody>
      </p:sp>
      <p:sp>
        <p:nvSpPr>
          <p:cNvPr id="348" name="347 CuadroTexto"/>
          <p:cNvSpPr txBox="1"/>
          <p:nvPr/>
        </p:nvSpPr>
        <p:spPr>
          <a:xfrm>
            <a:off x="3059832" y="2514382"/>
            <a:ext cx="252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Role</a:t>
            </a:r>
          </a:p>
        </p:txBody>
      </p:sp>
      <p:sp>
        <p:nvSpPr>
          <p:cNvPr id="349" name="348 Elipse"/>
          <p:cNvSpPr/>
          <p:nvPr/>
        </p:nvSpPr>
        <p:spPr>
          <a:xfrm>
            <a:off x="3563888" y="242088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349 CuadroTexto"/>
          <p:cNvSpPr txBox="1"/>
          <p:nvPr/>
        </p:nvSpPr>
        <p:spPr>
          <a:xfrm>
            <a:off x="3347864" y="2246675"/>
            <a:ext cx="612000" cy="461665"/>
          </a:xfrm>
          <a:prstGeom prst="rect">
            <a:avLst/>
          </a:prstGeom>
          <a:noFill/>
        </p:spPr>
        <p:txBody>
          <a:bodyPr wrap="square" lIns="0" rIns="0" rtlCol="0">
            <a:spAutoFit/>
          </a:bodyPr>
          <a:lstStyle/>
          <a:p>
            <a:pPr algn="ctr"/>
            <a:r>
              <a:rPr lang="en-US" sz="800" dirty="0">
                <a:latin typeface="Arial" pitchFamily="34" charset="0"/>
                <a:ea typeface="Microsoft Himalaya" pitchFamily="2" charset="0"/>
                <a:cs typeface="Arial" pitchFamily="34" charset="0"/>
              </a:rPr>
              <a:t> Organization</a:t>
            </a:r>
          </a:p>
        </p:txBody>
      </p:sp>
      <p:cxnSp>
        <p:nvCxnSpPr>
          <p:cNvPr id="352" name="351 Conector recto"/>
          <p:cNvCxnSpPr>
            <a:stCxn id="349" idx="4"/>
            <a:endCxn id="325" idx="0"/>
          </p:cNvCxnSpPr>
          <p:nvPr/>
        </p:nvCxnSpPr>
        <p:spPr>
          <a:xfrm>
            <a:off x="3635896" y="2564904"/>
            <a:ext cx="216024" cy="36152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3" name="352 Conector recto"/>
          <p:cNvCxnSpPr>
            <a:stCxn id="349" idx="5"/>
            <a:endCxn id="354" idx="1"/>
          </p:cNvCxnSpPr>
          <p:nvPr/>
        </p:nvCxnSpPr>
        <p:spPr>
          <a:xfrm>
            <a:off x="3686813" y="2543813"/>
            <a:ext cx="531325" cy="4367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54" name="353 Elipse"/>
          <p:cNvSpPr/>
          <p:nvPr/>
        </p:nvSpPr>
        <p:spPr>
          <a:xfrm>
            <a:off x="4197047" y="25663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354 CuadroTexto"/>
          <p:cNvSpPr txBox="1"/>
          <p:nvPr/>
        </p:nvSpPr>
        <p:spPr>
          <a:xfrm>
            <a:off x="4089035" y="2350368"/>
            <a:ext cx="432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Position</a:t>
            </a:r>
          </a:p>
        </p:txBody>
      </p:sp>
      <p:cxnSp>
        <p:nvCxnSpPr>
          <p:cNvPr id="356" name="355 Conector recto"/>
          <p:cNvCxnSpPr>
            <a:stCxn id="325" idx="1"/>
            <a:endCxn id="324" idx="5"/>
          </p:cNvCxnSpPr>
          <p:nvPr/>
        </p:nvCxnSpPr>
        <p:spPr>
          <a:xfrm flipH="1" flipV="1">
            <a:off x="3454318" y="2689317"/>
            <a:ext cx="346685" cy="25820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8" name="357 Conector curvado"/>
          <p:cNvCxnSpPr>
            <a:stCxn id="327" idx="0"/>
            <a:endCxn id="309" idx="7"/>
          </p:cNvCxnSpPr>
          <p:nvPr/>
        </p:nvCxnSpPr>
        <p:spPr>
          <a:xfrm rot="16200000" flipV="1">
            <a:off x="1826691" y="1711302"/>
            <a:ext cx="266941" cy="2163319"/>
          </a:xfrm>
          <a:prstGeom prst="curvedConnector3">
            <a:avLst>
              <a:gd name="adj1" fmla="val 193538"/>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9" name="358 Forma"/>
          <p:cNvCxnSpPr>
            <a:stCxn id="325" idx="3"/>
            <a:endCxn id="308" idx="7"/>
          </p:cNvCxnSpPr>
          <p:nvPr/>
        </p:nvCxnSpPr>
        <p:spPr>
          <a:xfrm rot="5400000" flipH="1">
            <a:off x="2468855" y="1717209"/>
            <a:ext cx="29826" cy="2634470"/>
          </a:xfrm>
          <a:prstGeom prst="curvedConnector5">
            <a:avLst>
              <a:gd name="adj1" fmla="val -766445"/>
              <a:gd name="adj2" fmla="val 50000"/>
              <a:gd name="adj3" fmla="val 866445"/>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1" name="360 Forma"/>
          <p:cNvCxnSpPr>
            <a:stCxn id="311" idx="6"/>
            <a:endCxn id="437" idx="3"/>
          </p:cNvCxnSpPr>
          <p:nvPr/>
        </p:nvCxnSpPr>
        <p:spPr>
          <a:xfrm flipV="1">
            <a:off x="1691680" y="3121365"/>
            <a:ext cx="3585443" cy="309123"/>
          </a:xfrm>
          <a:prstGeom prst="curvedConnector2">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2" name="361 Forma"/>
          <p:cNvCxnSpPr>
            <a:stCxn id="310" idx="6"/>
            <a:endCxn id="437" idx="3"/>
          </p:cNvCxnSpPr>
          <p:nvPr/>
        </p:nvCxnSpPr>
        <p:spPr>
          <a:xfrm flipV="1">
            <a:off x="1403648" y="3121365"/>
            <a:ext cx="3873475" cy="525147"/>
          </a:xfrm>
          <a:prstGeom prst="curvedConnector2">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66" name="365 CuadroTexto"/>
          <p:cNvSpPr txBox="1"/>
          <p:nvPr/>
        </p:nvSpPr>
        <p:spPr>
          <a:xfrm>
            <a:off x="1403696" y="4912459"/>
            <a:ext cx="432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0102111</a:t>
            </a:r>
          </a:p>
        </p:txBody>
      </p:sp>
      <p:sp>
        <p:nvSpPr>
          <p:cNvPr id="370" name="53 Elipse"/>
          <p:cNvSpPr/>
          <p:nvPr/>
        </p:nvSpPr>
        <p:spPr>
          <a:xfrm>
            <a:off x="1043608" y="4582616"/>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71" name="370 Elipse"/>
          <p:cNvSpPr/>
          <p:nvPr/>
        </p:nvSpPr>
        <p:spPr>
          <a:xfrm>
            <a:off x="755576" y="4510608"/>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72" name="371 Elipse"/>
          <p:cNvSpPr/>
          <p:nvPr/>
        </p:nvSpPr>
        <p:spPr>
          <a:xfrm>
            <a:off x="1403648" y="4798640"/>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74" name="373 Conector recto"/>
          <p:cNvCxnSpPr>
            <a:endCxn id="371" idx="6"/>
          </p:cNvCxnSpPr>
          <p:nvPr/>
        </p:nvCxnSpPr>
        <p:spPr>
          <a:xfrm flipH="1" flipV="1">
            <a:off x="899592" y="4582616"/>
            <a:ext cx="144016" cy="72008"/>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75" name="374 Conector recto"/>
          <p:cNvCxnSpPr>
            <a:endCxn id="372" idx="0"/>
          </p:cNvCxnSpPr>
          <p:nvPr/>
        </p:nvCxnSpPr>
        <p:spPr>
          <a:xfrm>
            <a:off x="1166533" y="4705541"/>
            <a:ext cx="309123" cy="93099"/>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377" name="376 CuadroTexto"/>
          <p:cNvSpPr txBox="1"/>
          <p:nvPr/>
        </p:nvSpPr>
        <p:spPr>
          <a:xfrm>
            <a:off x="1043608" y="4726632"/>
            <a:ext cx="144016"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a:t>
            </a:r>
          </a:p>
        </p:txBody>
      </p:sp>
      <p:sp>
        <p:nvSpPr>
          <p:cNvPr id="378" name="377 CuadroTexto"/>
          <p:cNvSpPr txBox="1"/>
          <p:nvPr/>
        </p:nvSpPr>
        <p:spPr>
          <a:xfrm>
            <a:off x="1547664" y="4654625"/>
            <a:ext cx="468000" cy="214536"/>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0102101</a:t>
            </a:r>
          </a:p>
        </p:txBody>
      </p:sp>
      <p:sp>
        <p:nvSpPr>
          <p:cNvPr id="382" name="381 CuadroTexto"/>
          <p:cNvSpPr txBox="1"/>
          <p:nvPr/>
        </p:nvSpPr>
        <p:spPr>
          <a:xfrm>
            <a:off x="755576" y="4654624"/>
            <a:ext cx="180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A1</a:t>
            </a:r>
          </a:p>
        </p:txBody>
      </p:sp>
      <p:sp>
        <p:nvSpPr>
          <p:cNvPr id="383" name="382 Elipse"/>
          <p:cNvSpPr/>
          <p:nvPr/>
        </p:nvSpPr>
        <p:spPr>
          <a:xfrm>
            <a:off x="1691680" y="4510608"/>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385" name="384 Conector recto"/>
          <p:cNvCxnSpPr>
            <a:endCxn id="383" idx="2"/>
          </p:cNvCxnSpPr>
          <p:nvPr/>
        </p:nvCxnSpPr>
        <p:spPr>
          <a:xfrm flipV="1">
            <a:off x="1187624" y="4582616"/>
            <a:ext cx="504056" cy="72008"/>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387" name="386 Elipse"/>
          <p:cNvSpPr/>
          <p:nvPr/>
        </p:nvSpPr>
        <p:spPr>
          <a:xfrm>
            <a:off x="1259632" y="4366592"/>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88" name="387 CuadroTexto"/>
          <p:cNvSpPr txBox="1"/>
          <p:nvPr/>
        </p:nvSpPr>
        <p:spPr>
          <a:xfrm>
            <a:off x="1007640" y="4149080"/>
            <a:ext cx="32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Master</a:t>
            </a:r>
          </a:p>
        </p:txBody>
      </p:sp>
      <p:cxnSp>
        <p:nvCxnSpPr>
          <p:cNvPr id="389" name="388 Conector recto"/>
          <p:cNvCxnSpPr>
            <a:stCxn id="387" idx="6"/>
            <a:endCxn id="383" idx="1"/>
          </p:cNvCxnSpPr>
          <p:nvPr/>
        </p:nvCxnSpPr>
        <p:spPr>
          <a:xfrm>
            <a:off x="1403648" y="4438600"/>
            <a:ext cx="309123" cy="9309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90" name="389 Conector recto"/>
          <p:cNvCxnSpPr>
            <a:stCxn id="387" idx="5"/>
            <a:endCxn id="372" idx="0"/>
          </p:cNvCxnSpPr>
          <p:nvPr/>
        </p:nvCxnSpPr>
        <p:spPr>
          <a:xfrm>
            <a:off x="1382557" y="4489517"/>
            <a:ext cx="93099" cy="309123"/>
          </a:xfrm>
          <a:prstGeom prst="line">
            <a:avLst/>
          </a:prstGeom>
          <a:ln w="12700"/>
        </p:spPr>
        <p:style>
          <a:lnRef idx="1">
            <a:schemeClr val="accent6"/>
          </a:lnRef>
          <a:fillRef idx="0">
            <a:schemeClr val="accent6"/>
          </a:fillRef>
          <a:effectRef idx="0">
            <a:schemeClr val="accent6"/>
          </a:effectRef>
          <a:fontRef idx="minor">
            <a:schemeClr val="tx1"/>
          </a:fontRef>
        </p:style>
      </p:cxnSp>
      <p:grpSp>
        <p:nvGrpSpPr>
          <p:cNvPr id="391" name="390 Grupo"/>
          <p:cNvGrpSpPr/>
          <p:nvPr/>
        </p:nvGrpSpPr>
        <p:grpSpPr>
          <a:xfrm>
            <a:off x="827584" y="2854424"/>
            <a:ext cx="936104" cy="2016224"/>
            <a:chOff x="827584" y="3070448"/>
            <a:chExt cx="936104" cy="2016224"/>
          </a:xfrm>
        </p:grpSpPr>
        <p:cxnSp>
          <p:nvCxnSpPr>
            <p:cNvPr id="392" name="391 Conector recto de flecha"/>
            <p:cNvCxnSpPr>
              <a:stCxn id="371" idx="0"/>
              <a:endCxn id="309" idx="4"/>
            </p:cNvCxnSpPr>
            <p:nvPr/>
          </p:nvCxnSpPr>
          <p:spPr>
            <a:xfrm flipV="1">
              <a:off x="827584" y="3070448"/>
              <a:ext cx="0" cy="172819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3" name="392 Conector recto de flecha"/>
            <p:cNvCxnSpPr/>
            <p:nvPr/>
          </p:nvCxnSpPr>
          <p:spPr>
            <a:xfrm flipV="1">
              <a:off x="1115616" y="3356992"/>
              <a:ext cx="0" cy="1440160"/>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4" name="393 Conector recto de flecha"/>
            <p:cNvCxnSpPr>
              <a:stCxn id="383" idx="0"/>
              <a:endCxn id="311" idx="5"/>
            </p:cNvCxnSpPr>
            <p:nvPr/>
          </p:nvCxnSpPr>
          <p:spPr>
            <a:xfrm flipH="1" flipV="1">
              <a:off x="1670589" y="3769437"/>
              <a:ext cx="93099" cy="1029203"/>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5" name="394 Conector recto de flecha"/>
            <p:cNvCxnSpPr>
              <a:stCxn id="372" idx="0"/>
              <a:endCxn id="311" idx="3"/>
            </p:cNvCxnSpPr>
            <p:nvPr/>
          </p:nvCxnSpPr>
          <p:spPr>
            <a:xfrm flipV="1">
              <a:off x="1475656" y="3769437"/>
              <a:ext cx="93099" cy="1317235"/>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6" name="395 Conector recto de flecha"/>
            <p:cNvCxnSpPr>
              <a:stCxn id="387" idx="0"/>
              <a:endCxn id="310" idx="4"/>
            </p:cNvCxnSpPr>
            <p:nvPr/>
          </p:nvCxnSpPr>
          <p:spPr>
            <a:xfrm flipV="1">
              <a:off x="1331640" y="4006552"/>
              <a:ext cx="0" cy="64807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grpSp>
        <p:nvGrpSpPr>
          <p:cNvPr id="397" name="396 Grupo"/>
          <p:cNvGrpSpPr/>
          <p:nvPr/>
        </p:nvGrpSpPr>
        <p:grpSpPr>
          <a:xfrm>
            <a:off x="3041820" y="2564904"/>
            <a:ext cx="810100" cy="2161728"/>
            <a:chOff x="3041820" y="2780928"/>
            <a:chExt cx="810100" cy="2161728"/>
          </a:xfrm>
        </p:grpSpPr>
        <p:cxnSp>
          <p:nvCxnSpPr>
            <p:cNvPr id="398" name="397 Conector recto de flecha"/>
            <p:cNvCxnSpPr>
              <a:stCxn id="407" idx="0"/>
              <a:endCxn id="325" idx="4"/>
            </p:cNvCxnSpPr>
            <p:nvPr/>
          </p:nvCxnSpPr>
          <p:spPr>
            <a:xfrm flipV="1">
              <a:off x="3851920" y="3286472"/>
              <a:ext cx="0" cy="1656184"/>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99" name="398 Conector recto de flecha"/>
            <p:cNvCxnSpPr>
              <a:stCxn id="405" idx="0"/>
              <a:endCxn id="349" idx="4"/>
            </p:cNvCxnSpPr>
            <p:nvPr/>
          </p:nvCxnSpPr>
          <p:spPr>
            <a:xfrm flipV="1">
              <a:off x="3635896" y="2780928"/>
              <a:ext cx="0" cy="1513656"/>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0" name="399 Conector recto de flecha"/>
            <p:cNvCxnSpPr>
              <a:stCxn id="409" idx="0"/>
              <a:endCxn id="324" idx="4"/>
            </p:cNvCxnSpPr>
            <p:nvPr/>
          </p:nvCxnSpPr>
          <p:spPr>
            <a:xfrm flipV="1">
              <a:off x="3403401" y="2926432"/>
              <a:ext cx="0" cy="1503303"/>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01" name="400 Conector recto de flecha"/>
            <p:cNvCxnSpPr>
              <a:stCxn id="403" idx="0"/>
              <a:endCxn id="327" idx="4"/>
            </p:cNvCxnSpPr>
            <p:nvPr/>
          </p:nvCxnSpPr>
          <p:spPr>
            <a:xfrm flipV="1">
              <a:off x="3041820" y="3286472"/>
              <a:ext cx="0" cy="1368152"/>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03" name="402 Elipse"/>
          <p:cNvSpPr/>
          <p:nvPr/>
        </p:nvSpPr>
        <p:spPr>
          <a:xfrm>
            <a:off x="2969812" y="4438600"/>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4" name="403 CuadroTexto"/>
          <p:cNvSpPr txBox="1"/>
          <p:nvPr/>
        </p:nvSpPr>
        <p:spPr>
          <a:xfrm>
            <a:off x="2915816" y="4552419"/>
            <a:ext cx="21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SDH</a:t>
            </a:r>
          </a:p>
        </p:txBody>
      </p:sp>
      <p:sp>
        <p:nvSpPr>
          <p:cNvPr id="405" name="404 Elipse"/>
          <p:cNvSpPr/>
          <p:nvPr/>
        </p:nvSpPr>
        <p:spPr>
          <a:xfrm>
            <a:off x="3563888" y="4078560"/>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6" name="405 CuadroTexto"/>
          <p:cNvSpPr txBox="1"/>
          <p:nvPr/>
        </p:nvSpPr>
        <p:spPr>
          <a:xfrm>
            <a:off x="3527912" y="4201244"/>
            <a:ext cx="252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COM</a:t>
            </a:r>
          </a:p>
        </p:txBody>
      </p:sp>
      <p:sp>
        <p:nvSpPr>
          <p:cNvPr id="407" name="406 Elipse"/>
          <p:cNvSpPr/>
          <p:nvPr/>
        </p:nvSpPr>
        <p:spPr>
          <a:xfrm>
            <a:off x="3779912" y="4726632"/>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08" name="407 CuadroTexto"/>
          <p:cNvSpPr txBox="1"/>
          <p:nvPr/>
        </p:nvSpPr>
        <p:spPr>
          <a:xfrm>
            <a:off x="3779936" y="4849316"/>
            <a:ext cx="216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001</a:t>
            </a:r>
          </a:p>
        </p:txBody>
      </p:sp>
      <p:sp>
        <p:nvSpPr>
          <p:cNvPr id="409" name="408 Elipse"/>
          <p:cNvSpPr/>
          <p:nvPr/>
        </p:nvSpPr>
        <p:spPr>
          <a:xfrm>
            <a:off x="3331393" y="4213711"/>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10" name="409 CuadroTexto"/>
          <p:cNvSpPr txBox="1"/>
          <p:nvPr/>
        </p:nvSpPr>
        <p:spPr>
          <a:xfrm>
            <a:off x="3203848" y="4026550"/>
            <a:ext cx="21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dev</a:t>
            </a:r>
          </a:p>
        </p:txBody>
      </p:sp>
      <p:cxnSp>
        <p:nvCxnSpPr>
          <p:cNvPr id="411" name="410 Conector recto"/>
          <p:cNvCxnSpPr>
            <a:stCxn id="405" idx="5"/>
            <a:endCxn id="407" idx="1"/>
          </p:cNvCxnSpPr>
          <p:nvPr/>
        </p:nvCxnSpPr>
        <p:spPr>
          <a:xfrm>
            <a:off x="3686813" y="4201485"/>
            <a:ext cx="114190" cy="546238"/>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412" name="411 Conector recto"/>
          <p:cNvCxnSpPr>
            <a:stCxn id="407" idx="2"/>
            <a:endCxn id="409" idx="5"/>
          </p:cNvCxnSpPr>
          <p:nvPr/>
        </p:nvCxnSpPr>
        <p:spPr>
          <a:xfrm flipH="1" flipV="1">
            <a:off x="3454318" y="4336636"/>
            <a:ext cx="325594" cy="462004"/>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413" name="412 Conector recto"/>
          <p:cNvCxnSpPr>
            <a:stCxn id="409" idx="2"/>
            <a:endCxn id="403" idx="7"/>
          </p:cNvCxnSpPr>
          <p:nvPr/>
        </p:nvCxnSpPr>
        <p:spPr>
          <a:xfrm flipH="1">
            <a:off x="3092737" y="4285719"/>
            <a:ext cx="238656" cy="17397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414" name="413 Conector recto"/>
          <p:cNvCxnSpPr>
            <a:stCxn id="403" idx="6"/>
            <a:endCxn id="407" idx="2"/>
          </p:cNvCxnSpPr>
          <p:nvPr/>
        </p:nvCxnSpPr>
        <p:spPr>
          <a:xfrm>
            <a:off x="3113828" y="4510608"/>
            <a:ext cx="666084" cy="288032"/>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416" name="415 Forma libre"/>
          <p:cNvSpPr/>
          <p:nvPr/>
        </p:nvSpPr>
        <p:spPr>
          <a:xfrm>
            <a:off x="844550" y="4133511"/>
            <a:ext cx="2159000" cy="410633"/>
          </a:xfrm>
          <a:custGeom>
            <a:avLst/>
            <a:gdLst>
              <a:gd name="connsiteX0" fmla="*/ 2159000 w 2159000"/>
              <a:gd name="connsiteY0" fmla="*/ 309033 h 410633"/>
              <a:gd name="connsiteX1" fmla="*/ 406400 w 2159000"/>
              <a:gd name="connsiteY1" fmla="*/ 16933 h 410633"/>
              <a:gd name="connsiteX2" fmla="*/ 0 w 2159000"/>
              <a:gd name="connsiteY2" fmla="*/ 410633 h 410633"/>
            </a:gdLst>
            <a:ahLst/>
            <a:cxnLst>
              <a:cxn ang="0">
                <a:pos x="connsiteX0" y="connsiteY0"/>
              </a:cxn>
              <a:cxn ang="0">
                <a:pos x="connsiteX1" y="connsiteY1"/>
              </a:cxn>
              <a:cxn ang="0">
                <a:pos x="connsiteX2" y="connsiteY2"/>
              </a:cxn>
            </a:cxnLst>
            <a:rect l="l" t="t" r="r" b="b"/>
            <a:pathLst>
              <a:path w="2159000" h="410633">
                <a:moveTo>
                  <a:pt x="2159000" y="309033"/>
                </a:moveTo>
                <a:cubicBezTo>
                  <a:pt x="1462616" y="154516"/>
                  <a:pt x="766233" y="0"/>
                  <a:pt x="406400" y="16933"/>
                </a:cubicBezTo>
                <a:cubicBezTo>
                  <a:pt x="46567" y="33866"/>
                  <a:pt x="23283" y="222249"/>
                  <a:pt x="0" y="410633"/>
                </a:cubicBezTo>
              </a:path>
            </a:pathLst>
          </a:cu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7" name="416 Forma libre"/>
          <p:cNvSpPr/>
          <p:nvPr/>
        </p:nvSpPr>
        <p:spPr>
          <a:xfrm>
            <a:off x="1123950" y="4721944"/>
            <a:ext cx="2711450" cy="506942"/>
          </a:xfrm>
          <a:custGeom>
            <a:avLst/>
            <a:gdLst>
              <a:gd name="connsiteX0" fmla="*/ 2711450 w 2711450"/>
              <a:gd name="connsiteY0" fmla="*/ 139700 h 506942"/>
              <a:gd name="connsiteX1" fmla="*/ 1187450 w 2711450"/>
              <a:gd name="connsiteY1" fmla="*/ 374650 h 506942"/>
              <a:gd name="connsiteX2" fmla="*/ 419100 w 2711450"/>
              <a:gd name="connsiteY2" fmla="*/ 444500 h 506942"/>
              <a:gd name="connsiteX3" fmla="*/ 0 w 2711450"/>
              <a:gd name="connsiteY3" fmla="*/ 0 h 506942"/>
            </a:gdLst>
            <a:ahLst/>
            <a:cxnLst>
              <a:cxn ang="0">
                <a:pos x="connsiteX0" y="connsiteY0"/>
              </a:cxn>
              <a:cxn ang="0">
                <a:pos x="connsiteX1" y="connsiteY1"/>
              </a:cxn>
              <a:cxn ang="0">
                <a:pos x="connsiteX2" y="connsiteY2"/>
              </a:cxn>
              <a:cxn ang="0">
                <a:pos x="connsiteX3" y="connsiteY3"/>
              </a:cxn>
            </a:cxnLst>
            <a:rect l="l" t="t" r="r" b="b"/>
            <a:pathLst>
              <a:path w="2711450" h="506942">
                <a:moveTo>
                  <a:pt x="2711450" y="139700"/>
                </a:moveTo>
                <a:lnTo>
                  <a:pt x="1187450" y="374650"/>
                </a:lnTo>
                <a:cubicBezTo>
                  <a:pt x="805392" y="425450"/>
                  <a:pt x="617008" y="506942"/>
                  <a:pt x="419100" y="444500"/>
                </a:cubicBezTo>
                <a:cubicBezTo>
                  <a:pt x="221192" y="382058"/>
                  <a:pt x="110596" y="191029"/>
                  <a:pt x="0" y="0"/>
                </a:cubicBezTo>
              </a:path>
            </a:pathLst>
          </a:custGeom>
          <a:ln w="127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9" name="418 Elipse"/>
          <p:cNvSpPr/>
          <p:nvPr/>
        </p:nvSpPr>
        <p:spPr>
          <a:xfrm>
            <a:off x="5868144" y="4827929"/>
            <a:ext cx="128022"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0" name="419 CuadroTexto"/>
          <p:cNvSpPr txBox="1"/>
          <p:nvPr/>
        </p:nvSpPr>
        <p:spPr>
          <a:xfrm>
            <a:off x="5724128" y="4941748"/>
            <a:ext cx="43204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Failed</a:t>
            </a:r>
          </a:p>
        </p:txBody>
      </p:sp>
      <p:sp>
        <p:nvSpPr>
          <p:cNvPr id="421" name="420 Elipse"/>
          <p:cNvSpPr/>
          <p:nvPr/>
        </p:nvSpPr>
        <p:spPr>
          <a:xfrm>
            <a:off x="6426184" y="4293676"/>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2" name="421 CuadroTexto"/>
          <p:cNvSpPr txBox="1"/>
          <p:nvPr/>
        </p:nvSpPr>
        <p:spPr>
          <a:xfrm>
            <a:off x="6408224" y="4407495"/>
            <a:ext cx="25200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0411</a:t>
            </a:r>
          </a:p>
        </p:txBody>
      </p:sp>
      <p:sp>
        <p:nvSpPr>
          <p:cNvPr id="423" name="422 Elipse"/>
          <p:cNvSpPr/>
          <p:nvPr/>
        </p:nvSpPr>
        <p:spPr>
          <a:xfrm>
            <a:off x="5652120" y="4107849"/>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4" name="423 CuadroTexto"/>
          <p:cNvSpPr txBox="1"/>
          <p:nvPr/>
        </p:nvSpPr>
        <p:spPr>
          <a:xfrm>
            <a:off x="5508104" y="4199855"/>
            <a:ext cx="504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Completed</a:t>
            </a:r>
          </a:p>
        </p:txBody>
      </p:sp>
      <p:sp>
        <p:nvSpPr>
          <p:cNvPr id="425" name="424 Elipse"/>
          <p:cNvSpPr/>
          <p:nvPr/>
        </p:nvSpPr>
        <p:spPr>
          <a:xfrm>
            <a:off x="5076056" y="4323873"/>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6" name="425 CuadroTexto"/>
          <p:cNvSpPr txBox="1"/>
          <p:nvPr/>
        </p:nvSpPr>
        <p:spPr>
          <a:xfrm>
            <a:off x="5004048" y="4437692"/>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0220</a:t>
            </a:r>
          </a:p>
        </p:txBody>
      </p:sp>
      <p:cxnSp>
        <p:nvCxnSpPr>
          <p:cNvPr id="427" name="426 Conector recto"/>
          <p:cNvCxnSpPr>
            <a:stCxn id="425" idx="6"/>
            <a:endCxn id="421" idx="2"/>
          </p:cNvCxnSpPr>
          <p:nvPr/>
        </p:nvCxnSpPr>
        <p:spPr>
          <a:xfrm flipV="1">
            <a:off x="5220072" y="4365684"/>
            <a:ext cx="1206112" cy="30197"/>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428" name="427 Elipse"/>
          <p:cNvSpPr/>
          <p:nvPr/>
        </p:nvSpPr>
        <p:spPr>
          <a:xfrm>
            <a:off x="5220072" y="4653716"/>
            <a:ext cx="144016"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29" name="428 CuadroTexto"/>
          <p:cNvSpPr txBox="1"/>
          <p:nvPr/>
        </p:nvSpPr>
        <p:spPr>
          <a:xfrm>
            <a:off x="5148064" y="4767535"/>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0221</a:t>
            </a:r>
          </a:p>
        </p:txBody>
      </p:sp>
      <p:sp>
        <p:nvSpPr>
          <p:cNvPr id="430" name="429 Elipse"/>
          <p:cNvSpPr/>
          <p:nvPr/>
        </p:nvSpPr>
        <p:spPr>
          <a:xfrm>
            <a:off x="6228184" y="4755921"/>
            <a:ext cx="128022" cy="14401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431" name="430 CuadroTexto"/>
          <p:cNvSpPr txBox="1"/>
          <p:nvPr/>
        </p:nvSpPr>
        <p:spPr>
          <a:xfrm>
            <a:off x="6228184" y="4891553"/>
            <a:ext cx="432048"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Passed</a:t>
            </a:r>
          </a:p>
        </p:txBody>
      </p:sp>
      <p:cxnSp>
        <p:nvCxnSpPr>
          <p:cNvPr id="432" name="431 Conector recto"/>
          <p:cNvCxnSpPr>
            <a:stCxn id="421" idx="2"/>
            <a:endCxn id="428" idx="7"/>
          </p:cNvCxnSpPr>
          <p:nvPr/>
        </p:nvCxnSpPr>
        <p:spPr>
          <a:xfrm flipH="1">
            <a:off x="5342997" y="4365684"/>
            <a:ext cx="1083187" cy="309123"/>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433" name="432 Forma"/>
          <p:cNvCxnSpPr>
            <a:stCxn id="425" idx="6"/>
            <a:endCxn id="430" idx="0"/>
          </p:cNvCxnSpPr>
          <p:nvPr/>
        </p:nvCxnSpPr>
        <p:spPr>
          <a:xfrm>
            <a:off x="5220072" y="4395881"/>
            <a:ext cx="1072123" cy="360040"/>
          </a:xfrm>
          <a:prstGeom prst="curvedConnector2">
            <a:avLst/>
          </a:prstGeom>
          <a:ln w="12700"/>
        </p:spPr>
        <p:style>
          <a:lnRef idx="1">
            <a:schemeClr val="accent6"/>
          </a:lnRef>
          <a:fillRef idx="0">
            <a:schemeClr val="accent6"/>
          </a:fillRef>
          <a:effectRef idx="0">
            <a:schemeClr val="accent6"/>
          </a:effectRef>
          <a:fontRef idx="minor">
            <a:schemeClr val="tx1"/>
          </a:fontRef>
        </p:style>
      </p:cxnSp>
      <p:cxnSp>
        <p:nvCxnSpPr>
          <p:cNvPr id="434" name="433 Forma"/>
          <p:cNvCxnSpPr>
            <a:stCxn id="428" idx="5"/>
            <a:endCxn id="419" idx="2"/>
          </p:cNvCxnSpPr>
          <p:nvPr/>
        </p:nvCxnSpPr>
        <p:spPr>
          <a:xfrm rot="16200000" flipH="1">
            <a:off x="5543922" y="4575715"/>
            <a:ext cx="123296" cy="525147"/>
          </a:xfrm>
          <a:prstGeom prst="curvedConnector2">
            <a:avLst/>
          </a:prstGeom>
          <a:ln w="12700"/>
        </p:spPr>
        <p:style>
          <a:lnRef idx="1">
            <a:schemeClr val="accent6"/>
          </a:lnRef>
          <a:fillRef idx="0">
            <a:schemeClr val="accent6"/>
          </a:fillRef>
          <a:effectRef idx="0">
            <a:schemeClr val="accent6"/>
          </a:effectRef>
          <a:fontRef idx="minor">
            <a:schemeClr val="tx1"/>
          </a:fontRef>
        </p:style>
      </p:cxnSp>
      <p:cxnSp>
        <p:nvCxnSpPr>
          <p:cNvPr id="435" name="434 Forma"/>
          <p:cNvCxnSpPr>
            <a:stCxn id="425" idx="7"/>
            <a:endCxn id="423" idx="2"/>
          </p:cNvCxnSpPr>
          <p:nvPr/>
        </p:nvCxnSpPr>
        <p:spPr>
          <a:xfrm rot="5400000" flipH="1" flipV="1">
            <a:off x="5342997" y="4035842"/>
            <a:ext cx="165107" cy="453139"/>
          </a:xfrm>
          <a:prstGeom prst="curvedConnector2">
            <a:avLst/>
          </a:prstGeom>
          <a:ln w="12700"/>
        </p:spPr>
        <p:style>
          <a:lnRef idx="1">
            <a:schemeClr val="accent6"/>
          </a:lnRef>
          <a:fillRef idx="0">
            <a:schemeClr val="accent6"/>
          </a:fillRef>
          <a:effectRef idx="0">
            <a:schemeClr val="accent6"/>
          </a:effectRef>
          <a:fontRef idx="minor">
            <a:schemeClr val="tx1"/>
          </a:fontRef>
        </p:style>
      </p:cxnSp>
      <p:sp>
        <p:nvSpPr>
          <p:cNvPr id="437" name="436 Elipse"/>
          <p:cNvSpPr/>
          <p:nvPr/>
        </p:nvSpPr>
        <p:spPr>
          <a:xfrm>
            <a:off x="5256032" y="2998440"/>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8" name="437 Elipse"/>
          <p:cNvSpPr/>
          <p:nvPr/>
        </p:nvSpPr>
        <p:spPr>
          <a:xfrm>
            <a:off x="6426184" y="2708920"/>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39" name="438 Elipse"/>
          <p:cNvSpPr/>
          <p:nvPr/>
        </p:nvSpPr>
        <p:spPr>
          <a:xfrm>
            <a:off x="5652120" y="3502496"/>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40" name="25 Elipse"/>
          <p:cNvSpPr/>
          <p:nvPr/>
        </p:nvSpPr>
        <p:spPr>
          <a:xfrm>
            <a:off x="6012160" y="3502496"/>
            <a:ext cx="144016" cy="14401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41" name="440 Conector recto"/>
          <p:cNvCxnSpPr>
            <a:stCxn id="437" idx="7"/>
            <a:endCxn id="438" idx="2"/>
          </p:cNvCxnSpPr>
          <p:nvPr/>
        </p:nvCxnSpPr>
        <p:spPr>
          <a:xfrm flipV="1">
            <a:off x="5378957" y="2780928"/>
            <a:ext cx="1047227" cy="238603"/>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2" name="441 Conector recto"/>
          <p:cNvCxnSpPr>
            <a:stCxn id="437" idx="4"/>
            <a:endCxn id="439" idx="0"/>
          </p:cNvCxnSpPr>
          <p:nvPr/>
        </p:nvCxnSpPr>
        <p:spPr>
          <a:xfrm>
            <a:off x="5328040" y="3142456"/>
            <a:ext cx="396088" cy="360040"/>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3" name="442 Conector recto"/>
          <p:cNvCxnSpPr>
            <a:stCxn id="437" idx="6"/>
          </p:cNvCxnSpPr>
          <p:nvPr/>
        </p:nvCxnSpPr>
        <p:spPr>
          <a:xfrm>
            <a:off x="5400048" y="3070448"/>
            <a:ext cx="684120" cy="432048"/>
          </a:xfrm>
          <a:prstGeom prst="line">
            <a:avLst/>
          </a:prstGeom>
          <a:ln w="127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4" name="443 CuadroTexto"/>
          <p:cNvSpPr txBox="1"/>
          <p:nvPr/>
        </p:nvSpPr>
        <p:spPr>
          <a:xfrm>
            <a:off x="6372200" y="2492896"/>
            <a:ext cx="288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Build</a:t>
            </a:r>
          </a:p>
        </p:txBody>
      </p:sp>
      <p:sp>
        <p:nvSpPr>
          <p:cNvPr id="445" name="444 CuadroTexto"/>
          <p:cNvSpPr txBox="1"/>
          <p:nvPr/>
        </p:nvSpPr>
        <p:spPr>
          <a:xfrm>
            <a:off x="5148064" y="2824227"/>
            <a:ext cx="504000" cy="461665"/>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Execution</a:t>
            </a:r>
          </a:p>
        </p:txBody>
      </p:sp>
      <p:sp>
        <p:nvSpPr>
          <p:cNvPr id="446" name="445 CuadroTexto"/>
          <p:cNvSpPr txBox="1"/>
          <p:nvPr/>
        </p:nvSpPr>
        <p:spPr>
          <a:xfrm>
            <a:off x="6012160" y="3328283"/>
            <a:ext cx="396000" cy="33855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Result</a:t>
            </a:r>
          </a:p>
        </p:txBody>
      </p:sp>
      <p:sp>
        <p:nvSpPr>
          <p:cNvPr id="447" name="446 CuadroTexto"/>
          <p:cNvSpPr txBox="1"/>
          <p:nvPr/>
        </p:nvSpPr>
        <p:spPr>
          <a:xfrm>
            <a:off x="5328120" y="3429580"/>
            <a:ext cx="324000" cy="215444"/>
          </a:xfrm>
          <a:prstGeom prst="rect">
            <a:avLst/>
          </a:prstGeom>
          <a:noFill/>
        </p:spPr>
        <p:txBody>
          <a:bodyPr wrap="square" lIns="0" rIns="0" rtlCol="0">
            <a:spAutoFit/>
          </a:bodyPr>
          <a:lstStyle/>
          <a:p>
            <a:r>
              <a:rPr lang="en-US" sz="800" dirty="0">
                <a:latin typeface="Arial" pitchFamily="34" charset="0"/>
                <a:ea typeface="Microsoft Himalaya" pitchFamily="2" charset="0"/>
                <a:cs typeface="Arial" pitchFamily="34" charset="0"/>
              </a:rPr>
              <a:t> State </a:t>
            </a:r>
          </a:p>
        </p:txBody>
      </p:sp>
      <p:sp>
        <p:nvSpPr>
          <p:cNvPr id="449" name="448 Forma libre"/>
          <p:cNvSpPr/>
          <p:nvPr/>
        </p:nvSpPr>
        <p:spPr>
          <a:xfrm>
            <a:off x="1816100" y="3950419"/>
            <a:ext cx="3257550" cy="574675"/>
          </a:xfrm>
          <a:custGeom>
            <a:avLst/>
            <a:gdLst>
              <a:gd name="connsiteX0" fmla="*/ 3257550 w 3257550"/>
              <a:gd name="connsiteY0" fmla="*/ 403225 h 574675"/>
              <a:gd name="connsiteX1" fmla="*/ 1733550 w 3257550"/>
              <a:gd name="connsiteY1" fmla="*/ 28575 h 574675"/>
              <a:gd name="connsiteX2" fmla="*/ 0 w 3257550"/>
              <a:gd name="connsiteY2" fmla="*/ 574675 h 574675"/>
            </a:gdLst>
            <a:ahLst/>
            <a:cxnLst>
              <a:cxn ang="0">
                <a:pos x="connsiteX0" y="connsiteY0"/>
              </a:cxn>
              <a:cxn ang="0">
                <a:pos x="connsiteX1" y="connsiteY1"/>
              </a:cxn>
              <a:cxn ang="0">
                <a:pos x="connsiteX2" y="connsiteY2"/>
              </a:cxn>
            </a:cxnLst>
            <a:rect l="l" t="t" r="r" b="b"/>
            <a:pathLst>
              <a:path w="3257550" h="574675">
                <a:moveTo>
                  <a:pt x="3257550" y="403225"/>
                </a:moveTo>
                <a:cubicBezTo>
                  <a:pt x="2767012" y="201612"/>
                  <a:pt x="2276475" y="0"/>
                  <a:pt x="1733550" y="28575"/>
                </a:cubicBezTo>
                <a:cubicBezTo>
                  <a:pt x="1190625" y="57150"/>
                  <a:pt x="595312" y="315912"/>
                  <a:pt x="0" y="574675"/>
                </a:cubicBezTo>
              </a:path>
            </a:pathLst>
          </a:custGeom>
          <a:ln w="127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450" name="449 Forma libre"/>
          <p:cNvSpPr/>
          <p:nvPr/>
        </p:nvSpPr>
        <p:spPr>
          <a:xfrm>
            <a:off x="1371600" y="3824477"/>
            <a:ext cx="3740150" cy="541867"/>
          </a:xfrm>
          <a:custGeom>
            <a:avLst/>
            <a:gdLst>
              <a:gd name="connsiteX0" fmla="*/ 3740150 w 3740150"/>
              <a:gd name="connsiteY0" fmla="*/ 491067 h 541867"/>
              <a:gd name="connsiteX1" fmla="*/ 2114550 w 3740150"/>
              <a:gd name="connsiteY1" fmla="*/ 8467 h 541867"/>
              <a:gd name="connsiteX2" fmla="*/ 0 w 3740150"/>
              <a:gd name="connsiteY2" fmla="*/ 541867 h 541867"/>
            </a:gdLst>
            <a:ahLst/>
            <a:cxnLst>
              <a:cxn ang="0">
                <a:pos x="connsiteX0" y="connsiteY0"/>
              </a:cxn>
              <a:cxn ang="0">
                <a:pos x="connsiteX1" y="connsiteY1"/>
              </a:cxn>
              <a:cxn ang="0">
                <a:pos x="connsiteX2" y="connsiteY2"/>
              </a:cxn>
            </a:cxnLst>
            <a:rect l="l" t="t" r="r" b="b"/>
            <a:pathLst>
              <a:path w="3740150" h="541867">
                <a:moveTo>
                  <a:pt x="3740150" y="491067"/>
                </a:moveTo>
                <a:cubicBezTo>
                  <a:pt x="3239029" y="245533"/>
                  <a:pt x="2737908" y="0"/>
                  <a:pt x="2114550" y="8467"/>
                </a:cubicBezTo>
                <a:cubicBezTo>
                  <a:pt x="1491192" y="16934"/>
                  <a:pt x="745596" y="279400"/>
                  <a:pt x="0" y="541867"/>
                </a:cubicBezTo>
              </a:path>
            </a:pathLst>
          </a:custGeom>
          <a:ln w="12700"/>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grpSp>
        <p:nvGrpSpPr>
          <p:cNvPr id="451" name="450 Grupo"/>
          <p:cNvGrpSpPr/>
          <p:nvPr/>
        </p:nvGrpSpPr>
        <p:grpSpPr>
          <a:xfrm>
            <a:off x="5148064" y="2852936"/>
            <a:ext cx="1350128" cy="2016224"/>
            <a:chOff x="5148064" y="2811705"/>
            <a:chExt cx="1350128" cy="2016224"/>
          </a:xfrm>
        </p:grpSpPr>
        <p:cxnSp>
          <p:nvCxnSpPr>
            <p:cNvPr id="452" name="451 Conector recto de flecha"/>
            <p:cNvCxnSpPr>
              <a:stCxn id="421" idx="0"/>
              <a:endCxn id="438" idx="4"/>
            </p:cNvCxnSpPr>
            <p:nvPr/>
          </p:nvCxnSpPr>
          <p:spPr>
            <a:xfrm flipV="1">
              <a:off x="6498192" y="2811705"/>
              <a:ext cx="0" cy="1440740"/>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3" name="452 Conector recto de flecha"/>
            <p:cNvCxnSpPr>
              <a:stCxn id="430" idx="0"/>
            </p:cNvCxnSpPr>
            <p:nvPr/>
          </p:nvCxnSpPr>
          <p:spPr>
            <a:xfrm flipH="1" flipV="1">
              <a:off x="6135085" y="3654710"/>
              <a:ext cx="157110" cy="1101211"/>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4" name="453 Conector recto de flecha"/>
            <p:cNvCxnSpPr>
              <a:stCxn id="419" idx="0"/>
            </p:cNvCxnSpPr>
            <p:nvPr/>
          </p:nvCxnSpPr>
          <p:spPr>
            <a:xfrm flipV="1">
              <a:off x="5932155" y="3654710"/>
              <a:ext cx="101096" cy="1173219"/>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5" name="454 Conector recto de flecha"/>
            <p:cNvCxnSpPr>
              <a:stCxn id="423" idx="0"/>
              <a:endCxn id="439" idx="4"/>
            </p:cNvCxnSpPr>
            <p:nvPr/>
          </p:nvCxnSpPr>
          <p:spPr>
            <a:xfrm flipV="1">
              <a:off x="5724128" y="3605281"/>
              <a:ext cx="0" cy="461337"/>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6" name="455 Conector recto de flecha"/>
            <p:cNvCxnSpPr>
              <a:stCxn id="425" idx="0"/>
              <a:endCxn id="437" idx="4"/>
            </p:cNvCxnSpPr>
            <p:nvPr/>
          </p:nvCxnSpPr>
          <p:spPr>
            <a:xfrm flipV="1">
              <a:off x="5148064" y="3101225"/>
              <a:ext cx="179976" cy="1181417"/>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57" name="456 Conector recto de flecha"/>
            <p:cNvCxnSpPr>
              <a:stCxn id="428" idx="0"/>
              <a:endCxn id="437" idx="4"/>
            </p:cNvCxnSpPr>
            <p:nvPr/>
          </p:nvCxnSpPr>
          <p:spPr>
            <a:xfrm flipV="1">
              <a:off x="5292080" y="3101225"/>
              <a:ext cx="35960" cy="1511260"/>
            </a:xfrm>
            <a:prstGeom prst="straightConnector1">
              <a:avLst/>
            </a:prstGeom>
            <a:ln w="12700">
              <a:solidFill>
                <a:schemeClr val="bg2">
                  <a:lumMod val="25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58" name="457 CuadroTexto"/>
          <p:cNvSpPr txBox="1"/>
          <p:nvPr/>
        </p:nvSpPr>
        <p:spPr>
          <a:xfrm>
            <a:off x="7392394" y="5877272"/>
            <a:ext cx="1068819" cy="646331"/>
          </a:xfrm>
          <a:prstGeom prst="rect">
            <a:avLst/>
          </a:prstGeom>
          <a:noFill/>
        </p:spPr>
        <p:txBody>
          <a:bodyPr wrap="none" rtlCol="0">
            <a:spAutoFit/>
          </a:bodyPr>
          <a:lstStyle/>
          <a:p>
            <a:r>
              <a:rPr lang="en-US" b="1" dirty="0"/>
              <a:t>DATA </a:t>
            </a:r>
          </a:p>
          <a:p>
            <a:r>
              <a:rPr lang="en-US" b="1" dirty="0"/>
              <a:t>SOURCES</a:t>
            </a:r>
          </a:p>
        </p:txBody>
      </p:sp>
      <p:sp>
        <p:nvSpPr>
          <p:cNvPr id="459" name="458 CuadroTexto"/>
          <p:cNvSpPr txBox="1"/>
          <p:nvPr/>
        </p:nvSpPr>
        <p:spPr>
          <a:xfrm>
            <a:off x="7392395" y="5085184"/>
            <a:ext cx="1412631" cy="369332"/>
          </a:xfrm>
          <a:prstGeom prst="rect">
            <a:avLst/>
          </a:prstGeom>
          <a:noFill/>
        </p:spPr>
        <p:txBody>
          <a:bodyPr wrap="none" rtlCol="0">
            <a:spAutoFit/>
          </a:bodyPr>
          <a:lstStyle/>
          <a:p>
            <a:r>
              <a:rPr lang="en-US" b="1" dirty="0"/>
              <a:t>HARVESTERS</a:t>
            </a:r>
          </a:p>
        </p:txBody>
      </p:sp>
      <p:sp>
        <p:nvSpPr>
          <p:cNvPr id="460" name="459 CuadroTexto"/>
          <p:cNvSpPr txBox="1"/>
          <p:nvPr/>
        </p:nvSpPr>
        <p:spPr>
          <a:xfrm>
            <a:off x="7392394" y="4222576"/>
            <a:ext cx="1307346" cy="646331"/>
          </a:xfrm>
          <a:prstGeom prst="rect">
            <a:avLst/>
          </a:prstGeom>
          <a:noFill/>
        </p:spPr>
        <p:txBody>
          <a:bodyPr wrap="none" rtlCol="0">
            <a:spAutoFit/>
          </a:bodyPr>
          <a:lstStyle/>
          <a:p>
            <a:r>
              <a:rPr lang="en-US" b="1" dirty="0"/>
              <a:t>Linked Data</a:t>
            </a:r>
          </a:p>
          <a:p>
            <a:pPr algn="ctr"/>
            <a:r>
              <a:rPr lang="en-US" i="1" dirty="0"/>
              <a:t>(LDP)</a:t>
            </a:r>
          </a:p>
        </p:txBody>
      </p:sp>
      <p:sp>
        <p:nvSpPr>
          <p:cNvPr id="461" name="460 CuadroTexto"/>
          <p:cNvSpPr txBox="1"/>
          <p:nvPr/>
        </p:nvSpPr>
        <p:spPr>
          <a:xfrm>
            <a:off x="7392394" y="2566392"/>
            <a:ext cx="1420261" cy="923330"/>
          </a:xfrm>
          <a:prstGeom prst="rect">
            <a:avLst/>
          </a:prstGeom>
          <a:noFill/>
        </p:spPr>
        <p:txBody>
          <a:bodyPr wrap="none" rtlCol="0">
            <a:spAutoFit/>
          </a:bodyPr>
          <a:lstStyle/>
          <a:p>
            <a:r>
              <a:rPr lang="en-US" b="1" dirty="0"/>
              <a:t>Vocabularies</a:t>
            </a:r>
          </a:p>
          <a:p>
            <a:pPr algn="ctr"/>
            <a:r>
              <a:rPr lang="en-US" i="1" dirty="0"/>
              <a:t>(RDF, OWL, </a:t>
            </a:r>
          </a:p>
          <a:p>
            <a:pPr algn="ctr"/>
            <a:r>
              <a:rPr lang="en-US" i="1" dirty="0"/>
              <a:t>OSLC, …)</a:t>
            </a:r>
          </a:p>
        </p:txBody>
      </p:sp>
      <p:grpSp>
        <p:nvGrpSpPr>
          <p:cNvPr id="462" name="461 Grupo"/>
          <p:cNvGrpSpPr/>
          <p:nvPr/>
        </p:nvGrpSpPr>
        <p:grpSpPr>
          <a:xfrm>
            <a:off x="899592" y="5086712"/>
            <a:ext cx="360000" cy="646544"/>
            <a:chOff x="899592" y="5302736"/>
            <a:chExt cx="360000" cy="646544"/>
          </a:xfrm>
        </p:grpSpPr>
        <p:sp>
          <p:nvSpPr>
            <p:cNvPr id="463" name="462 Flecha derecha"/>
            <p:cNvSpPr/>
            <p:nvPr/>
          </p:nvSpPr>
          <p:spPr>
            <a:xfrm rot="16200000">
              <a:off x="1010477" y="5733256"/>
              <a:ext cx="216024" cy="21602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pic>
          <p:nvPicPr>
            <p:cNvPr id="464" name="Picture 26" descr="http://blog.iese.edu/healthcare-management/files/2014/04/gear-icon.png"/>
            <p:cNvPicPr>
              <a:picLocks noChangeAspect="1" noChangeArrowheads="1"/>
            </p:cNvPicPr>
            <p:nvPr/>
          </p:nvPicPr>
          <p:blipFill>
            <a:blip r:embed="rId7" cstate="print"/>
            <a:srcRect/>
            <a:stretch>
              <a:fillRect/>
            </a:stretch>
          </p:blipFill>
          <p:spPr bwMode="auto">
            <a:xfrm>
              <a:off x="899592" y="5302736"/>
              <a:ext cx="360000" cy="360000"/>
            </a:xfrm>
            <a:prstGeom prst="rect">
              <a:avLst/>
            </a:prstGeom>
            <a:noFill/>
          </p:spPr>
        </p:pic>
      </p:grpSp>
      <p:grpSp>
        <p:nvGrpSpPr>
          <p:cNvPr id="465" name="464 Grupo"/>
          <p:cNvGrpSpPr/>
          <p:nvPr/>
        </p:nvGrpSpPr>
        <p:grpSpPr>
          <a:xfrm>
            <a:off x="3347864" y="5086712"/>
            <a:ext cx="360000" cy="646544"/>
            <a:chOff x="3347864" y="5302736"/>
            <a:chExt cx="360000" cy="646544"/>
          </a:xfrm>
        </p:grpSpPr>
        <p:sp>
          <p:nvSpPr>
            <p:cNvPr id="466" name="465 Flecha derecha"/>
            <p:cNvSpPr/>
            <p:nvPr/>
          </p:nvSpPr>
          <p:spPr>
            <a:xfrm rot="16200000">
              <a:off x="3458749" y="5733256"/>
              <a:ext cx="216024" cy="2160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67" name="Picture 26" descr="http://blog.iese.edu/healthcare-management/files/2014/04/gear-icon.png"/>
            <p:cNvPicPr>
              <a:picLocks noChangeAspect="1" noChangeArrowheads="1"/>
            </p:cNvPicPr>
            <p:nvPr/>
          </p:nvPicPr>
          <p:blipFill>
            <a:blip r:embed="rId7" cstate="print"/>
            <a:srcRect/>
            <a:stretch>
              <a:fillRect/>
            </a:stretch>
          </p:blipFill>
          <p:spPr bwMode="auto">
            <a:xfrm>
              <a:off x="3347864" y="5302736"/>
              <a:ext cx="360000" cy="360000"/>
            </a:xfrm>
            <a:prstGeom prst="rect">
              <a:avLst/>
            </a:prstGeom>
            <a:noFill/>
          </p:spPr>
        </p:pic>
      </p:grpSp>
      <p:grpSp>
        <p:nvGrpSpPr>
          <p:cNvPr id="468" name="467 Grupo"/>
          <p:cNvGrpSpPr/>
          <p:nvPr/>
        </p:nvGrpSpPr>
        <p:grpSpPr>
          <a:xfrm>
            <a:off x="5796136" y="5086712"/>
            <a:ext cx="360000" cy="646544"/>
            <a:chOff x="5796136" y="5302736"/>
            <a:chExt cx="360000" cy="646544"/>
          </a:xfrm>
        </p:grpSpPr>
        <p:sp>
          <p:nvSpPr>
            <p:cNvPr id="469" name="468 Flecha derecha"/>
            <p:cNvSpPr/>
            <p:nvPr/>
          </p:nvSpPr>
          <p:spPr>
            <a:xfrm rot="16200000">
              <a:off x="5901274" y="5733256"/>
              <a:ext cx="216024" cy="216024"/>
            </a:xfrm>
            <a:prstGeom prst="rightArrow">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470" name="Picture 26" descr="http://blog.iese.edu/healthcare-management/files/2014/04/gear-icon.png"/>
            <p:cNvPicPr>
              <a:picLocks noChangeAspect="1" noChangeArrowheads="1"/>
            </p:cNvPicPr>
            <p:nvPr/>
          </p:nvPicPr>
          <p:blipFill>
            <a:blip r:embed="rId7" cstate="print"/>
            <a:srcRect/>
            <a:stretch>
              <a:fillRect/>
            </a:stretch>
          </p:blipFill>
          <p:spPr bwMode="auto">
            <a:xfrm>
              <a:off x="5796136" y="5302736"/>
              <a:ext cx="360000" cy="360000"/>
            </a:xfrm>
            <a:prstGeom prst="rect">
              <a:avLst/>
            </a:prstGeom>
            <a:noFill/>
          </p:spPr>
        </p:pic>
      </p:grpSp>
      <p:sp>
        <p:nvSpPr>
          <p:cNvPr id="472" name="471 CuadroTexto"/>
          <p:cNvSpPr txBox="1"/>
          <p:nvPr/>
        </p:nvSpPr>
        <p:spPr>
          <a:xfrm>
            <a:off x="4761118" y="890136"/>
            <a:ext cx="3783343" cy="738664"/>
          </a:xfrm>
          <a:prstGeom prst="rect">
            <a:avLst/>
          </a:prstGeom>
          <a:noFill/>
        </p:spPr>
        <p:txBody>
          <a:bodyPr wrap="none" rtlCol="0">
            <a:spAutoFit/>
          </a:bodyPr>
          <a:lstStyle/>
          <a:p>
            <a:r>
              <a:rPr lang="en-US" b="1" dirty="0"/>
              <a:t>Search Plan: </a:t>
            </a:r>
            <a:r>
              <a:rPr lang="en-US" sz="1200" dirty="0"/>
              <a:t>Start &lt;http://org/organizations/COM&gt;</a:t>
            </a:r>
          </a:p>
          <a:p>
            <a:r>
              <a:rPr lang="en-US" sz="1200" dirty="0"/>
              <a:t>                                  dereference all </a:t>
            </a:r>
            <a:r>
              <a:rPr lang="en-US" sz="1200" dirty="0" err="1"/>
              <a:t>org:member</a:t>
            </a:r>
            <a:endParaRPr lang="en-US" sz="1200" dirty="0"/>
          </a:p>
          <a:p>
            <a:r>
              <a:rPr lang="en-US" sz="1200" dirty="0"/>
              <a:t>                                  filter </a:t>
            </a:r>
            <a:r>
              <a:rPr lang="en-US" sz="1200" dirty="0" err="1"/>
              <a:t>org:id</a:t>
            </a:r>
            <a:r>
              <a:rPr lang="en-US" sz="1200" dirty="0"/>
              <a:t> = “001” …</a:t>
            </a:r>
            <a:endParaRPr lang="en-US" dirty="0"/>
          </a:p>
        </p:txBody>
      </p:sp>
      <p:sp>
        <p:nvSpPr>
          <p:cNvPr id="473" name="472 Rectángulo redondeado"/>
          <p:cNvSpPr/>
          <p:nvPr/>
        </p:nvSpPr>
        <p:spPr>
          <a:xfrm>
            <a:off x="611560" y="1700840"/>
            <a:ext cx="6336704" cy="288000"/>
          </a:xfrm>
          <a:prstGeom prst="roundRect">
            <a:avLst/>
          </a:prstGeom>
        </p:spPr>
        <p:style>
          <a:lnRef idx="1">
            <a:schemeClr val="accent4"/>
          </a:lnRef>
          <a:fillRef idx="3">
            <a:schemeClr val="accent4"/>
          </a:fillRef>
          <a:effectRef idx="2">
            <a:schemeClr val="accent4"/>
          </a:effectRef>
          <a:fontRef idx="minor">
            <a:schemeClr val="lt1"/>
          </a:fontRef>
        </p:style>
        <p:txBody>
          <a:bodyPr tIns="36000" rtlCol="0" anchor="ctr"/>
          <a:lstStyle/>
          <a:p>
            <a:pPr algn="ctr"/>
            <a:r>
              <a:rPr lang="en-US" sz="1600" dirty="0"/>
              <a:t>SDH Core Services</a:t>
            </a:r>
          </a:p>
        </p:txBody>
      </p:sp>
      <p:sp>
        <p:nvSpPr>
          <p:cNvPr id="474" name="473 CuadroTexto"/>
          <p:cNvSpPr txBox="1"/>
          <p:nvPr/>
        </p:nvSpPr>
        <p:spPr>
          <a:xfrm>
            <a:off x="107504" y="147990"/>
            <a:ext cx="8928991" cy="369332"/>
          </a:xfrm>
          <a:prstGeom prst="rect">
            <a:avLst/>
          </a:prstGeom>
          <a:noFill/>
        </p:spPr>
        <p:txBody>
          <a:bodyPr wrap="square" rtlCol="0">
            <a:spAutoFit/>
          </a:bodyPr>
          <a:lstStyle/>
          <a:p>
            <a:r>
              <a:rPr lang="en-US" b="1" dirty="0"/>
              <a:t>Metric : </a:t>
            </a:r>
            <a:r>
              <a:rPr lang="en-US" dirty="0"/>
              <a:t>Calculate the number of passed executions triggered by commits of a given employee</a:t>
            </a:r>
            <a:endParaRPr lang="en-US" b="1" dirty="0"/>
          </a:p>
        </p:txBody>
      </p:sp>
      <p:grpSp>
        <p:nvGrpSpPr>
          <p:cNvPr id="476" name="404 Grupo"/>
          <p:cNvGrpSpPr/>
          <p:nvPr/>
        </p:nvGrpSpPr>
        <p:grpSpPr>
          <a:xfrm>
            <a:off x="3405202" y="764705"/>
            <a:ext cx="1008112" cy="478070"/>
            <a:chOff x="1403648" y="1196752"/>
            <a:chExt cx="864000" cy="320001"/>
          </a:xfrm>
        </p:grpSpPr>
        <p:pic>
          <p:nvPicPr>
            <p:cNvPr id="482" name="Picture 8" descr="https://camo.githubusercontent.com/b76dc5557c7cb56ba35b63e709647c11fecae40e/68747470733a2f2f662e636c6f75642e6769746875622e636f6d2f6173736574732f3130383335382f313735373236302f33626332386264342d363637652d313165332d383837632d3231393533633635303261662e706e67"/>
            <p:cNvPicPr>
              <a:picLocks noChangeAspect="1" noChangeArrowheads="1"/>
            </p:cNvPicPr>
            <p:nvPr/>
          </p:nvPicPr>
          <p:blipFill>
            <a:blip r:embed="rId3" cstate="print"/>
            <a:srcRect t="12906" b="31784"/>
            <a:stretch>
              <a:fillRect/>
            </a:stretch>
          </p:blipFill>
          <p:spPr bwMode="auto">
            <a:xfrm>
              <a:off x="1403648" y="1196752"/>
              <a:ext cx="864000" cy="320001"/>
            </a:xfrm>
            <a:prstGeom prst="rect">
              <a:avLst/>
            </a:prstGeom>
            <a:noFill/>
          </p:spPr>
        </p:pic>
        <p:pic>
          <p:nvPicPr>
            <p:cNvPr id="483" name="Picture 26" descr="http://blog.iese.edu/healthcare-management/files/2014/04/gear-icon.png"/>
            <p:cNvPicPr>
              <a:picLocks noChangeAspect="1" noChangeArrowheads="1"/>
            </p:cNvPicPr>
            <p:nvPr/>
          </p:nvPicPr>
          <p:blipFill>
            <a:blip r:embed="rId8" cstate="print"/>
            <a:srcRect/>
            <a:stretch>
              <a:fillRect/>
            </a:stretch>
          </p:blipFill>
          <p:spPr bwMode="auto">
            <a:xfrm>
              <a:off x="1637636" y="1221944"/>
              <a:ext cx="180000" cy="180000"/>
            </a:xfrm>
            <a:prstGeom prst="rect">
              <a:avLst/>
            </a:prstGeom>
            <a:noFill/>
          </p:spPr>
        </p:pic>
        <p:pic>
          <p:nvPicPr>
            <p:cNvPr id="484" name="Picture 26" descr="http://blog.iese.edu/healthcare-management/files/2014/04/gear-icon.png"/>
            <p:cNvPicPr>
              <a:picLocks noChangeAspect="1" noChangeArrowheads="1"/>
            </p:cNvPicPr>
            <p:nvPr/>
          </p:nvPicPr>
          <p:blipFill>
            <a:blip r:embed="rId8" cstate="print"/>
            <a:srcRect/>
            <a:stretch>
              <a:fillRect/>
            </a:stretch>
          </p:blipFill>
          <p:spPr bwMode="auto">
            <a:xfrm>
              <a:off x="1853660" y="1221944"/>
              <a:ext cx="180000" cy="180000"/>
            </a:xfrm>
            <a:prstGeom prst="rect">
              <a:avLst/>
            </a:prstGeom>
            <a:noFill/>
          </p:spPr>
        </p:pic>
      </p:grpSp>
      <p:sp>
        <p:nvSpPr>
          <p:cNvPr id="480" name="479 Flecha derecha"/>
          <p:cNvSpPr/>
          <p:nvPr/>
        </p:nvSpPr>
        <p:spPr>
          <a:xfrm rot="5400000" flipV="1">
            <a:off x="3553356" y="1351343"/>
            <a:ext cx="374914"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1" name="480 Flecha derecha"/>
          <p:cNvSpPr/>
          <p:nvPr/>
        </p:nvSpPr>
        <p:spPr>
          <a:xfrm rot="16200000">
            <a:off x="3877372" y="1351343"/>
            <a:ext cx="374914" cy="1800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5" name="484 CuadroTexto"/>
          <p:cNvSpPr txBox="1"/>
          <p:nvPr/>
        </p:nvSpPr>
        <p:spPr>
          <a:xfrm>
            <a:off x="218119" y="890136"/>
            <a:ext cx="3177503" cy="369332"/>
          </a:xfrm>
          <a:prstGeom prst="rect">
            <a:avLst/>
          </a:prstGeom>
          <a:noFill/>
        </p:spPr>
        <p:txBody>
          <a:bodyPr wrap="square" rtlCol="0">
            <a:spAutoFit/>
          </a:bodyPr>
          <a:lstStyle/>
          <a:p>
            <a:r>
              <a:rPr lang="en-US" b="1" dirty="0"/>
              <a:t>Query:</a:t>
            </a:r>
            <a:endParaRPr lang="en-US" sz="1200" dirty="0"/>
          </a:p>
        </p:txBody>
      </p:sp>
      <p:sp>
        <p:nvSpPr>
          <p:cNvPr id="486" name="485 CuadroTexto"/>
          <p:cNvSpPr txBox="1"/>
          <p:nvPr/>
        </p:nvSpPr>
        <p:spPr>
          <a:xfrm>
            <a:off x="2771800" y="424250"/>
            <a:ext cx="2274212" cy="369332"/>
          </a:xfrm>
          <a:prstGeom prst="rect">
            <a:avLst/>
          </a:prstGeom>
          <a:noFill/>
        </p:spPr>
        <p:txBody>
          <a:bodyPr wrap="none" rtlCol="0">
            <a:spAutoFit/>
          </a:bodyPr>
          <a:lstStyle/>
          <a:p>
            <a:r>
              <a:rPr lang="en-US" b="1" dirty="0"/>
              <a:t>Search Plan Execution</a:t>
            </a:r>
          </a:p>
        </p:txBody>
      </p:sp>
      <p:sp>
        <p:nvSpPr>
          <p:cNvPr id="2" name="1 Rectángulo"/>
          <p:cNvSpPr/>
          <p:nvPr/>
        </p:nvSpPr>
        <p:spPr>
          <a:xfrm>
            <a:off x="954084" y="890136"/>
            <a:ext cx="4572000" cy="830997"/>
          </a:xfrm>
          <a:prstGeom prst="rect">
            <a:avLst/>
          </a:prstGeom>
        </p:spPr>
        <p:txBody>
          <a:bodyPr>
            <a:spAutoFit/>
          </a:bodyPr>
          <a:lstStyle/>
          <a:p>
            <a:r>
              <a:rPr lang="en-US" sz="1200" dirty="0"/>
              <a:t>where ( ?e a </a:t>
            </a:r>
            <a:r>
              <a:rPr lang="en-US" sz="1200" dirty="0">
                <a:solidFill>
                  <a:schemeClr val="accent4">
                    <a:lumMod val="50000"/>
                  </a:schemeClr>
                </a:solidFill>
              </a:rPr>
              <a:t>Execution </a:t>
            </a:r>
            <a:r>
              <a:rPr lang="en-US" sz="1200" dirty="0"/>
              <a:t>.  ?e </a:t>
            </a:r>
            <a:r>
              <a:rPr lang="en-US" sz="1200" dirty="0">
                <a:solidFill>
                  <a:schemeClr val="accent4">
                    <a:lumMod val="50000"/>
                  </a:schemeClr>
                </a:solidFill>
              </a:rPr>
              <a:t>result </a:t>
            </a:r>
            <a:r>
              <a:rPr lang="en-US" sz="1200" dirty="0"/>
              <a:t>?r .</a:t>
            </a:r>
          </a:p>
          <a:p>
            <a:r>
              <a:rPr lang="en-US" sz="1200" dirty="0"/>
              <a:t>…</a:t>
            </a:r>
          </a:p>
          <a:p>
            <a:r>
              <a:rPr lang="en-US" sz="1200" dirty="0"/>
              <a:t>  filter (r=“Passed”)</a:t>
            </a:r>
          </a:p>
          <a:p>
            <a:r>
              <a:rPr lang="en-US" sz="12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wd">
                                    <p:tmAbs val="100"/>
                                  </p:iterate>
                                  <p:childTnLst>
                                    <p:set>
                                      <p:cBhvr>
                                        <p:cTn id="12" dur="1" fill="hold">
                                          <p:stCondLst>
                                            <p:cond delay="0"/>
                                          </p:stCondLst>
                                        </p:cTn>
                                        <p:tgtEl>
                                          <p:spTgt spid="48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480"/>
                                        </p:tgtEl>
                                        <p:attrNameLst>
                                          <p:attrName>style.visibility</p:attrName>
                                        </p:attrNameLst>
                                      </p:cBhvr>
                                      <p:to>
                                        <p:strVal val="visible"/>
                                      </p:to>
                                    </p:set>
                                  </p:childTnLst>
                                </p:cTn>
                              </p:par>
                              <p:par>
                                <p:cTn id="17" presetID="1" presetClass="emph" presetSubtype="2" fill="hold" nodeType="withEffect">
                                  <p:stCondLst>
                                    <p:cond delay="1000"/>
                                  </p:stCondLst>
                                  <p:childTnLst>
                                    <p:animClr clrSpc="rgb" dir="cw">
                                      <p:cBhvr>
                                        <p:cTn id="18" dur="1900" fill="hold"/>
                                        <p:tgtEl>
                                          <p:spTgt spid="480"/>
                                        </p:tgtEl>
                                        <p:attrNameLst>
                                          <p:attrName>fillcolor</p:attrName>
                                        </p:attrNameLst>
                                      </p:cBhvr>
                                      <p:to>
                                        <a:schemeClr val="accent2"/>
                                      </p:to>
                                    </p:animClr>
                                    <p:set>
                                      <p:cBhvr>
                                        <p:cTn id="19" dur="1900" fill="hold"/>
                                        <p:tgtEl>
                                          <p:spTgt spid="480"/>
                                        </p:tgtEl>
                                        <p:attrNameLst>
                                          <p:attrName>fill.type</p:attrName>
                                        </p:attrNameLst>
                                      </p:cBhvr>
                                      <p:to>
                                        <p:strVal val="solid"/>
                                      </p:to>
                                    </p:set>
                                    <p:set>
                                      <p:cBhvr>
                                        <p:cTn id="20" dur="1900" fill="hold"/>
                                        <p:tgtEl>
                                          <p:spTgt spid="48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grpId="1" nodeType="clickEffect">
                                  <p:stCondLst>
                                    <p:cond delay="0"/>
                                  </p:stCondLst>
                                  <p:childTnLst>
                                    <p:animClr clrSpc="rgb" dir="cw">
                                      <p:cBhvr>
                                        <p:cTn id="24" dur="1000" fill="hold"/>
                                        <p:tgtEl>
                                          <p:spTgt spid="349"/>
                                        </p:tgtEl>
                                        <p:attrNameLst>
                                          <p:attrName>fillcolor</p:attrName>
                                        </p:attrNameLst>
                                      </p:cBhvr>
                                      <p:to>
                                        <a:srgbClr val="FF0000"/>
                                      </p:to>
                                    </p:animClr>
                                    <p:set>
                                      <p:cBhvr>
                                        <p:cTn id="25" dur="1000" fill="hold"/>
                                        <p:tgtEl>
                                          <p:spTgt spid="349"/>
                                        </p:tgtEl>
                                        <p:attrNameLst>
                                          <p:attrName>fill.type</p:attrName>
                                        </p:attrNameLst>
                                      </p:cBhvr>
                                      <p:to>
                                        <p:strVal val="solid"/>
                                      </p:to>
                                    </p:set>
                                    <p:set>
                                      <p:cBhvr>
                                        <p:cTn id="26" dur="1000" fill="hold"/>
                                        <p:tgtEl>
                                          <p:spTgt spid="349"/>
                                        </p:tgtEl>
                                        <p:attrNameLst>
                                          <p:attrName>fill.on</p:attrName>
                                        </p:attrNameLst>
                                      </p:cBhvr>
                                      <p:to>
                                        <p:strVal val="true"/>
                                      </p:to>
                                    </p:set>
                                  </p:childTnLst>
                                </p:cTn>
                              </p:par>
                            </p:childTnLst>
                          </p:cTn>
                        </p:par>
                        <p:par>
                          <p:cTn id="27" fill="hold">
                            <p:stCondLst>
                              <p:cond delay="1000"/>
                            </p:stCondLst>
                            <p:childTnLst>
                              <p:par>
                                <p:cTn id="28" presetID="7" presetClass="emph" presetSubtype="2" fill="hold" nodeType="afterEffect">
                                  <p:stCondLst>
                                    <p:cond delay="0"/>
                                  </p:stCondLst>
                                  <p:childTnLst>
                                    <p:animClr clrSpc="rgb" dir="cw">
                                      <p:cBhvr>
                                        <p:cTn id="29" dur="500" fill="hold"/>
                                        <p:tgtEl>
                                          <p:spTgt spid="352"/>
                                        </p:tgtEl>
                                        <p:attrNameLst>
                                          <p:attrName>stroke.color</p:attrName>
                                        </p:attrNameLst>
                                      </p:cBhvr>
                                      <p:to>
                                        <a:srgbClr val="FF0000"/>
                                      </p:to>
                                    </p:animClr>
                                    <p:set>
                                      <p:cBhvr>
                                        <p:cTn id="30" dur="500" fill="hold"/>
                                        <p:tgtEl>
                                          <p:spTgt spid="352"/>
                                        </p:tgtEl>
                                        <p:attrNameLst>
                                          <p:attrName>stroke.on</p:attrName>
                                        </p:attrNameLst>
                                      </p:cBhvr>
                                      <p:to>
                                        <p:strVal val="true"/>
                                      </p:to>
                                    </p:set>
                                  </p:childTnLst>
                                </p:cTn>
                              </p:par>
                            </p:childTnLst>
                          </p:cTn>
                        </p:par>
                        <p:par>
                          <p:cTn id="31" fill="hold">
                            <p:stCondLst>
                              <p:cond delay="1500"/>
                            </p:stCondLst>
                            <p:childTnLst>
                              <p:par>
                                <p:cTn id="32" presetID="1" presetClass="emph" presetSubtype="2" fill="hold" grpId="0" nodeType="afterEffect">
                                  <p:stCondLst>
                                    <p:cond delay="0"/>
                                  </p:stCondLst>
                                  <p:childTnLst>
                                    <p:animClr clrSpc="rgb" dir="cw">
                                      <p:cBhvr>
                                        <p:cTn id="33" dur="1000" fill="hold"/>
                                        <p:tgtEl>
                                          <p:spTgt spid="325"/>
                                        </p:tgtEl>
                                        <p:attrNameLst>
                                          <p:attrName>fillcolor</p:attrName>
                                        </p:attrNameLst>
                                      </p:cBhvr>
                                      <p:to>
                                        <a:srgbClr val="FF0000"/>
                                      </p:to>
                                    </p:animClr>
                                    <p:set>
                                      <p:cBhvr>
                                        <p:cTn id="34" dur="1000" fill="hold"/>
                                        <p:tgtEl>
                                          <p:spTgt spid="325"/>
                                        </p:tgtEl>
                                        <p:attrNameLst>
                                          <p:attrName>fill.type</p:attrName>
                                        </p:attrNameLst>
                                      </p:cBhvr>
                                      <p:to>
                                        <p:strVal val="solid"/>
                                      </p:to>
                                    </p:set>
                                    <p:set>
                                      <p:cBhvr>
                                        <p:cTn id="35" dur="1000" fill="hold"/>
                                        <p:tgtEl>
                                          <p:spTgt spid="325"/>
                                        </p:tgtEl>
                                        <p:attrNameLst>
                                          <p:attrName>fill.on</p:attrName>
                                        </p:attrNameLst>
                                      </p:cBhvr>
                                      <p:to>
                                        <p:strVal val="true"/>
                                      </p:to>
                                    </p:set>
                                  </p:childTnLst>
                                </p:cTn>
                              </p:par>
                            </p:childTnLst>
                          </p:cTn>
                        </p:par>
                        <p:par>
                          <p:cTn id="36" fill="hold">
                            <p:stCondLst>
                              <p:cond delay="2500"/>
                            </p:stCondLst>
                            <p:childTnLst>
                              <p:par>
                                <p:cTn id="37" presetID="7" presetClass="emph" presetSubtype="2" fill="hold" nodeType="afterEffect">
                                  <p:stCondLst>
                                    <p:cond delay="0"/>
                                  </p:stCondLst>
                                  <p:childTnLst>
                                    <p:animClr clrSpc="rgb" dir="cw">
                                      <p:cBhvr>
                                        <p:cTn id="38" dur="500" fill="hold"/>
                                        <p:tgtEl>
                                          <p:spTgt spid="359"/>
                                        </p:tgtEl>
                                        <p:attrNameLst>
                                          <p:attrName>stroke.color</p:attrName>
                                        </p:attrNameLst>
                                      </p:cBhvr>
                                      <p:to>
                                        <a:srgbClr val="CC0000"/>
                                      </p:to>
                                    </p:animClr>
                                    <p:set>
                                      <p:cBhvr>
                                        <p:cTn id="39" dur="500" fill="hold"/>
                                        <p:tgtEl>
                                          <p:spTgt spid="359"/>
                                        </p:tgtEl>
                                        <p:attrNameLst>
                                          <p:attrName>stroke.on</p:attrName>
                                        </p:attrNameLst>
                                      </p:cBhvr>
                                      <p:to>
                                        <p:strVal val="true"/>
                                      </p:to>
                                    </p:set>
                                  </p:childTnLst>
                                </p:cTn>
                              </p:par>
                              <p:par>
                                <p:cTn id="40" presetID="1" presetClass="emph" presetSubtype="2" fill="hold" grpId="0" nodeType="withEffect">
                                  <p:stCondLst>
                                    <p:cond delay="500"/>
                                  </p:stCondLst>
                                  <p:childTnLst>
                                    <p:animClr clrSpc="rgb" dir="cw">
                                      <p:cBhvr>
                                        <p:cTn id="41" dur="1000" fill="hold"/>
                                        <p:tgtEl>
                                          <p:spTgt spid="308"/>
                                        </p:tgtEl>
                                        <p:attrNameLst>
                                          <p:attrName>fillcolor</p:attrName>
                                        </p:attrNameLst>
                                      </p:cBhvr>
                                      <p:to>
                                        <a:srgbClr val="FF0000"/>
                                      </p:to>
                                    </p:animClr>
                                    <p:set>
                                      <p:cBhvr>
                                        <p:cTn id="42" dur="1000" fill="hold"/>
                                        <p:tgtEl>
                                          <p:spTgt spid="308"/>
                                        </p:tgtEl>
                                        <p:attrNameLst>
                                          <p:attrName>fill.type</p:attrName>
                                        </p:attrNameLst>
                                      </p:cBhvr>
                                      <p:to>
                                        <p:strVal val="solid"/>
                                      </p:to>
                                    </p:set>
                                    <p:set>
                                      <p:cBhvr>
                                        <p:cTn id="43" dur="1000" fill="hold"/>
                                        <p:tgtEl>
                                          <p:spTgt spid="308"/>
                                        </p:tgtEl>
                                        <p:attrNameLst>
                                          <p:attrName>fill.on</p:attrName>
                                        </p:attrNameLst>
                                      </p:cBhvr>
                                      <p:to>
                                        <p:strVal val="true"/>
                                      </p:to>
                                    </p:set>
                                  </p:childTnLst>
                                </p:cTn>
                              </p:par>
                            </p:childTnLst>
                          </p:cTn>
                        </p:par>
                        <p:par>
                          <p:cTn id="44" fill="hold">
                            <p:stCondLst>
                              <p:cond delay="4000"/>
                            </p:stCondLst>
                            <p:childTnLst>
                              <p:par>
                                <p:cTn id="45" presetID="7" presetClass="emph" presetSubtype="2" fill="hold" nodeType="afterEffect">
                                  <p:stCondLst>
                                    <p:cond delay="0"/>
                                  </p:stCondLst>
                                  <p:childTnLst>
                                    <p:animClr clrSpc="rgb" dir="cw">
                                      <p:cBhvr>
                                        <p:cTn id="46" dur="500" fill="hold"/>
                                        <p:tgtEl>
                                          <p:spTgt spid="314"/>
                                        </p:tgtEl>
                                        <p:attrNameLst>
                                          <p:attrName>stroke.color</p:attrName>
                                        </p:attrNameLst>
                                      </p:cBhvr>
                                      <p:to>
                                        <a:srgbClr val="FF0000"/>
                                      </p:to>
                                    </p:animClr>
                                    <p:set>
                                      <p:cBhvr>
                                        <p:cTn id="47" dur="500" fill="hold"/>
                                        <p:tgtEl>
                                          <p:spTgt spid="314"/>
                                        </p:tgtEl>
                                        <p:attrNameLst>
                                          <p:attrName>stroke.on</p:attrName>
                                        </p:attrNameLst>
                                      </p:cBhvr>
                                      <p:to>
                                        <p:strVal val="true"/>
                                      </p:to>
                                    </p:set>
                                  </p:childTnLst>
                                </p:cTn>
                              </p:par>
                            </p:childTnLst>
                          </p:cTn>
                        </p:par>
                        <p:par>
                          <p:cTn id="48" fill="hold">
                            <p:stCondLst>
                              <p:cond delay="4500"/>
                            </p:stCondLst>
                            <p:childTnLst>
                              <p:par>
                                <p:cTn id="49" presetID="1" presetClass="emph" presetSubtype="2" fill="hold" grpId="0" nodeType="afterEffect">
                                  <p:stCondLst>
                                    <p:cond delay="0"/>
                                  </p:stCondLst>
                                  <p:childTnLst>
                                    <p:animClr clrSpc="rgb" dir="cw">
                                      <p:cBhvr>
                                        <p:cTn id="50" dur="1000" fill="hold"/>
                                        <p:tgtEl>
                                          <p:spTgt spid="311"/>
                                        </p:tgtEl>
                                        <p:attrNameLst>
                                          <p:attrName>fillcolor</p:attrName>
                                        </p:attrNameLst>
                                      </p:cBhvr>
                                      <p:to>
                                        <a:srgbClr val="FF0000"/>
                                      </p:to>
                                    </p:animClr>
                                    <p:set>
                                      <p:cBhvr>
                                        <p:cTn id="51" dur="1000" fill="hold"/>
                                        <p:tgtEl>
                                          <p:spTgt spid="311"/>
                                        </p:tgtEl>
                                        <p:attrNameLst>
                                          <p:attrName>fill.type</p:attrName>
                                        </p:attrNameLst>
                                      </p:cBhvr>
                                      <p:to>
                                        <p:strVal val="solid"/>
                                      </p:to>
                                    </p:set>
                                    <p:set>
                                      <p:cBhvr>
                                        <p:cTn id="52" dur="1000" fill="hold"/>
                                        <p:tgtEl>
                                          <p:spTgt spid="311"/>
                                        </p:tgtEl>
                                        <p:attrNameLst>
                                          <p:attrName>fill.on</p:attrName>
                                        </p:attrNameLst>
                                      </p:cBhvr>
                                      <p:to>
                                        <p:strVal val="true"/>
                                      </p:to>
                                    </p:set>
                                  </p:childTnLst>
                                </p:cTn>
                              </p:par>
                            </p:childTnLst>
                          </p:cTn>
                        </p:par>
                        <p:par>
                          <p:cTn id="53" fill="hold">
                            <p:stCondLst>
                              <p:cond delay="5500"/>
                            </p:stCondLst>
                            <p:childTnLst>
                              <p:par>
                                <p:cTn id="54" presetID="7" presetClass="emph" presetSubtype="2" fill="hold" nodeType="afterEffect">
                                  <p:stCondLst>
                                    <p:cond delay="0"/>
                                  </p:stCondLst>
                                  <p:childTnLst>
                                    <p:animClr clrSpc="rgb" dir="cw">
                                      <p:cBhvr>
                                        <p:cTn id="55" dur="500" fill="hold"/>
                                        <p:tgtEl>
                                          <p:spTgt spid="313"/>
                                        </p:tgtEl>
                                        <p:attrNameLst>
                                          <p:attrName>stroke.color</p:attrName>
                                        </p:attrNameLst>
                                      </p:cBhvr>
                                      <p:to>
                                        <a:srgbClr val="FF0000"/>
                                      </p:to>
                                    </p:animClr>
                                    <p:set>
                                      <p:cBhvr>
                                        <p:cTn id="56" dur="500" fill="hold"/>
                                        <p:tgtEl>
                                          <p:spTgt spid="313"/>
                                        </p:tgtEl>
                                        <p:attrNameLst>
                                          <p:attrName>stroke.on</p:attrName>
                                        </p:attrNameLst>
                                      </p:cBhvr>
                                      <p:to>
                                        <p:strVal val="true"/>
                                      </p:to>
                                    </p:set>
                                  </p:childTnLst>
                                </p:cTn>
                              </p:par>
                            </p:childTnLst>
                          </p:cTn>
                        </p:par>
                        <p:par>
                          <p:cTn id="57" fill="hold">
                            <p:stCondLst>
                              <p:cond delay="6000"/>
                            </p:stCondLst>
                            <p:childTnLst>
                              <p:par>
                                <p:cTn id="58" presetID="1" presetClass="emph" presetSubtype="2" fill="hold" grpId="0" nodeType="afterEffect">
                                  <p:stCondLst>
                                    <p:cond delay="0"/>
                                  </p:stCondLst>
                                  <p:childTnLst>
                                    <p:animClr clrSpc="rgb" dir="cw">
                                      <p:cBhvr>
                                        <p:cTn id="59" dur="1000" fill="hold"/>
                                        <p:tgtEl>
                                          <p:spTgt spid="310"/>
                                        </p:tgtEl>
                                        <p:attrNameLst>
                                          <p:attrName>fillcolor</p:attrName>
                                        </p:attrNameLst>
                                      </p:cBhvr>
                                      <p:to>
                                        <a:srgbClr val="FF0000"/>
                                      </p:to>
                                    </p:animClr>
                                    <p:set>
                                      <p:cBhvr>
                                        <p:cTn id="60" dur="1000" fill="hold"/>
                                        <p:tgtEl>
                                          <p:spTgt spid="310"/>
                                        </p:tgtEl>
                                        <p:attrNameLst>
                                          <p:attrName>fill.type</p:attrName>
                                        </p:attrNameLst>
                                      </p:cBhvr>
                                      <p:to>
                                        <p:strVal val="solid"/>
                                      </p:to>
                                    </p:set>
                                    <p:set>
                                      <p:cBhvr>
                                        <p:cTn id="61" dur="1000" fill="hold"/>
                                        <p:tgtEl>
                                          <p:spTgt spid="310"/>
                                        </p:tgtEl>
                                        <p:attrNameLst>
                                          <p:attrName>fill.on</p:attrName>
                                        </p:attrNameLst>
                                      </p:cBhvr>
                                      <p:to>
                                        <p:strVal val="true"/>
                                      </p:to>
                                    </p:set>
                                  </p:childTnLst>
                                </p:cTn>
                              </p:par>
                            </p:childTnLst>
                          </p:cTn>
                        </p:par>
                        <p:par>
                          <p:cTn id="62" fill="hold">
                            <p:stCondLst>
                              <p:cond delay="7000"/>
                            </p:stCondLst>
                            <p:childTnLst>
                              <p:par>
                                <p:cTn id="63" presetID="1" presetClass="emph" presetSubtype="2" fill="hold" grpId="0" nodeType="afterEffect">
                                  <p:stCondLst>
                                    <p:cond delay="0"/>
                                  </p:stCondLst>
                                  <p:childTnLst>
                                    <p:animClr clrSpc="rgb" dir="cw">
                                      <p:cBhvr>
                                        <p:cTn id="64" dur="1000" fill="hold"/>
                                        <p:tgtEl>
                                          <p:spTgt spid="438"/>
                                        </p:tgtEl>
                                        <p:attrNameLst>
                                          <p:attrName>fillcolor</p:attrName>
                                        </p:attrNameLst>
                                      </p:cBhvr>
                                      <p:to>
                                        <a:srgbClr val="FF0000"/>
                                      </p:to>
                                    </p:animClr>
                                    <p:set>
                                      <p:cBhvr>
                                        <p:cTn id="65" dur="1000" fill="hold"/>
                                        <p:tgtEl>
                                          <p:spTgt spid="438"/>
                                        </p:tgtEl>
                                        <p:attrNameLst>
                                          <p:attrName>fill.type</p:attrName>
                                        </p:attrNameLst>
                                      </p:cBhvr>
                                      <p:to>
                                        <p:strVal val="solid"/>
                                      </p:to>
                                    </p:set>
                                    <p:set>
                                      <p:cBhvr>
                                        <p:cTn id="66" dur="1000" fill="hold"/>
                                        <p:tgtEl>
                                          <p:spTgt spid="438"/>
                                        </p:tgtEl>
                                        <p:attrNameLst>
                                          <p:attrName>fill.on</p:attrName>
                                        </p:attrNameLst>
                                      </p:cBhvr>
                                      <p:to>
                                        <p:strVal val="true"/>
                                      </p:to>
                                    </p:set>
                                  </p:childTnLst>
                                </p:cTn>
                              </p:par>
                            </p:childTnLst>
                          </p:cTn>
                        </p:par>
                        <p:par>
                          <p:cTn id="67" fill="hold">
                            <p:stCondLst>
                              <p:cond delay="8000"/>
                            </p:stCondLst>
                            <p:childTnLst>
                              <p:par>
                                <p:cTn id="68" presetID="7" presetClass="emph" presetSubtype="2" fill="hold" nodeType="afterEffect">
                                  <p:stCondLst>
                                    <p:cond delay="0"/>
                                  </p:stCondLst>
                                  <p:childTnLst>
                                    <p:animClr clrSpc="rgb" dir="cw">
                                      <p:cBhvr>
                                        <p:cTn id="69" dur="500" fill="hold"/>
                                        <p:tgtEl>
                                          <p:spTgt spid="441"/>
                                        </p:tgtEl>
                                        <p:attrNameLst>
                                          <p:attrName>stroke.color</p:attrName>
                                        </p:attrNameLst>
                                      </p:cBhvr>
                                      <p:to>
                                        <a:srgbClr val="FF0000"/>
                                      </p:to>
                                    </p:animClr>
                                    <p:set>
                                      <p:cBhvr>
                                        <p:cTn id="70" dur="500" fill="hold"/>
                                        <p:tgtEl>
                                          <p:spTgt spid="441"/>
                                        </p:tgtEl>
                                        <p:attrNameLst>
                                          <p:attrName>stroke.on</p:attrName>
                                        </p:attrNameLst>
                                      </p:cBhvr>
                                      <p:to>
                                        <p:strVal val="true"/>
                                      </p:to>
                                    </p:set>
                                  </p:childTnLst>
                                </p:cTn>
                              </p:par>
                            </p:childTnLst>
                          </p:cTn>
                        </p:par>
                        <p:par>
                          <p:cTn id="71" fill="hold">
                            <p:stCondLst>
                              <p:cond delay="8500"/>
                            </p:stCondLst>
                            <p:childTnLst>
                              <p:par>
                                <p:cTn id="72" presetID="1" presetClass="emph" presetSubtype="2" fill="hold" grpId="0" nodeType="afterEffect">
                                  <p:stCondLst>
                                    <p:cond delay="0"/>
                                  </p:stCondLst>
                                  <p:childTnLst>
                                    <p:animClr clrSpc="rgb" dir="cw">
                                      <p:cBhvr>
                                        <p:cTn id="73" dur="1000" fill="hold"/>
                                        <p:tgtEl>
                                          <p:spTgt spid="437"/>
                                        </p:tgtEl>
                                        <p:attrNameLst>
                                          <p:attrName>fillcolor</p:attrName>
                                        </p:attrNameLst>
                                      </p:cBhvr>
                                      <p:to>
                                        <a:srgbClr val="FF0000"/>
                                      </p:to>
                                    </p:animClr>
                                    <p:set>
                                      <p:cBhvr>
                                        <p:cTn id="74" dur="1000" fill="hold"/>
                                        <p:tgtEl>
                                          <p:spTgt spid="437"/>
                                        </p:tgtEl>
                                        <p:attrNameLst>
                                          <p:attrName>fill.type</p:attrName>
                                        </p:attrNameLst>
                                      </p:cBhvr>
                                      <p:to>
                                        <p:strVal val="solid"/>
                                      </p:to>
                                    </p:set>
                                    <p:set>
                                      <p:cBhvr>
                                        <p:cTn id="75" dur="1000" fill="hold"/>
                                        <p:tgtEl>
                                          <p:spTgt spid="437"/>
                                        </p:tgtEl>
                                        <p:attrNameLst>
                                          <p:attrName>fill.on</p:attrName>
                                        </p:attrNameLst>
                                      </p:cBhvr>
                                      <p:to>
                                        <p:strVal val="true"/>
                                      </p:to>
                                    </p:set>
                                  </p:childTnLst>
                                </p:cTn>
                              </p:par>
                            </p:childTnLst>
                          </p:cTn>
                        </p:par>
                        <p:par>
                          <p:cTn id="76" fill="hold">
                            <p:stCondLst>
                              <p:cond delay="9500"/>
                            </p:stCondLst>
                            <p:childTnLst>
                              <p:par>
                                <p:cTn id="77" presetID="7" presetClass="emph" presetSubtype="2" fill="hold" nodeType="afterEffect">
                                  <p:stCondLst>
                                    <p:cond delay="0"/>
                                  </p:stCondLst>
                                  <p:childTnLst>
                                    <p:animClr clrSpc="rgb" dir="cw">
                                      <p:cBhvr>
                                        <p:cTn id="78" dur="500" fill="hold"/>
                                        <p:tgtEl>
                                          <p:spTgt spid="443"/>
                                        </p:tgtEl>
                                        <p:attrNameLst>
                                          <p:attrName>stroke.color</p:attrName>
                                        </p:attrNameLst>
                                      </p:cBhvr>
                                      <p:to>
                                        <a:srgbClr val="FF0000"/>
                                      </p:to>
                                    </p:animClr>
                                    <p:set>
                                      <p:cBhvr>
                                        <p:cTn id="79" dur="500" fill="hold"/>
                                        <p:tgtEl>
                                          <p:spTgt spid="443"/>
                                        </p:tgtEl>
                                        <p:attrNameLst>
                                          <p:attrName>stroke.on</p:attrName>
                                        </p:attrNameLst>
                                      </p:cBhvr>
                                      <p:to>
                                        <p:strVal val="true"/>
                                      </p:to>
                                    </p:set>
                                  </p:childTnLst>
                                </p:cTn>
                              </p:par>
                            </p:childTnLst>
                          </p:cTn>
                        </p:par>
                        <p:par>
                          <p:cTn id="80" fill="hold">
                            <p:stCondLst>
                              <p:cond delay="10000"/>
                            </p:stCondLst>
                            <p:childTnLst>
                              <p:par>
                                <p:cTn id="81" presetID="1" presetClass="emph" presetSubtype="2" fill="hold" grpId="0" nodeType="afterEffect">
                                  <p:stCondLst>
                                    <p:cond delay="0"/>
                                  </p:stCondLst>
                                  <p:childTnLst>
                                    <p:animClr clrSpc="rgb" dir="cw">
                                      <p:cBhvr>
                                        <p:cTn id="82" dur="1000" fill="hold"/>
                                        <p:tgtEl>
                                          <p:spTgt spid="440"/>
                                        </p:tgtEl>
                                        <p:attrNameLst>
                                          <p:attrName>fillcolor</p:attrName>
                                        </p:attrNameLst>
                                      </p:cBhvr>
                                      <p:to>
                                        <a:srgbClr val="FF0000"/>
                                      </p:to>
                                    </p:animClr>
                                    <p:set>
                                      <p:cBhvr>
                                        <p:cTn id="83" dur="1000" fill="hold"/>
                                        <p:tgtEl>
                                          <p:spTgt spid="440"/>
                                        </p:tgtEl>
                                        <p:attrNameLst>
                                          <p:attrName>fill.type</p:attrName>
                                        </p:attrNameLst>
                                      </p:cBhvr>
                                      <p:to>
                                        <p:strVal val="solid"/>
                                      </p:to>
                                    </p:set>
                                    <p:set>
                                      <p:cBhvr>
                                        <p:cTn id="84" dur="1000" fill="hold"/>
                                        <p:tgtEl>
                                          <p:spTgt spid="440"/>
                                        </p:tgtEl>
                                        <p:attrNameLst>
                                          <p:attrName>fill.on</p:attrName>
                                        </p:attrNameLst>
                                      </p:cBhvr>
                                      <p:to>
                                        <p:strVal val="true"/>
                                      </p:to>
                                    </p:set>
                                  </p:childTnLst>
                                </p:cTn>
                              </p:par>
                            </p:childTnLst>
                          </p:cTn>
                        </p:par>
                        <p:par>
                          <p:cTn id="85" fill="hold">
                            <p:stCondLst>
                              <p:cond delay="11000"/>
                            </p:stCondLst>
                            <p:childTnLst>
                              <p:par>
                                <p:cTn id="86" presetID="7" presetClass="emph" presetSubtype="2" fill="hold" nodeType="afterEffect">
                                  <p:stCondLst>
                                    <p:cond delay="0"/>
                                  </p:stCondLst>
                                  <p:childTnLst>
                                    <p:animClr clrSpc="rgb" dir="cw">
                                      <p:cBhvr>
                                        <p:cTn id="87" dur="2000" fill="hold"/>
                                        <p:tgtEl>
                                          <p:spTgt spid="361"/>
                                        </p:tgtEl>
                                        <p:attrNameLst>
                                          <p:attrName>stroke.color</p:attrName>
                                        </p:attrNameLst>
                                      </p:cBhvr>
                                      <p:to>
                                        <a:srgbClr val="CC0000"/>
                                      </p:to>
                                    </p:animClr>
                                    <p:set>
                                      <p:cBhvr>
                                        <p:cTn id="88" dur="2000" fill="hold"/>
                                        <p:tgtEl>
                                          <p:spTgt spid="361"/>
                                        </p:tgtEl>
                                        <p:attrNameLst>
                                          <p:attrName>stroke.on</p:attrName>
                                        </p:attrNameLst>
                                      </p:cBhvr>
                                      <p:to>
                                        <p:strVal val="true"/>
                                      </p:to>
                                    </p:set>
                                  </p:childTnLst>
                                </p:cTn>
                              </p:par>
                              <p:par>
                                <p:cTn id="89" presetID="7" presetClass="emph" presetSubtype="2" fill="hold" nodeType="withEffect">
                                  <p:stCondLst>
                                    <p:cond delay="0"/>
                                  </p:stCondLst>
                                  <p:childTnLst>
                                    <p:animClr clrSpc="rgb" dir="cw">
                                      <p:cBhvr>
                                        <p:cTn id="90" dur="2000" fill="hold"/>
                                        <p:tgtEl>
                                          <p:spTgt spid="362"/>
                                        </p:tgtEl>
                                        <p:attrNameLst>
                                          <p:attrName>stroke.color</p:attrName>
                                        </p:attrNameLst>
                                      </p:cBhvr>
                                      <p:to>
                                        <a:srgbClr val="CC0000"/>
                                      </p:to>
                                    </p:animClr>
                                    <p:set>
                                      <p:cBhvr>
                                        <p:cTn id="91" dur="2000" fill="hold"/>
                                        <p:tgtEl>
                                          <p:spTgt spid="362"/>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iterate type="wd">
                                    <p:tmAbs val="100"/>
                                  </p:iterate>
                                  <p:childTnLst>
                                    <p:set>
                                      <p:cBhvr>
                                        <p:cTn id="95" dur="1" fill="hold">
                                          <p:stCondLst>
                                            <p:cond delay="0"/>
                                          </p:stCondLst>
                                        </p:cTn>
                                        <p:tgtEl>
                                          <p:spTgt spid="472"/>
                                        </p:tgtEl>
                                        <p:attrNameLst>
                                          <p:attrName>style.visibility</p:attrName>
                                        </p:attrNameLst>
                                      </p:cBhvr>
                                      <p:to>
                                        <p:strVal val="visible"/>
                                      </p:to>
                                    </p:set>
                                  </p:childTnLst>
                                </p:cTn>
                              </p:par>
                              <p:par>
                                <p:cTn id="96" presetID="1" presetClass="entr" presetSubtype="0" fill="hold" grpId="1" nodeType="withEffect">
                                  <p:stCondLst>
                                    <p:cond delay="0"/>
                                  </p:stCondLst>
                                  <p:childTnLst>
                                    <p:set>
                                      <p:cBhvr>
                                        <p:cTn id="97" dur="1" fill="hold">
                                          <p:stCondLst>
                                            <p:cond delay="0"/>
                                          </p:stCondLst>
                                        </p:cTn>
                                        <p:tgtEl>
                                          <p:spTgt spid="481"/>
                                        </p:tgtEl>
                                        <p:attrNameLst>
                                          <p:attrName>style.visibility</p:attrName>
                                        </p:attrNameLst>
                                      </p:cBhvr>
                                      <p:to>
                                        <p:strVal val="visible"/>
                                      </p:to>
                                    </p:set>
                                  </p:childTnLst>
                                </p:cTn>
                              </p:par>
                              <p:par>
                                <p:cTn id="98" presetID="1" presetClass="emph" presetSubtype="2" fill="hold" grpId="0" nodeType="withEffect">
                                  <p:stCondLst>
                                    <p:cond delay="0"/>
                                  </p:stCondLst>
                                  <p:childTnLst>
                                    <p:animClr clrSpc="rgb" dir="cw">
                                      <p:cBhvr>
                                        <p:cTn id="99" dur="2000" fill="hold"/>
                                        <p:tgtEl>
                                          <p:spTgt spid="481"/>
                                        </p:tgtEl>
                                        <p:attrNameLst>
                                          <p:attrName>fillcolor</p:attrName>
                                        </p:attrNameLst>
                                      </p:cBhvr>
                                      <p:to>
                                        <a:schemeClr val="accent2"/>
                                      </p:to>
                                    </p:animClr>
                                    <p:set>
                                      <p:cBhvr>
                                        <p:cTn id="100" dur="2000" fill="hold"/>
                                        <p:tgtEl>
                                          <p:spTgt spid="481"/>
                                        </p:tgtEl>
                                        <p:attrNameLst>
                                          <p:attrName>fill.type</p:attrName>
                                        </p:attrNameLst>
                                      </p:cBhvr>
                                      <p:to>
                                        <p:strVal val="solid"/>
                                      </p:to>
                                    </p:set>
                                    <p:set>
                                      <p:cBhvr>
                                        <p:cTn id="101" dur="2000" fill="hold"/>
                                        <p:tgtEl>
                                          <p:spTgt spid="481"/>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 nodeType="clickEffect">
                                  <p:stCondLst>
                                    <p:cond delay="0"/>
                                  </p:stCondLst>
                                  <p:childTnLst>
                                    <p:set>
                                      <p:cBhvr>
                                        <p:cTn id="105" dur="1" fill="hold">
                                          <p:stCondLst>
                                            <p:cond delay="0"/>
                                          </p:stCondLst>
                                        </p:cTn>
                                        <p:tgtEl>
                                          <p:spTgt spid="486"/>
                                        </p:tgtEl>
                                        <p:attrNameLst>
                                          <p:attrName>style.visibility</p:attrName>
                                        </p:attrNameLst>
                                      </p:cBhvr>
                                      <p:to>
                                        <p:strVal val="visible"/>
                                      </p:to>
                                    </p:set>
                                  </p:childTnLst>
                                </p:cTn>
                              </p:par>
                              <p:par>
                                <p:cTn id="106" presetID="55" presetClass="exit" presetSubtype="0" fill="hold" grpId="0" nodeType="withEffect">
                                  <p:stCondLst>
                                    <p:cond delay="0"/>
                                  </p:stCondLst>
                                  <p:childTnLst>
                                    <p:anim calcmode="lin" valueType="num">
                                      <p:cBhvr>
                                        <p:cTn id="107" dur="1000"/>
                                        <p:tgtEl>
                                          <p:spTgt spid="473"/>
                                        </p:tgtEl>
                                        <p:attrNameLst>
                                          <p:attrName>ppt_w</p:attrName>
                                        </p:attrNameLst>
                                      </p:cBhvr>
                                      <p:tavLst>
                                        <p:tav tm="0">
                                          <p:val>
                                            <p:strVal val="ppt_w"/>
                                          </p:val>
                                        </p:tav>
                                        <p:tav tm="100000">
                                          <p:val>
                                            <p:strVal val="ppt_w*0.70"/>
                                          </p:val>
                                        </p:tav>
                                      </p:tavLst>
                                    </p:anim>
                                    <p:anim calcmode="lin" valueType="num">
                                      <p:cBhvr>
                                        <p:cTn id="108" dur="1000"/>
                                        <p:tgtEl>
                                          <p:spTgt spid="473"/>
                                        </p:tgtEl>
                                        <p:attrNameLst>
                                          <p:attrName>ppt_h</p:attrName>
                                        </p:attrNameLst>
                                      </p:cBhvr>
                                      <p:tavLst>
                                        <p:tav tm="0">
                                          <p:val>
                                            <p:strVal val="ppt_h"/>
                                          </p:val>
                                        </p:tav>
                                        <p:tav tm="100000">
                                          <p:val>
                                            <p:strVal val="ppt_h"/>
                                          </p:val>
                                        </p:tav>
                                      </p:tavLst>
                                    </p:anim>
                                    <p:animEffect transition="out" filter="fade">
                                      <p:cBhvr>
                                        <p:cTn id="109" dur="1000"/>
                                        <p:tgtEl>
                                          <p:spTgt spid="473"/>
                                        </p:tgtEl>
                                      </p:cBhvr>
                                    </p:animEffect>
                                    <p:set>
                                      <p:cBhvr>
                                        <p:cTn id="110" dur="1" fill="hold">
                                          <p:stCondLst>
                                            <p:cond delay="999"/>
                                          </p:stCondLst>
                                        </p:cTn>
                                        <p:tgtEl>
                                          <p:spTgt spid="473"/>
                                        </p:tgtEl>
                                        <p:attrNameLst>
                                          <p:attrName>style.visibility</p:attrName>
                                        </p:attrNameLst>
                                      </p:cBhvr>
                                      <p:to>
                                        <p:strVal val="hidden"/>
                                      </p:to>
                                    </p:set>
                                  </p:childTnLst>
                                </p:cTn>
                              </p:par>
                              <p:par>
                                <p:cTn id="111" presetID="55" presetClass="exit" presetSubtype="0" fill="hold" grpId="1" nodeType="withEffect">
                                  <p:stCondLst>
                                    <p:cond delay="0"/>
                                  </p:stCondLst>
                                  <p:childTnLst>
                                    <p:anim calcmode="lin" valueType="num">
                                      <p:cBhvr>
                                        <p:cTn id="112" dur="1000"/>
                                        <p:tgtEl>
                                          <p:spTgt spid="480"/>
                                        </p:tgtEl>
                                        <p:attrNameLst>
                                          <p:attrName>ppt_w</p:attrName>
                                        </p:attrNameLst>
                                      </p:cBhvr>
                                      <p:tavLst>
                                        <p:tav tm="0">
                                          <p:val>
                                            <p:strVal val="ppt_w"/>
                                          </p:val>
                                        </p:tav>
                                        <p:tav tm="100000">
                                          <p:val>
                                            <p:strVal val="ppt_w*0.70"/>
                                          </p:val>
                                        </p:tav>
                                      </p:tavLst>
                                    </p:anim>
                                    <p:anim calcmode="lin" valueType="num">
                                      <p:cBhvr>
                                        <p:cTn id="113" dur="1000"/>
                                        <p:tgtEl>
                                          <p:spTgt spid="480"/>
                                        </p:tgtEl>
                                        <p:attrNameLst>
                                          <p:attrName>ppt_h</p:attrName>
                                        </p:attrNameLst>
                                      </p:cBhvr>
                                      <p:tavLst>
                                        <p:tav tm="0">
                                          <p:val>
                                            <p:strVal val="ppt_h"/>
                                          </p:val>
                                        </p:tav>
                                        <p:tav tm="100000">
                                          <p:val>
                                            <p:strVal val="ppt_h"/>
                                          </p:val>
                                        </p:tav>
                                      </p:tavLst>
                                    </p:anim>
                                    <p:animEffect transition="out" filter="fade">
                                      <p:cBhvr>
                                        <p:cTn id="114" dur="1000"/>
                                        <p:tgtEl>
                                          <p:spTgt spid="480"/>
                                        </p:tgtEl>
                                      </p:cBhvr>
                                    </p:animEffect>
                                    <p:set>
                                      <p:cBhvr>
                                        <p:cTn id="115" dur="1" fill="hold">
                                          <p:stCondLst>
                                            <p:cond delay="999"/>
                                          </p:stCondLst>
                                        </p:cTn>
                                        <p:tgtEl>
                                          <p:spTgt spid="480"/>
                                        </p:tgtEl>
                                        <p:attrNameLst>
                                          <p:attrName>style.visibility</p:attrName>
                                        </p:attrNameLst>
                                      </p:cBhvr>
                                      <p:to>
                                        <p:strVal val="hidden"/>
                                      </p:to>
                                    </p:set>
                                  </p:childTnLst>
                                </p:cTn>
                              </p:par>
                              <p:par>
                                <p:cTn id="116" presetID="55" presetClass="exit" presetSubtype="0" fill="hold" grpId="2" nodeType="withEffect">
                                  <p:stCondLst>
                                    <p:cond delay="0"/>
                                  </p:stCondLst>
                                  <p:childTnLst>
                                    <p:anim calcmode="lin" valueType="num">
                                      <p:cBhvr>
                                        <p:cTn id="117" dur="1000"/>
                                        <p:tgtEl>
                                          <p:spTgt spid="481"/>
                                        </p:tgtEl>
                                        <p:attrNameLst>
                                          <p:attrName>ppt_w</p:attrName>
                                        </p:attrNameLst>
                                      </p:cBhvr>
                                      <p:tavLst>
                                        <p:tav tm="0">
                                          <p:val>
                                            <p:strVal val="ppt_w"/>
                                          </p:val>
                                        </p:tav>
                                        <p:tav tm="100000">
                                          <p:val>
                                            <p:strVal val="ppt_w*0.70"/>
                                          </p:val>
                                        </p:tav>
                                      </p:tavLst>
                                    </p:anim>
                                    <p:anim calcmode="lin" valueType="num">
                                      <p:cBhvr>
                                        <p:cTn id="118" dur="1000"/>
                                        <p:tgtEl>
                                          <p:spTgt spid="481"/>
                                        </p:tgtEl>
                                        <p:attrNameLst>
                                          <p:attrName>ppt_h</p:attrName>
                                        </p:attrNameLst>
                                      </p:cBhvr>
                                      <p:tavLst>
                                        <p:tav tm="0">
                                          <p:val>
                                            <p:strVal val="ppt_h"/>
                                          </p:val>
                                        </p:tav>
                                        <p:tav tm="100000">
                                          <p:val>
                                            <p:strVal val="ppt_h"/>
                                          </p:val>
                                        </p:tav>
                                      </p:tavLst>
                                    </p:anim>
                                    <p:animEffect transition="out" filter="fade">
                                      <p:cBhvr>
                                        <p:cTn id="119" dur="1000"/>
                                        <p:tgtEl>
                                          <p:spTgt spid="481"/>
                                        </p:tgtEl>
                                      </p:cBhvr>
                                    </p:animEffect>
                                    <p:set>
                                      <p:cBhvr>
                                        <p:cTn id="120" dur="1" fill="hold">
                                          <p:stCondLst>
                                            <p:cond delay="999"/>
                                          </p:stCondLst>
                                        </p:cTn>
                                        <p:tgtEl>
                                          <p:spTgt spid="481"/>
                                        </p:tgtEl>
                                        <p:attrNameLst>
                                          <p:attrName>style.visibility</p:attrName>
                                        </p:attrNameLst>
                                      </p:cBhvr>
                                      <p:to>
                                        <p:strVal val="hidden"/>
                                      </p:to>
                                    </p:set>
                                  </p:childTnLst>
                                </p:cTn>
                              </p:par>
                            </p:childTnLst>
                          </p:cTn>
                        </p:par>
                        <p:par>
                          <p:cTn id="121" fill="hold">
                            <p:stCondLst>
                              <p:cond delay="1000"/>
                            </p:stCondLst>
                            <p:childTnLst>
                              <p:par>
                                <p:cTn id="122" presetID="55" presetClass="exit" presetSubtype="0" fill="hold" grpId="1" nodeType="afterEffect">
                                  <p:stCondLst>
                                    <p:cond delay="0"/>
                                  </p:stCondLst>
                                  <p:childTnLst>
                                    <p:anim calcmode="lin" valueType="num">
                                      <p:cBhvr>
                                        <p:cTn id="123" dur="1000"/>
                                        <p:tgtEl>
                                          <p:spTgt spid="308"/>
                                        </p:tgtEl>
                                        <p:attrNameLst>
                                          <p:attrName>ppt_w</p:attrName>
                                        </p:attrNameLst>
                                      </p:cBhvr>
                                      <p:tavLst>
                                        <p:tav tm="0">
                                          <p:val>
                                            <p:strVal val="ppt_w"/>
                                          </p:val>
                                        </p:tav>
                                        <p:tav tm="100000">
                                          <p:val>
                                            <p:strVal val="ppt_w*0.70"/>
                                          </p:val>
                                        </p:tav>
                                      </p:tavLst>
                                    </p:anim>
                                    <p:anim calcmode="lin" valueType="num">
                                      <p:cBhvr>
                                        <p:cTn id="124" dur="1000"/>
                                        <p:tgtEl>
                                          <p:spTgt spid="308"/>
                                        </p:tgtEl>
                                        <p:attrNameLst>
                                          <p:attrName>ppt_h</p:attrName>
                                        </p:attrNameLst>
                                      </p:cBhvr>
                                      <p:tavLst>
                                        <p:tav tm="0">
                                          <p:val>
                                            <p:strVal val="ppt_h"/>
                                          </p:val>
                                        </p:tav>
                                        <p:tav tm="100000">
                                          <p:val>
                                            <p:strVal val="ppt_h"/>
                                          </p:val>
                                        </p:tav>
                                      </p:tavLst>
                                    </p:anim>
                                    <p:animEffect transition="out" filter="fade">
                                      <p:cBhvr>
                                        <p:cTn id="125" dur="1000"/>
                                        <p:tgtEl>
                                          <p:spTgt spid="308"/>
                                        </p:tgtEl>
                                      </p:cBhvr>
                                    </p:animEffect>
                                    <p:set>
                                      <p:cBhvr>
                                        <p:cTn id="126" dur="1" fill="hold">
                                          <p:stCondLst>
                                            <p:cond delay="999"/>
                                          </p:stCondLst>
                                        </p:cTn>
                                        <p:tgtEl>
                                          <p:spTgt spid="308"/>
                                        </p:tgtEl>
                                        <p:attrNameLst>
                                          <p:attrName>style.visibility</p:attrName>
                                        </p:attrNameLst>
                                      </p:cBhvr>
                                      <p:to>
                                        <p:strVal val="hidden"/>
                                      </p:to>
                                    </p:set>
                                  </p:childTnLst>
                                </p:cTn>
                              </p:par>
                              <p:par>
                                <p:cTn id="127" presetID="55" presetClass="exit" presetSubtype="0" fill="hold" grpId="0" nodeType="withEffect">
                                  <p:stCondLst>
                                    <p:cond delay="0"/>
                                  </p:stCondLst>
                                  <p:childTnLst>
                                    <p:anim calcmode="lin" valueType="num">
                                      <p:cBhvr>
                                        <p:cTn id="128" dur="1000"/>
                                        <p:tgtEl>
                                          <p:spTgt spid="309"/>
                                        </p:tgtEl>
                                        <p:attrNameLst>
                                          <p:attrName>ppt_w</p:attrName>
                                        </p:attrNameLst>
                                      </p:cBhvr>
                                      <p:tavLst>
                                        <p:tav tm="0">
                                          <p:val>
                                            <p:strVal val="ppt_w"/>
                                          </p:val>
                                        </p:tav>
                                        <p:tav tm="100000">
                                          <p:val>
                                            <p:strVal val="ppt_w*0.70"/>
                                          </p:val>
                                        </p:tav>
                                      </p:tavLst>
                                    </p:anim>
                                    <p:anim calcmode="lin" valueType="num">
                                      <p:cBhvr>
                                        <p:cTn id="129" dur="1000"/>
                                        <p:tgtEl>
                                          <p:spTgt spid="309"/>
                                        </p:tgtEl>
                                        <p:attrNameLst>
                                          <p:attrName>ppt_h</p:attrName>
                                        </p:attrNameLst>
                                      </p:cBhvr>
                                      <p:tavLst>
                                        <p:tav tm="0">
                                          <p:val>
                                            <p:strVal val="ppt_h"/>
                                          </p:val>
                                        </p:tav>
                                        <p:tav tm="100000">
                                          <p:val>
                                            <p:strVal val="ppt_h"/>
                                          </p:val>
                                        </p:tav>
                                      </p:tavLst>
                                    </p:anim>
                                    <p:animEffect transition="out" filter="fade">
                                      <p:cBhvr>
                                        <p:cTn id="130" dur="1000"/>
                                        <p:tgtEl>
                                          <p:spTgt spid="309"/>
                                        </p:tgtEl>
                                      </p:cBhvr>
                                    </p:animEffect>
                                    <p:set>
                                      <p:cBhvr>
                                        <p:cTn id="131" dur="1" fill="hold">
                                          <p:stCondLst>
                                            <p:cond delay="999"/>
                                          </p:stCondLst>
                                        </p:cTn>
                                        <p:tgtEl>
                                          <p:spTgt spid="309"/>
                                        </p:tgtEl>
                                        <p:attrNameLst>
                                          <p:attrName>style.visibility</p:attrName>
                                        </p:attrNameLst>
                                      </p:cBhvr>
                                      <p:to>
                                        <p:strVal val="hidden"/>
                                      </p:to>
                                    </p:set>
                                  </p:childTnLst>
                                </p:cTn>
                              </p:par>
                              <p:par>
                                <p:cTn id="132" presetID="55" presetClass="exit" presetSubtype="0" fill="hold" grpId="1" nodeType="withEffect">
                                  <p:stCondLst>
                                    <p:cond delay="0"/>
                                  </p:stCondLst>
                                  <p:childTnLst>
                                    <p:anim calcmode="lin" valueType="num">
                                      <p:cBhvr>
                                        <p:cTn id="133" dur="1000"/>
                                        <p:tgtEl>
                                          <p:spTgt spid="310"/>
                                        </p:tgtEl>
                                        <p:attrNameLst>
                                          <p:attrName>ppt_w</p:attrName>
                                        </p:attrNameLst>
                                      </p:cBhvr>
                                      <p:tavLst>
                                        <p:tav tm="0">
                                          <p:val>
                                            <p:strVal val="ppt_w"/>
                                          </p:val>
                                        </p:tav>
                                        <p:tav tm="100000">
                                          <p:val>
                                            <p:strVal val="ppt_w*0.70"/>
                                          </p:val>
                                        </p:tav>
                                      </p:tavLst>
                                    </p:anim>
                                    <p:anim calcmode="lin" valueType="num">
                                      <p:cBhvr>
                                        <p:cTn id="134" dur="1000"/>
                                        <p:tgtEl>
                                          <p:spTgt spid="310"/>
                                        </p:tgtEl>
                                        <p:attrNameLst>
                                          <p:attrName>ppt_h</p:attrName>
                                        </p:attrNameLst>
                                      </p:cBhvr>
                                      <p:tavLst>
                                        <p:tav tm="0">
                                          <p:val>
                                            <p:strVal val="ppt_h"/>
                                          </p:val>
                                        </p:tav>
                                        <p:tav tm="100000">
                                          <p:val>
                                            <p:strVal val="ppt_h"/>
                                          </p:val>
                                        </p:tav>
                                      </p:tavLst>
                                    </p:anim>
                                    <p:animEffect transition="out" filter="fade">
                                      <p:cBhvr>
                                        <p:cTn id="135" dur="1000"/>
                                        <p:tgtEl>
                                          <p:spTgt spid="310"/>
                                        </p:tgtEl>
                                      </p:cBhvr>
                                    </p:animEffect>
                                    <p:set>
                                      <p:cBhvr>
                                        <p:cTn id="136" dur="1" fill="hold">
                                          <p:stCondLst>
                                            <p:cond delay="999"/>
                                          </p:stCondLst>
                                        </p:cTn>
                                        <p:tgtEl>
                                          <p:spTgt spid="310"/>
                                        </p:tgtEl>
                                        <p:attrNameLst>
                                          <p:attrName>style.visibility</p:attrName>
                                        </p:attrNameLst>
                                      </p:cBhvr>
                                      <p:to>
                                        <p:strVal val="hidden"/>
                                      </p:to>
                                    </p:set>
                                  </p:childTnLst>
                                </p:cTn>
                              </p:par>
                              <p:par>
                                <p:cTn id="137" presetID="55" presetClass="exit" presetSubtype="0" fill="hold" grpId="1" nodeType="withEffect">
                                  <p:stCondLst>
                                    <p:cond delay="0"/>
                                  </p:stCondLst>
                                  <p:childTnLst>
                                    <p:anim calcmode="lin" valueType="num">
                                      <p:cBhvr>
                                        <p:cTn id="138" dur="1000"/>
                                        <p:tgtEl>
                                          <p:spTgt spid="311"/>
                                        </p:tgtEl>
                                        <p:attrNameLst>
                                          <p:attrName>ppt_w</p:attrName>
                                        </p:attrNameLst>
                                      </p:cBhvr>
                                      <p:tavLst>
                                        <p:tav tm="0">
                                          <p:val>
                                            <p:strVal val="ppt_w"/>
                                          </p:val>
                                        </p:tav>
                                        <p:tav tm="100000">
                                          <p:val>
                                            <p:strVal val="ppt_w*0.70"/>
                                          </p:val>
                                        </p:tav>
                                      </p:tavLst>
                                    </p:anim>
                                    <p:anim calcmode="lin" valueType="num">
                                      <p:cBhvr>
                                        <p:cTn id="139" dur="1000"/>
                                        <p:tgtEl>
                                          <p:spTgt spid="311"/>
                                        </p:tgtEl>
                                        <p:attrNameLst>
                                          <p:attrName>ppt_h</p:attrName>
                                        </p:attrNameLst>
                                      </p:cBhvr>
                                      <p:tavLst>
                                        <p:tav tm="0">
                                          <p:val>
                                            <p:strVal val="ppt_h"/>
                                          </p:val>
                                        </p:tav>
                                        <p:tav tm="100000">
                                          <p:val>
                                            <p:strVal val="ppt_h"/>
                                          </p:val>
                                        </p:tav>
                                      </p:tavLst>
                                    </p:anim>
                                    <p:animEffect transition="out" filter="fade">
                                      <p:cBhvr>
                                        <p:cTn id="140" dur="1000"/>
                                        <p:tgtEl>
                                          <p:spTgt spid="311"/>
                                        </p:tgtEl>
                                      </p:cBhvr>
                                    </p:animEffect>
                                    <p:set>
                                      <p:cBhvr>
                                        <p:cTn id="141" dur="1" fill="hold">
                                          <p:stCondLst>
                                            <p:cond delay="999"/>
                                          </p:stCondLst>
                                        </p:cTn>
                                        <p:tgtEl>
                                          <p:spTgt spid="311"/>
                                        </p:tgtEl>
                                        <p:attrNameLst>
                                          <p:attrName>style.visibility</p:attrName>
                                        </p:attrNameLst>
                                      </p:cBhvr>
                                      <p:to>
                                        <p:strVal val="hidden"/>
                                      </p:to>
                                    </p:set>
                                  </p:childTnLst>
                                </p:cTn>
                              </p:par>
                              <p:par>
                                <p:cTn id="142" presetID="55" presetClass="exit" presetSubtype="0" fill="hold" nodeType="withEffect">
                                  <p:stCondLst>
                                    <p:cond delay="0"/>
                                  </p:stCondLst>
                                  <p:childTnLst>
                                    <p:anim calcmode="lin" valueType="num">
                                      <p:cBhvr>
                                        <p:cTn id="143" dur="1000"/>
                                        <p:tgtEl>
                                          <p:spTgt spid="312"/>
                                        </p:tgtEl>
                                        <p:attrNameLst>
                                          <p:attrName>ppt_w</p:attrName>
                                        </p:attrNameLst>
                                      </p:cBhvr>
                                      <p:tavLst>
                                        <p:tav tm="0">
                                          <p:val>
                                            <p:strVal val="ppt_w"/>
                                          </p:val>
                                        </p:tav>
                                        <p:tav tm="100000">
                                          <p:val>
                                            <p:strVal val="ppt_w*0.70"/>
                                          </p:val>
                                        </p:tav>
                                      </p:tavLst>
                                    </p:anim>
                                    <p:anim calcmode="lin" valueType="num">
                                      <p:cBhvr>
                                        <p:cTn id="144" dur="1000"/>
                                        <p:tgtEl>
                                          <p:spTgt spid="312"/>
                                        </p:tgtEl>
                                        <p:attrNameLst>
                                          <p:attrName>ppt_h</p:attrName>
                                        </p:attrNameLst>
                                      </p:cBhvr>
                                      <p:tavLst>
                                        <p:tav tm="0">
                                          <p:val>
                                            <p:strVal val="ppt_h"/>
                                          </p:val>
                                        </p:tav>
                                        <p:tav tm="100000">
                                          <p:val>
                                            <p:strVal val="ppt_h"/>
                                          </p:val>
                                        </p:tav>
                                      </p:tavLst>
                                    </p:anim>
                                    <p:animEffect transition="out" filter="fade">
                                      <p:cBhvr>
                                        <p:cTn id="145" dur="1000"/>
                                        <p:tgtEl>
                                          <p:spTgt spid="312"/>
                                        </p:tgtEl>
                                      </p:cBhvr>
                                    </p:animEffect>
                                    <p:set>
                                      <p:cBhvr>
                                        <p:cTn id="146" dur="1" fill="hold">
                                          <p:stCondLst>
                                            <p:cond delay="999"/>
                                          </p:stCondLst>
                                        </p:cTn>
                                        <p:tgtEl>
                                          <p:spTgt spid="312"/>
                                        </p:tgtEl>
                                        <p:attrNameLst>
                                          <p:attrName>style.visibility</p:attrName>
                                        </p:attrNameLst>
                                      </p:cBhvr>
                                      <p:to>
                                        <p:strVal val="hidden"/>
                                      </p:to>
                                    </p:set>
                                  </p:childTnLst>
                                </p:cTn>
                              </p:par>
                              <p:par>
                                <p:cTn id="147" presetID="55" presetClass="exit" presetSubtype="0" fill="hold" nodeType="withEffect">
                                  <p:stCondLst>
                                    <p:cond delay="0"/>
                                  </p:stCondLst>
                                  <p:childTnLst>
                                    <p:anim calcmode="lin" valueType="num">
                                      <p:cBhvr>
                                        <p:cTn id="148" dur="1000"/>
                                        <p:tgtEl>
                                          <p:spTgt spid="313"/>
                                        </p:tgtEl>
                                        <p:attrNameLst>
                                          <p:attrName>ppt_w</p:attrName>
                                        </p:attrNameLst>
                                      </p:cBhvr>
                                      <p:tavLst>
                                        <p:tav tm="0">
                                          <p:val>
                                            <p:strVal val="ppt_w"/>
                                          </p:val>
                                        </p:tav>
                                        <p:tav tm="100000">
                                          <p:val>
                                            <p:strVal val="ppt_w*0.70"/>
                                          </p:val>
                                        </p:tav>
                                      </p:tavLst>
                                    </p:anim>
                                    <p:anim calcmode="lin" valueType="num">
                                      <p:cBhvr>
                                        <p:cTn id="149" dur="1000"/>
                                        <p:tgtEl>
                                          <p:spTgt spid="313"/>
                                        </p:tgtEl>
                                        <p:attrNameLst>
                                          <p:attrName>ppt_h</p:attrName>
                                        </p:attrNameLst>
                                      </p:cBhvr>
                                      <p:tavLst>
                                        <p:tav tm="0">
                                          <p:val>
                                            <p:strVal val="ppt_h"/>
                                          </p:val>
                                        </p:tav>
                                        <p:tav tm="100000">
                                          <p:val>
                                            <p:strVal val="ppt_h"/>
                                          </p:val>
                                        </p:tav>
                                      </p:tavLst>
                                    </p:anim>
                                    <p:animEffect transition="out" filter="fade">
                                      <p:cBhvr>
                                        <p:cTn id="150" dur="1000"/>
                                        <p:tgtEl>
                                          <p:spTgt spid="313"/>
                                        </p:tgtEl>
                                      </p:cBhvr>
                                    </p:animEffect>
                                    <p:set>
                                      <p:cBhvr>
                                        <p:cTn id="151" dur="1" fill="hold">
                                          <p:stCondLst>
                                            <p:cond delay="999"/>
                                          </p:stCondLst>
                                        </p:cTn>
                                        <p:tgtEl>
                                          <p:spTgt spid="313"/>
                                        </p:tgtEl>
                                        <p:attrNameLst>
                                          <p:attrName>style.visibility</p:attrName>
                                        </p:attrNameLst>
                                      </p:cBhvr>
                                      <p:to>
                                        <p:strVal val="hidden"/>
                                      </p:to>
                                    </p:set>
                                  </p:childTnLst>
                                </p:cTn>
                              </p:par>
                              <p:par>
                                <p:cTn id="152" presetID="55" presetClass="exit" presetSubtype="0" fill="hold" nodeType="withEffect">
                                  <p:stCondLst>
                                    <p:cond delay="0"/>
                                  </p:stCondLst>
                                  <p:childTnLst>
                                    <p:anim calcmode="lin" valueType="num">
                                      <p:cBhvr>
                                        <p:cTn id="153" dur="1000"/>
                                        <p:tgtEl>
                                          <p:spTgt spid="314"/>
                                        </p:tgtEl>
                                        <p:attrNameLst>
                                          <p:attrName>ppt_w</p:attrName>
                                        </p:attrNameLst>
                                      </p:cBhvr>
                                      <p:tavLst>
                                        <p:tav tm="0">
                                          <p:val>
                                            <p:strVal val="ppt_w"/>
                                          </p:val>
                                        </p:tav>
                                        <p:tav tm="100000">
                                          <p:val>
                                            <p:strVal val="ppt_w*0.70"/>
                                          </p:val>
                                        </p:tav>
                                      </p:tavLst>
                                    </p:anim>
                                    <p:anim calcmode="lin" valueType="num">
                                      <p:cBhvr>
                                        <p:cTn id="154" dur="1000"/>
                                        <p:tgtEl>
                                          <p:spTgt spid="314"/>
                                        </p:tgtEl>
                                        <p:attrNameLst>
                                          <p:attrName>ppt_h</p:attrName>
                                        </p:attrNameLst>
                                      </p:cBhvr>
                                      <p:tavLst>
                                        <p:tav tm="0">
                                          <p:val>
                                            <p:strVal val="ppt_h"/>
                                          </p:val>
                                        </p:tav>
                                        <p:tav tm="100000">
                                          <p:val>
                                            <p:strVal val="ppt_h"/>
                                          </p:val>
                                        </p:tav>
                                      </p:tavLst>
                                    </p:anim>
                                    <p:animEffect transition="out" filter="fade">
                                      <p:cBhvr>
                                        <p:cTn id="155" dur="1000"/>
                                        <p:tgtEl>
                                          <p:spTgt spid="314"/>
                                        </p:tgtEl>
                                      </p:cBhvr>
                                    </p:animEffect>
                                    <p:set>
                                      <p:cBhvr>
                                        <p:cTn id="156" dur="1" fill="hold">
                                          <p:stCondLst>
                                            <p:cond delay="999"/>
                                          </p:stCondLst>
                                        </p:cTn>
                                        <p:tgtEl>
                                          <p:spTgt spid="314"/>
                                        </p:tgtEl>
                                        <p:attrNameLst>
                                          <p:attrName>style.visibility</p:attrName>
                                        </p:attrNameLst>
                                      </p:cBhvr>
                                      <p:to>
                                        <p:strVal val="hidden"/>
                                      </p:to>
                                    </p:set>
                                  </p:childTnLst>
                                </p:cTn>
                              </p:par>
                              <p:par>
                                <p:cTn id="157" presetID="55" presetClass="exit" presetSubtype="0" fill="hold" grpId="0" nodeType="withEffect">
                                  <p:stCondLst>
                                    <p:cond delay="0"/>
                                  </p:stCondLst>
                                  <p:childTnLst>
                                    <p:anim calcmode="lin" valueType="num">
                                      <p:cBhvr>
                                        <p:cTn id="158" dur="1000"/>
                                        <p:tgtEl>
                                          <p:spTgt spid="315"/>
                                        </p:tgtEl>
                                        <p:attrNameLst>
                                          <p:attrName>ppt_w</p:attrName>
                                        </p:attrNameLst>
                                      </p:cBhvr>
                                      <p:tavLst>
                                        <p:tav tm="0">
                                          <p:val>
                                            <p:strVal val="ppt_w"/>
                                          </p:val>
                                        </p:tav>
                                        <p:tav tm="100000">
                                          <p:val>
                                            <p:strVal val="ppt_w*0.70"/>
                                          </p:val>
                                        </p:tav>
                                      </p:tavLst>
                                    </p:anim>
                                    <p:anim calcmode="lin" valueType="num">
                                      <p:cBhvr>
                                        <p:cTn id="159" dur="1000"/>
                                        <p:tgtEl>
                                          <p:spTgt spid="315"/>
                                        </p:tgtEl>
                                        <p:attrNameLst>
                                          <p:attrName>ppt_h</p:attrName>
                                        </p:attrNameLst>
                                      </p:cBhvr>
                                      <p:tavLst>
                                        <p:tav tm="0">
                                          <p:val>
                                            <p:strVal val="ppt_h"/>
                                          </p:val>
                                        </p:tav>
                                        <p:tav tm="100000">
                                          <p:val>
                                            <p:strVal val="ppt_h"/>
                                          </p:val>
                                        </p:tav>
                                      </p:tavLst>
                                    </p:anim>
                                    <p:animEffect transition="out" filter="fade">
                                      <p:cBhvr>
                                        <p:cTn id="160" dur="1000"/>
                                        <p:tgtEl>
                                          <p:spTgt spid="315"/>
                                        </p:tgtEl>
                                      </p:cBhvr>
                                    </p:animEffect>
                                    <p:set>
                                      <p:cBhvr>
                                        <p:cTn id="161" dur="1" fill="hold">
                                          <p:stCondLst>
                                            <p:cond delay="999"/>
                                          </p:stCondLst>
                                        </p:cTn>
                                        <p:tgtEl>
                                          <p:spTgt spid="315"/>
                                        </p:tgtEl>
                                        <p:attrNameLst>
                                          <p:attrName>style.visibility</p:attrName>
                                        </p:attrNameLst>
                                      </p:cBhvr>
                                      <p:to>
                                        <p:strVal val="hidden"/>
                                      </p:to>
                                    </p:set>
                                  </p:childTnLst>
                                </p:cTn>
                              </p:par>
                              <p:par>
                                <p:cTn id="162" presetID="55" presetClass="exit" presetSubtype="0" fill="hold" grpId="0" nodeType="withEffect">
                                  <p:stCondLst>
                                    <p:cond delay="0"/>
                                  </p:stCondLst>
                                  <p:childTnLst>
                                    <p:anim calcmode="lin" valueType="num">
                                      <p:cBhvr>
                                        <p:cTn id="163" dur="1000"/>
                                        <p:tgtEl>
                                          <p:spTgt spid="316"/>
                                        </p:tgtEl>
                                        <p:attrNameLst>
                                          <p:attrName>ppt_w</p:attrName>
                                        </p:attrNameLst>
                                      </p:cBhvr>
                                      <p:tavLst>
                                        <p:tav tm="0">
                                          <p:val>
                                            <p:strVal val="ppt_w"/>
                                          </p:val>
                                        </p:tav>
                                        <p:tav tm="100000">
                                          <p:val>
                                            <p:strVal val="ppt_w*0.70"/>
                                          </p:val>
                                        </p:tav>
                                      </p:tavLst>
                                    </p:anim>
                                    <p:anim calcmode="lin" valueType="num">
                                      <p:cBhvr>
                                        <p:cTn id="164" dur="1000"/>
                                        <p:tgtEl>
                                          <p:spTgt spid="316"/>
                                        </p:tgtEl>
                                        <p:attrNameLst>
                                          <p:attrName>ppt_h</p:attrName>
                                        </p:attrNameLst>
                                      </p:cBhvr>
                                      <p:tavLst>
                                        <p:tav tm="0">
                                          <p:val>
                                            <p:strVal val="ppt_h"/>
                                          </p:val>
                                        </p:tav>
                                        <p:tav tm="100000">
                                          <p:val>
                                            <p:strVal val="ppt_h"/>
                                          </p:val>
                                        </p:tav>
                                      </p:tavLst>
                                    </p:anim>
                                    <p:animEffect transition="out" filter="fade">
                                      <p:cBhvr>
                                        <p:cTn id="165" dur="1000"/>
                                        <p:tgtEl>
                                          <p:spTgt spid="316"/>
                                        </p:tgtEl>
                                      </p:cBhvr>
                                    </p:animEffect>
                                    <p:set>
                                      <p:cBhvr>
                                        <p:cTn id="166" dur="1" fill="hold">
                                          <p:stCondLst>
                                            <p:cond delay="999"/>
                                          </p:stCondLst>
                                        </p:cTn>
                                        <p:tgtEl>
                                          <p:spTgt spid="316"/>
                                        </p:tgtEl>
                                        <p:attrNameLst>
                                          <p:attrName>style.visibility</p:attrName>
                                        </p:attrNameLst>
                                      </p:cBhvr>
                                      <p:to>
                                        <p:strVal val="hidden"/>
                                      </p:to>
                                    </p:set>
                                  </p:childTnLst>
                                </p:cTn>
                              </p:par>
                              <p:par>
                                <p:cTn id="167" presetID="55" presetClass="exit" presetSubtype="0" fill="hold" grpId="0" nodeType="withEffect">
                                  <p:stCondLst>
                                    <p:cond delay="0"/>
                                  </p:stCondLst>
                                  <p:childTnLst>
                                    <p:anim calcmode="lin" valueType="num">
                                      <p:cBhvr>
                                        <p:cTn id="168" dur="1000"/>
                                        <p:tgtEl>
                                          <p:spTgt spid="317"/>
                                        </p:tgtEl>
                                        <p:attrNameLst>
                                          <p:attrName>ppt_w</p:attrName>
                                        </p:attrNameLst>
                                      </p:cBhvr>
                                      <p:tavLst>
                                        <p:tav tm="0">
                                          <p:val>
                                            <p:strVal val="ppt_w"/>
                                          </p:val>
                                        </p:tav>
                                        <p:tav tm="100000">
                                          <p:val>
                                            <p:strVal val="ppt_w*0.70"/>
                                          </p:val>
                                        </p:tav>
                                      </p:tavLst>
                                    </p:anim>
                                    <p:anim calcmode="lin" valueType="num">
                                      <p:cBhvr>
                                        <p:cTn id="169" dur="1000"/>
                                        <p:tgtEl>
                                          <p:spTgt spid="317"/>
                                        </p:tgtEl>
                                        <p:attrNameLst>
                                          <p:attrName>ppt_h</p:attrName>
                                        </p:attrNameLst>
                                      </p:cBhvr>
                                      <p:tavLst>
                                        <p:tav tm="0">
                                          <p:val>
                                            <p:strVal val="ppt_h"/>
                                          </p:val>
                                        </p:tav>
                                        <p:tav tm="100000">
                                          <p:val>
                                            <p:strVal val="ppt_h"/>
                                          </p:val>
                                        </p:tav>
                                      </p:tavLst>
                                    </p:anim>
                                    <p:animEffect transition="out" filter="fade">
                                      <p:cBhvr>
                                        <p:cTn id="170" dur="1000"/>
                                        <p:tgtEl>
                                          <p:spTgt spid="317"/>
                                        </p:tgtEl>
                                      </p:cBhvr>
                                    </p:animEffect>
                                    <p:set>
                                      <p:cBhvr>
                                        <p:cTn id="171" dur="1" fill="hold">
                                          <p:stCondLst>
                                            <p:cond delay="999"/>
                                          </p:stCondLst>
                                        </p:cTn>
                                        <p:tgtEl>
                                          <p:spTgt spid="317"/>
                                        </p:tgtEl>
                                        <p:attrNameLst>
                                          <p:attrName>style.visibility</p:attrName>
                                        </p:attrNameLst>
                                      </p:cBhvr>
                                      <p:to>
                                        <p:strVal val="hidden"/>
                                      </p:to>
                                    </p:set>
                                  </p:childTnLst>
                                </p:cTn>
                              </p:par>
                              <p:par>
                                <p:cTn id="172" presetID="55" presetClass="exit" presetSubtype="0" fill="hold" grpId="0" nodeType="withEffect">
                                  <p:stCondLst>
                                    <p:cond delay="0"/>
                                  </p:stCondLst>
                                  <p:childTnLst>
                                    <p:anim calcmode="lin" valueType="num">
                                      <p:cBhvr>
                                        <p:cTn id="173" dur="1000"/>
                                        <p:tgtEl>
                                          <p:spTgt spid="319"/>
                                        </p:tgtEl>
                                        <p:attrNameLst>
                                          <p:attrName>ppt_w</p:attrName>
                                        </p:attrNameLst>
                                      </p:cBhvr>
                                      <p:tavLst>
                                        <p:tav tm="0">
                                          <p:val>
                                            <p:strVal val="ppt_w"/>
                                          </p:val>
                                        </p:tav>
                                        <p:tav tm="100000">
                                          <p:val>
                                            <p:strVal val="ppt_w*0.70"/>
                                          </p:val>
                                        </p:tav>
                                      </p:tavLst>
                                    </p:anim>
                                    <p:anim calcmode="lin" valueType="num">
                                      <p:cBhvr>
                                        <p:cTn id="174" dur="1000"/>
                                        <p:tgtEl>
                                          <p:spTgt spid="319"/>
                                        </p:tgtEl>
                                        <p:attrNameLst>
                                          <p:attrName>ppt_h</p:attrName>
                                        </p:attrNameLst>
                                      </p:cBhvr>
                                      <p:tavLst>
                                        <p:tav tm="0">
                                          <p:val>
                                            <p:strVal val="ppt_h"/>
                                          </p:val>
                                        </p:tav>
                                        <p:tav tm="100000">
                                          <p:val>
                                            <p:strVal val="ppt_h"/>
                                          </p:val>
                                        </p:tav>
                                      </p:tavLst>
                                    </p:anim>
                                    <p:animEffect transition="out" filter="fade">
                                      <p:cBhvr>
                                        <p:cTn id="175" dur="1000"/>
                                        <p:tgtEl>
                                          <p:spTgt spid="319"/>
                                        </p:tgtEl>
                                      </p:cBhvr>
                                    </p:animEffect>
                                    <p:set>
                                      <p:cBhvr>
                                        <p:cTn id="176" dur="1" fill="hold">
                                          <p:stCondLst>
                                            <p:cond delay="999"/>
                                          </p:stCondLst>
                                        </p:cTn>
                                        <p:tgtEl>
                                          <p:spTgt spid="319"/>
                                        </p:tgtEl>
                                        <p:attrNameLst>
                                          <p:attrName>style.visibility</p:attrName>
                                        </p:attrNameLst>
                                      </p:cBhvr>
                                      <p:to>
                                        <p:strVal val="hidden"/>
                                      </p:to>
                                    </p:set>
                                  </p:childTnLst>
                                </p:cTn>
                              </p:par>
                              <p:par>
                                <p:cTn id="177" presetID="55" presetClass="exit" presetSubtype="0" fill="hold" grpId="0" nodeType="withEffect">
                                  <p:stCondLst>
                                    <p:cond delay="0"/>
                                  </p:stCondLst>
                                  <p:childTnLst>
                                    <p:anim calcmode="lin" valueType="num">
                                      <p:cBhvr>
                                        <p:cTn id="178" dur="1000"/>
                                        <p:tgtEl>
                                          <p:spTgt spid="321"/>
                                        </p:tgtEl>
                                        <p:attrNameLst>
                                          <p:attrName>ppt_w</p:attrName>
                                        </p:attrNameLst>
                                      </p:cBhvr>
                                      <p:tavLst>
                                        <p:tav tm="0">
                                          <p:val>
                                            <p:strVal val="ppt_w"/>
                                          </p:val>
                                        </p:tav>
                                        <p:tav tm="100000">
                                          <p:val>
                                            <p:strVal val="ppt_w*0.70"/>
                                          </p:val>
                                        </p:tav>
                                      </p:tavLst>
                                    </p:anim>
                                    <p:anim calcmode="lin" valueType="num">
                                      <p:cBhvr>
                                        <p:cTn id="179" dur="1000"/>
                                        <p:tgtEl>
                                          <p:spTgt spid="321"/>
                                        </p:tgtEl>
                                        <p:attrNameLst>
                                          <p:attrName>ppt_h</p:attrName>
                                        </p:attrNameLst>
                                      </p:cBhvr>
                                      <p:tavLst>
                                        <p:tav tm="0">
                                          <p:val>
                                            <p:strVal val="ppt_h"/>
                                          </p:val>
                                        </p:tav>
                                        <p:tav tm="100000">
                                          <p:val>
                                            <p:strVal val="ppt_h"/>
                                          </p:val>
                                        </p:tav>
                                      </p:tavLst>
                                    </p:anim>
                                    <p:animEffect transition="out" filter="fade">
                                      <p:cBhvr>
                                        <p:cTn id="180" dur="1000"/>
                                        <p:tgtEl>
                                          <p:spTgt spid="321"/>
                                        </p:tgtEl>
                                      </p:cBhvr>
                                    </p:animEffect>
                                    <p:set>
                                      <p:cBhvr>
                                        <p:cTn id="181" dur="1" fill="hold">
                                          <p:stCondLst>
                                            <p:cond delay="999"/>
                                          </p:stCondLst>
                                        </p:cTn>
                                        <p:tgtEl>
                                          <p:spTgt spid="321"/>
                                        </p:tgtEl>
                                        <p:attrNameLst>
                                          <p:attrName>style.visibility</p:attrName>
                                        </p:attrNameLst>
                                      </p:cBhvr>
                                      <p:to>
                                        <p:strVal val="hidden"/>
                                      </p:to>
                                    </p:set>
                                  </p:childTnLst>
                                </p:cTn>
                              </p:par>
                              <p:par>
                                <p:cTn id="182" presetID="55" presetClass="exit" presetSubtype="0" fill="hold" grpId="0" nodeType="withEffect">
                                  <p:stCondLst>
                                    <p:cond delay="0"/>
                                  </p:stCondLst>
                                  <p:childTnLst>
                                    <p:anim calcmode="lin" valueType="num">
                                      <p:cBhvr>
                                        <p:cTn id="183" dur="1000"/>
                                        <p:tgtEl>
                                          <p:spTgt spid="324"/>
                                        </p:tgtEl>
                                        <p:attrNameLst>
                                          <p:attrName>ppt_w</p:attrName>
                                        </p:attrNameLst>
                                      </p:cBhvr>
                                      <p:tavLst>
                                        <p:tav tm="0">
                                          <p:val>
                                            <p:strVal val="ppt_w"/>
                                          </p:val>
                                        </p:tav>
                                        <p:tav tm="100000">
                                          <p:val>
                                            <p:strVal val="ppt_w*0.70"/>
                                          </p:val>
                                        </p:tav>
                                      </p:tavLst>
                                    </p:anim>
                                    <p:anim calcmode="lin" valueType="num">
                                      <p:cBhvr>
                                        <p:cTn id="184" dur="1000"/>
                                        <p:tgtEl>
                                          <p:spTgt spid="324"/>
                                        </p:tgtEl>
                                        <p:attrNameLst>
                                          <p:attrName>ppt_h</p:attrName>
                                        </p:attrNameLst>
                                      </p:cBhvr>
                                      <p:tavLst>
                                        <p:tav tm="0">
                                          <p:val>
                                            <p:strVal val="ppt_h"/>
                                          </p:val>
                                        </p:tav>
                                        <p:tav tm="100000">
                                          <p:val>
                                            <p:strVal val="ppt_h"/>
                                          </p:val>
                                        </p:tav>
                                      </p:tavLst>
                                    </p:anim>
                                    <p:animEffect transition="out" filter="fade">
                                      <p:cBhvr>
                                        <p:cTn id="185" dur="1000"/>
                                        <p:tgtEl>
                                          <p:spTgt spid="324"/>
                                        </p:tgtEl>
                                      </p:cBhvr>
                                    </p:animEffect>
                                    <p:set>
                                      <p:cBhvr>
                                        <p:cTn id="186" dur="1" fill="hold">
                                          <p:stCondLst>
                                            <p:cond delay="999"/>
                                          </p:stCondLst>
                                        </p:cTn>
                                        <p:tgtEl>
                                          <p:spTgt spid="324"/>
                                        </p:tgtEl>
                                        <p:attrNameLst>
                                          <p:attrName>style.visibility</p:attrName>
                                        </p:attrNameLst>
                                      </p:cBhvr>
                                      <p:to>
                                        <p:strVal val="hidden"/>
                                      </p:to>
                                    </p:set>
                                  </p:childTnLst>
                                </p:cTn>
                              </p:par>
                              <p:par>
                                <p:cTn id="187" presetID="55" presetClass="exit" presetSubtype="0" fill="hold" grpId="1" nodeType="withEffect">
                                  <p:stCondLst>
                                    <p:cond delay="0"/>
                                  </p:stCondLst>
                                  <p:childTnLst>
                                    <p:anim calcmode="lin" valueType="num">
                                      <p:cBhvr>
                                        <p:cTn id="188" dur="1000"/>
                                        <p:tgtEl>
                                          <p:spTgt spid="325"/>
                                        </p:tgtEl>
                                        <p:attrNameLst>
                                          <p:attrName>ppt_w</p:attrName>
                                        </p:attrNameLst>
                                      </p:cBhvr>
                                      <p:tavLst>
                                        <p:tav tm="0">
                                          <p:val>
                                            <p:strVal val="ppt_w"/>
                                          </p:val>
                                        </p:tav>
                                        <p:tav tm="100000">
                                          <p:val>
                                            <p:strVal val="ppt_w*0.70"/>
                                          </p:val>
                                        </p:tav>
                                      </p:tavLst>
                                    </p:anim>
                                    <p:anim calcmode="lin" valueType="num">
                                      <p:cBhvr>
                                        <p:cTn id="189" dur="1000"/>
                                        <p:tgtEl>
                                          <p:spTgt spid="325"/>
                                        </p:tgtEl>
                                        <p:attrNameLst>
                                          <p:attrName>ppt_h</p:attrName>
                                        </p:attrNameLst>
                                      </p:cBhvr>
                                      <p:tavLst>
                                        <p:tav tm="0">
                                          <p:val>
                                            <p:strVal val="ppt_h"/>
                                          </p:val>
                                        </p:tav>
                                        <p:tav tm="100000">
                                          <p:val>
                                            <p:strVal val="ppt_h"/>
                                          </p:val>
                                        </p:tav>
                                      </p:tavLst>
                                    </p:anim>
                                    <p:animEffect transition="out" filter="fade">
                                      <p:cBhvr>
                                        <p:cTn id="190" dur="1000"/>
                                        <p:tgtEl>
                                          <p:spTgt spid="325"/>
                                        </p:tgtEl>
                                      </p:cBhvr>
                                    </p:animEffect>
                                    <p:set>
                                      <p:cBhvr>
                                        <p:cTn id="191" dur="1" fill="hold">
                                          <p:stCondLst>
                                            <p:cond delay="999"/>
                                          </p:stCondLst>
                                        </p:cTn>
                                        <p:tgtEl>
                                          <p:spTgt spid="325"/>
                                        </p:tgtEl>
                                        <p:attrNameLst>
                                          <p:attrName>style.visibility</p:attrName>
                                        </p:attrNameLst>
                                      </p:cBhvr>
                                      <p:to>
                                        <p:strVal val="hidden"/>
                                      </p:to>
                                    </p:set>
                                  </p:childTnLst>
                                </p:cTn>
                              </p:par>
                              <p:par>
                                <p:cTn id="192" presetID="55" presetClass="exit" presetSubtype="0" fill="hold" grpId="0" nodeType="withEffect">
                                  <p:stCondLst>
                                    <p:cond delay="0"/>
                                  </p:stCondLst>
                                  <p:childTnLst>
                                    <p:anim calcmode="lin" valueType="num">
                                      <p:cBhvr>
                                        <p:cTn id="193" dur="1000"/>
                                        <p:tgtEl>
                                          <p:spTgt spid="327"/>
                                        </p:tgtEl>
                                        <p:attrNameLst>
                                          <p:attrName>ppt_w</p:attrName>
                                        </p:attrNameLst>
                                      </p:cBhvr>
                                      <p:tavLst>
                                        <p:tav tm="0">
                                          <p:val>
                                            <p:strVal val="ppt_w"/>
                                          </p:val>
                                        </p:tav>
                                        <p:tav tm="100000">
                                          <p:val>
                                            <p:strVal val="ppt_w*0.70"/>
                                          </p:val>
                                        </p:tav>
                                      </p:tavLst>
                                    </p:anim>
                                    <p:anim calcmode="lin" valueType="num">
                                      <p:cBhvr>
                                        <p:cTn id="194" dur="1000"/>
                                        <p:tgtEl>
                                          <p:spTgt spid="327"/>
                                        </p:tgtEl>
                                        <p:attrNameLst>
                                          <p:attrName>ppt_h</p:attrName>
                                        </p:attrNameLst>
                                      </p:cBhvr>
                                      <p:tavLst>
                                        <p:tav tm="0">
                                          <p:val>
                                            <p:strVal val="ppt_h"/>
                                          </p:val>
                                        </p:tav>
                                        <p:tav tm="100000">
                                          <p:val>
                                            <p:strVal val="ppt_h"/>
                                          </p:val>
                                        </p:tav>
                                      </p:tavLst>
                                    </p:anim>
                                    <p:animEffect transition="out" filter="fade">
                                      <p:cBhvr>
                                        <p:cTn id="195" dur="1000"/>
                                        <p:tgtEl>
                                          <p:spTgt spid="327"/>
                                        </p:tgtEl>
                                      </p:cBhvr>
                                    </p:animEffect>
                                    <p:set>
                                      <p:cBhvr>
                                        <p:cTn id="196" dur="1" fill="hold">
                                          <p:stCondLst>
                                            <p:cond delay="999"/>
                                          </p:stCondLst>
                                        </p:cTn>
                                        <p:tgtEl>
                                          <p:spTgt spid="327"/>
                                        </p:tgtEl>
                                        <p:attrNameLst>
                                          <p:attrName>style.visibility</p:attrName>
                                        </p:attrNameLst>
                                      </p:cBhvr>
                                      <p:to>
                                        <p:strVal val="hidden"/>
                                      </p:to>
                                    </p:set>
                                  </p:childTnLst>
                                </p:cTn>
                              </p:par>
                              <p:par>
                                <p:cTn id="197" presetID="55" presetClass="exit" presetSubtype="0" fill="hold" nodeType="withEffect">
                                  <p:stCondLst>
                                    <p:cond delay="0"/>
                                  </p:stCondLst>
                                  <p:childTnLst>
                                    <p:anim calcmode="lin" valueType="num">
                                      <p:cBhvr>
                                        <p:cTn id="198" dur="1000"/>
                                        <p:tgtEl>
                                          <p:spTgt spid="328"/>
                                        </p:tgtEl>
                                        <p:attrNameLst>
                                          <p:attrName>ppt_w</p:attrName>
                                        </p:attrNameLst>
                                      </p:cBhvr>
                                      <p:tavLst>
                                        <p:tav tm="0">
                                          <p:val>
                                            <p:strVal val="ppt_w"/>
                                          </p:val>
                                        </p:tav>
                                        <p:tav tm="100000">
                                          <p:val>
                                            <p:strVal val="ppt_w*0.70"/>
                                          </p:val>
                                        </p:tav>
                                      </p:tavLst>
                                    </p:anim>
                                    <p:anim calcmode="lin" valueType="num">
                                      <p:cBhvr>
                                        <p:cTn id="199" dur="1000"/>
                                        <p:tgtEl>
                                          <p:spTgt spid="328"/>
                                        </p:tgtEl>
                                        <p:attrNameLst>
                                          <p:attrName>ppt_h</p:attrName>
                                        </p:attrNameLst>
                                      </p:cBhvr>
                                      <p:tavLst>
                                        <p:tav tm="0">
                                          <p:val>
                                            <p:strVal val="ppt_h"/>
                                          </p:val>
                                        </p:tav>
                                        <p:tav tm="100000">
                                          <p:val>
                                            <p:strVal val="ppt_h"/>
                                          </p:val>
                                        </p:tav>
                                      </p:tavLst>
                                    </p:anim>
                                    <p:animEffect transition="out" filter="fade">
                                      <p:cBhvr>
                                        <p:cTn id="200" dur="1000"/>
                                        <p:tgtEl>
                                          <p:spTgt spid="328"/>
                                        </p:tgtEl>
                                      </p:cBhvr>
                                    </p:animEffect>
                                    <p:set>
                                      <p:cBhvr>
                                        <p:cTn id="201" dur="1" fill="hold">
                                          <p:stCondLst>
                                            <p:cond delay="999"/>
                                          </p:stCondLst>
                                        </p:cTn>
                                        <p:tgtEl>
                                          <p:spTgt spid="328"/>
                                        </p:tgtEl>
                                        <p:attrNameLst>
                                          <p:attrName>style.visibility</p:attrName>
                                        </p:attrNameLst>
                                      </p:cBhvr>
                                      <p:to>
                                        <p:strVal val="hidden"/>
                                      </p:to>
                                    </p:set>
                                  </p:childTnLst>
                                </p:cTn>
                              </p:par>
                              <p:par>
                                <p:cTn id="202" presetID="55" presetClass="exit" presetSubtype="0" fill="hold" nodeType="withEffect">
                                  <p:stCondLst>
                                    <p:cond delay="0"/>
                                  </p:stCondLst>
                                  <p:childTnLst>
                                    <p:anim calcmode="lin" valueType="num">
                                      <p:cBhvr>
                                        <p:cTn id="203" dur="1000"/>
                                        <p:tgtEl>
                                          <p:spTgt spid="330"/>
                                        </p:tgtEl>
                                        <p:attrNameLst>
                                          <p:attrName>ppt_w</p:attrName>
                                        </p:attrNameLst>
                                      </p:cBhvr>
                                      <p:tavLst>
                                        <p:tav tm="0">
                                          <p:val>
                                            <p:strVal val="ppt_w"/>
                                          </p:val>
                                        </p:tav>
                                        <p:tav tm="100000">
                                          <p:val>
                                            <p:strVal val="ppt_w*0.70"/>
                                          </p:val>
                                        </p:tav>
                                      </p:tavLst>
                                    </p:anim>
                                    <p:anim calcmode="lin" valueType="num">
                                      <p:cBhvr>
                                        <p:cTn id="204" dur="1000"/>
                                        <p:tgtEl>
                                          <p:spTgt spid="330"/>
                                        </p:tgtEl>
                                        <p:attrNameLst>
                                          <p:attrName>ppt_h</p:attrName>
                                        </p:attrNameLst>
                                      </p:cBhvr>
                                      <p:tavLst>
                                        <p:tav tm="0">
                                          <p:val>
                                            <p:strVal val="ppt_h"/>
                                          </p:val>
                                        </p:tav>
                                        <p:tav tm="100000">
                                          <p:val>
                                            <p:strVal val="ppt_h"/>
                                          </p:val>
                                        </p:tav>
                                      </p:tavLst>
                                    </p:anim>
                                    <p:animEffect transition="out" filter="fade">
                                      <p:cBhvr>
                                        <p:cTn id="205" dur="1000"/>
                                        <p:tgtEl>
                                          <p:spTgt spid="330"/>
                                        </p:tgtEl>
                                      </p:cBhvr>
                                    </p:animEffect>
                                    <p:set>
                                      <p:cBhvr>
                                        <p:cTn id="206" dur="1" fill="hold">
                                          <p:stCondLst>
                                            <p:cond delay="999"/>
                                          </p:stCondLst>
                                        </p:cTn>
                                        <p:tgtEl>
                                          <p:spTgt spid="330"/>
                                        </p:tgtEl>
                                        <p:attrNameLst>
                                          <p:attrName>style.visibility</p:attrName>
                                        </p:attrNameLst>
                                      </p:cBhvr>
                                      <p:to>
                                        <p:strVal val="hidden"/>
                                      </p:to>
                                    </p:set>
                                  </p:childTnLst>
                                </p:cTn>
                              </p:par>
                              <p:par>
                                <p:cTn id="207" presetID="55" presetClass="exit" presetSubtype="0" fill="hold" nodeType="withEffect">
                                  <p:stCondLst>
                                    <p:cond delay="0"/>
                                  </p:stCondLst>
                                  <p:childTnLst>
                                    <p:anim calcmode="lin" valueType="num">
                                      <p:cBhvr>
                                        <p:cTn id="208" dur="1000"/>
                                        <p:tgtEl>
                                          <p:spTgt spid="331"/>
                                        </p:tgtEl>
                                        <p:attrNameLst>
                                          <p:attrName>ppt_w</p:attrName>
                                        </p:attrNameLst>
                                      </p:cBhvr>
                                      <p:tavLst>
                                        <p:tav tm="0">
                                          <p:val>
                                            <p:strVal val="ppt_w"/>
                                          </p:val>
                                        </p:tav>
                                        <p:tav tm="100000">
                                          <p:val>
                                            <p:strVal val="ppt_w*0.70"/>
                                          </p:val>
                                        </p:tav>
                                      </p:tavLst>
                                    </p:anim>
                                    <p:anim calcmode="lin" valueType="num">
                                      <p:cBhvr>
                                        <p:cTn id="209" dur="1000"/>
                                        <p:tgtEl>
                                          <p:spTgt spid="331"/>
                                        </p:tgtEl>
                                        <p:attrNameLst>
                                          <p:attrName>ppt_h</p:attrName>
                                        </p:attrNameLst>
                                      </p:cBhvr>
                                      <p:tavLst>
                                        <p:tav tm="0">
                                          <p:val>
                                            <p:strVal val="ppt_h"/>
                                          </p:val>
                                        </p:tav>
                                        <p:tav tm="100000">
                                          <p:val>
                                            <p:strVal val="ppt_h"/>
                                          </p:val>
                                        </p:tav>
                                      </p:tavLst>
                                    </p:anim>
                                    <p:animEffect transition="out" filter="fade">
                                      <p:cBhvr>
                                        <p:cTn id="210" dur="1000"/>
                                        <p:tgtEl>
                                          <p:spTgt spid="331"/>
                                        </p:tgtEl>
                                      </p:cBhvr>
                                    </p:animEffect>
                                    <p:set>
                                      <p:cBhvr>
                                        <p:cTn id="211" dur="1" fill="hold">
                                          <p:stCondLst>
                                            <p:cond delay="999"/>
                                          </p:stCondLst>
                                        </p:cTn>
                                        <p:tgtEl>
                                          <p:spTgt spid="331"/>
                                        </p:tgtEl>
                                        <p:attrNameLst>
                                          <p:attrName>style.visibility</p:attrName>
                                        </p:attrNameLst>
                                      </p:cBhvr>
                                      <p:to>
                                        <p:strVal val="hidden"/>
                                      </p:to>
                                    </p:set>
                                  </p:childTnLst>
                                </p:cTn>
                              </p:par>
                              <p:par>
                                <p:cTn id="212" presetID="55" presetClass="exit" presetSubtype="0" fill="hold" grpId="0" nodeType="withEffect">
                                  <p:stCondLst>
                                    <p:cond delay="0"/>
                                  </p:stCondLst>
                                  <p:childTnLst>
                                    <p:anim calcmode="lin" valueType="num">
                                      <p:cBhvr>
                                        <p:cTn id="213" dur="1000"/>
                                        <p:tgtEl>
                                          <p:spTgt spid="336"/>
                                        </p:tgtEl>
                                        <p:attrNameLst>
                                          <p:attrName>ppt_w</p:attrName>
                                        </p:attrNameLst>
                                      </p:cBhvr>
                                      <p:tavLst>
                                        <p:tav tm="0">
                                          <p:val>
                                            <p:strVal val="ppt_w"/>
                                          </p:val>
                                        </p:tav>
                                        <p:tav tm="100000">
                                          <p:val>
                                            <p:strVal val="ppt_w*0.70"/>
                                          </p:val>
                                        </p:tav>
                                      </p:tavLst>
                                    </p:anim>
                                    <p:anim calcmode="lin" valueType="num">
                                      <p:cBhvr>
                                        <p:cTn id="214" dur="1000"/>
                                        <p:tgtEl>
                                          <p:spTgt spid="336"/>
                                        </p:tgtEl>
                                        <p:attrNameLst>
                                          <p:attrName>ppt_h</p:attrName>
                                        </p:attrNameLst>
                                      </p:cBhvr>
                                      <p:tavLst>
                                        <p:tav tm="0">
                                          <p:val>
                                            <p:strVal val="ppt_h"/>
                                          </p:val>
                                        </p:tav>
                                        <p:tav tm="100000">
                                          <p:val>
                                            <p:strVal val="ppt_h"/>
                                          </p:val>
                                        </p:tav>
                                      </p:tavLst>
                                    </p:anim>
                                    <p:animEffect transition="out" filter="fade">
                                      <p:cBhvr>
                                        <p:cTn id="215" dur="1000"/>
                                        <p:tgtEl>
                                          <p:spTgt spid="336"/>
                                        </p:tgtEl>
                                      </p:cBhvr>
                                    </p:animEffect>
                                    <p:set>
                                      <p:cBhvr>
                                        <p:cTn id="216" dur="1" fill="hold">
                                          <p:stCondLst>
                                            <p:cond delay="999"/>
                                          </p:stCondLst>
                                        </p:cTn>
                                        <p:tgtEl>
                                          <p:spTgt spid="336"/>
                                        </p:tgtEl>
                                        <p:attrNameLst>
                                          <p:attrName>style.visibility</p:attrName>
                                        </p:attrNameLst>
                                      </p:cBhvr>
                                      <p:to>
                                        <p:strVal val="hidden"/>
                                      </p:to>
                                    </p:set>
                                  </p:childTnLst>
                                </p:cTn>
                              </p:par>
                              <p:par>
                                <p:cTn id="217" presetID="55" presetClass="exit" presetSubtype="0" fill="hold" grpId="0" nodeType="withEffect">
                                  <p:stCondLst>
                                    <p:cond delay="0"/>
                                  </p:stCondLst>
                                  <p:childTnLst>
                                    <p:anim calcmode="lin" valueType="num">
                                      <p:cBhvr>
                                        <p:cTn id="218" dur="1000"/>
                                        <p:tgtEl>
                                          <p:spTgt spid="348"/>
                                        </p:tgtEl>
                                        <p:attrNameLst>
                                          <p:attrName>ppt_w</p:attrName>
                                        </p:attrNameLst>
                                      </p:cBhvr>
                                      <p:tavLst>
                                        <p:tav tm="0">
                                          <p:val>
                                            <p:strVal val="ppt_w"/>
                                          </p:val>
                                        </p:tav>
                                        <p:tav tm="100000">
                                          <p:val>
                                            <p:strVal val="ppt_w*0.70"/>
                                          </p:val>
                                        </p:tav>
                                      </p:tavLst>
                                    </p:anim>
                                    <p:anim calcmode="lin" valueType="num">
                                      <p:cBhvr>
                                        <p:cTn id="219" dur="1000"/>
                                        <p:tgtEl>
                                          <p:spTgt spid="348"/>
                                        </p:tgtEl>
                                        <p:attrNameLst>
                                          <p:attrName>ppt_h</p:attrName>
                                        </p:attrNameLst>
                                      </p:cBhvr>
                                      <p:tavLst>
                                        <p:tav tm="0">
                                          <p:val>
                                            <p:strVal val="ppt_h"/>
                                          </p:val>
                                        </p:tav>
                                        <p:tav tm="100000">
                                          <p:val>
                                            <p:strVal val="ppt_h"/>
                                          </p:val>
                                        </p:tav>
                                      </p:tavLst>
                                    </p:anim>
                                    <p:animEffect transition="out" filter="fade">
                                      <p:cBhvr>
                                        <p:cTn id="220" dur="1000"/>
                                        <p:tgtEl>
                                          <p:spTgt spid="348"/>
                                        </p:tgtEl>
                                      </p:cBhvr>
                                    </p:animEffect>
                                    <p:set>
                                      <p:cBhvr>
                                        <p:cTn id="221" dur="1" fill="hold">
                                          <p:stCondLst>
                                            <p:cond delay="999"/>
                                          </p:stCondLst>
                                        </p:cTn>
                                        <p:tgtEl>
                                          <p:spTgt spid="348"/>
                                        </p:tgtEl>
                                        <p:attrNameLst>
                                          <p:attrName>style.visibility</p:attrName>
                                        </p:attrNameLst>
                                      </p:cBhvr>
                                      <p:to>
                                        <p:strVal val="hidden"/>
                                      </p:to>
                                    </p:set>
                                  </p:childTnLst>
                                </p:cTn>
                              </p:par>
                              <p:par>
                                <p:cTn id="222" presetID="55" presetClass="exit" presetSubtype="0" fill="hold" grpId="2" nodeType="withEffect">
                                  <p:stCondLst>
                                    <p:cond delay="0"/>
                                  </p:stCondLst>
                                  <p:childTnLst>
                                    <p:anim calcmode="lin" valueType="num">
                                      <p:cBhvr>
                                        <p:cTn id="223" dur="1000"/>
                                        <p:tgtEl>
                                          <p:spTgt spid="349"/>
                                        </p:tgtEl>
                                        <p:attrNameLst>
                                          <p:attrName>ppt_w</p:attrName>
                                        </p:attrNameLst>
                                      </p:cBhvr>
                                      <p:tavLst>
                                        <p:tav tm="0">
                                          <p:val>
                                            <p:strVal val="ppt_w"/>
                                          </p:val>
                                        </p:tav>
                                        <p:tav tm="100000">
                                          <p:val>
                                            <p:strVal val="ppt_w*0.70"/>
                                          </p:val>
                                        </p:tav>
                                      </p:tavLst>
                                    </p:anim>
                                    <p:anim calcmode="lin" valueType="num">
                                      <p:cBhvr>
                                        <p:cTn id="224" dur="1000"/>
                                        <p:tgtEl>
                                          <p:spTgt spid="349"/>
                                        </p:tgtEl>
                                        <p:attrNameLst>
                                          <p:attrName>ppt_h</p:attrName>
                                        </p:attrNameLst>
                                      </p:cBhvr>
                                      <p:tavLst>
                                        <p:tav tm="0">
                                          <p:val>
                                            <p:strVal val="ppt_h"/>
                                          </p:val>
                                        </p:tav>
                                        <p:tav tm="100000">
                                          <p:val>
                                            <p:strVal val="ppt_h"/>
                                          </p:val>
                                        </p:tav>
                                      </p:tavLst>
                                    </p:anim>
                                    <p:animEffect transition="out" filter="fade">
                                      <p:cBhvr>
                                        <p:cTn id="225" dur="1000"/>
                                        <p:tgtEl>
                                          <p:spTgt spid="349"/>
                                        </p:tgtEl>
                                      </p:cBhvr>
                                    </p:animEffect>
                                    <p:set>
                                      <p:cBhvr>
                                        <p:cTn id="226" dur="1" fill="hold">
                                          <p:stCondLst>
                                            <p:cond delay="999"/>
                                          </p:stCondLst>
                                        </p:cTn>
                                        <p:tgtEl>
                                          <p:spTgt spid="349"/>
                                        </p:tgtEl>
                                        <p:attrNameLst>
                                          <p:attrName>style.visibility</p:attrName>
                                        </p:attrNameLst>
                                      </p:cBhvr>
                                      <p:to>
                                        <p:strVal val="hidden"/>
                                      </p:to>
                                    </p:set>
                                  </p:childTnLst>
                                </p:cTn>
                              </p:par>
                              <p:par>
                                <p:cTn id="227" presetID="55" presetClass="exit" presetSubtype="0" fill="hold" grpId="0" nodeType="withEffect">
                                  <p:stCondLst>
                                    <p:cond delay="0"/>
                                  </p:stCondLst>
                                  <p:childTnLst>
                                    <p:anim calcmode="lin" valueType="num">
                                      <p:cBhvr>
                                        <p:cTn id="228" dur="1000"/>
                                        <p:tgtEl>
                                          <p:spTgt spid="350"/>
                                        </p:tgtEl>
                                        <p:attrNameLst>
                                          <p:attrName>ppt_w</p:attrName>
                                        </p:attrNameLst>
                                      </p:cBhvr>
                                      <p:tavLst>
                                        <p:tav tm="0">
                                          <p:val>
                                            <p:strVal val="ppt_w"/>
                                          </p:val>
                                        </p:tav>
                                        <p:tav tm="100000">
                                          <p:val>
                                            <p:strVal val="ppt_w*0.70"/>
                                          </p:val>
                                        </p:tav>
                                      </p:tavLst>
                                    </p:anim>
                                    <p:anim calcmode="lin" valueType="num">
                                      <p:cBhvr>
                                        <p:cTn id="229" dur="1000"/>
                                        <p:tgtEl>
                                          <p:spTgt spid="350"/>
                                        </p:tgtEl>
                                        <p:attrNameLst>
                                          <p:attrName>ppt_h</p:attrName>
                                        </p:attrNameLst>
                                      </p:cBhvr>
                                      <p:tavLst>
                                        <p:tav tm="0">
                                          <p:val>
                                            <p:strVal val="ppt_h"/>
                                          </p:val>
                                        </p:tav>
                                        <p:tav tm="100000">
                                          <p:val>
                                            <p:strVal val="ppt_h"/>
                                          </p:val>
                                        </p:tav>
                                      </p:tavLst>
                                    </p:anim>
                                    <p:animEffect transition="out" filter="fade">
                                      <p:cBhvr>
                                        <p:cTn id="230" dur="1000"/>
                                        <p:tgtEl>
                                          <p:spTgt spid="350"/>
                                        </p:tgtEl>
                                      </p:cBhvr>
                                    </p:animEffect>
                                    <p:set>
                                      <p:cBhvr>
                                        <p:cTn id="231" dur="1" fill="hold">
                                          <p:stCondLst>
                                            <p:cond delay="999"/>
                                          </p:stCondLst>
                                        </p:cTn>
                                        <p:tgtEl>
                                          <p:spTgt spid="350"/>
                                        </p:tgtEl>
                                        <p:attrNameLst>
                                          <p:attrName>style.visibility</p:attrName>
                                        </p:attrNameLst>
                                      </p:cBhvr>
                                      <p:to>
                                        <p:strVal val="hidden"/>
                                      </p:to>
                                    </p:set>
                                  </p:childTnLst>
                                </p:cTn>
                              </p:par>
                              <p:par>
                                <p:cTn id="232" presetID="55" presetClass="exit" presetSubtype="0" fill="hold" nodeType="withEffect">
                                  <p:stCondLst>
                                    <p:cond delay="0"/>
                                  </p:stCondLst>
                                  <p:childTnLst>
                                    <p:anim calcmode="lin" valueType="num">
                                      <p:cBhvr>
                                        <p:cTn id="233" dur="1000"/>
                                        <p:tgtEl>
                                          <p:spTgt spid="352"/>
                                        </p:tgtEl>
                                        <p:attrNameLst>
                                          <p:attrName>ppt_w</p:attrName>
                                        </p:attrNameLst>
                                      </p:cBhvr>
                                      <p:tavLst>
                                        <p:tav tm="0">
                                          <p:val>
                                            <p:strVal val="ppt_w"/>
                                          </p:val>
                                        </p:tav>
                                        <p:tav tm="100000">
                                          <p:val>
                                            <p:strVal val="ppt_w*0.70"/>
                                          </p:val>
                                        </p:tav>
                                      </p:tavLst>
                                    </p:anim>
                                    <p:anim calcmode="lin" valueType="num">
                                      <p:cBhvr>
                                        <p:cTn id="234" dur="1000"/>
                                        <p:tgtEl>
                                          <p:spTgt spid="352"/>
                                        </p:tgtEl>
                                        <p:attrNameLst>
                                          <p:attrName>ppt_h</p:attrName>
                                        </p:attrNameLst>
                                      </p:cBhvr>
                                      <p:tavLst>
                                        <p:tav tm="0">
                                          <p:val>
                                            <p:strVal val="ppt_h"/>
                                          </p:val>
                                        </p:tav>
                                        <p:tav tm="100000">
                                          <p:val>
                                            <p:strVal val="ppt_h"/>
                                          </p:val>
                                        </p:tav>
                                      </p:tavLst>
                                    </p:anim>
                                    <p:animEffect transition="out" filter="fade">
                                      <p:cBhvr>
                                        <p:cTn id="235" dur="1000"/>
                                        <p:tgtEl>
                                          <p:spTgt spid="352"/>
                                        </p:tgtEl>
                                      </p:cBhvr>
                                    </p:animEffect>
                                    <p:set>
                                      <p:cBhvr>
                                        <p:cTn id="236" dur="1" fill="hold">
                                          <p:stCondLst>
                                            <p:cond delay="999"/>
                                          </p:stCondLst>
                                        </p:cTn>
                                        <p:tgtEl>
                                          <p:spTgt spid="352"/>
                                        </p:tgtEl>
                                        <p:attrNameLst>
                                          <p:attrName>style.visibility</p:attrName>
                                        </p:attrNameLst>
                                      </p:cBhvr>
                                      <p:to>
                                        <p:strVal val="hidden"/>
                                      </p:to>
                                    </p:set>
                                  </p:childTnLst>
                                </p:cTn>
                              </p:par>
                              <p:par>
                                <p:cTn id="237" presetID="55" presetClass="exit" presetSubtype="0" fill="hold" nodeType="withEffect">
                                  <p:stCondLst>
                                    <p:cond delay="0"/>
                                  </p:stCondLst>
                                  <p:childTnLst>
                                    <p:anim calcmode="lin" valueType="num">
                                      <p:cBhvr>
                                        <p:cTn id="238" dur="1000"/>
                                        <p:tgtEl>
                                          <p:spTgt spid="353"/>
                                        </p:tgtEl>
                                        <p:attrNameLst>
                                          <p:attrName>ppt_w</p:attrName>
                                        </p:attrNameLst>
                                      </p:cBhvr>
                                      <p:tavLst>
                                        <p:tav tm="0">
                                          <p:val>
                                            <p:strVal val="ppt_w"/>
                                          </p:val>
                                        </p:tav>
                                        <p:tav tm="100000">
                                          <p:val>
                                            <p:strVal val="ppt_w*0.70"/>
                                          </p:val>
                                        </p:tav>
                                      </p:tavLst>
                                    </p:anim>
                                    <p:anim calcmode="lin" valueType="num">
                                      <p:cBhvr>
                                        <p:cTn id="239" dur="1000"/>
                                        <p:tgtEl>
                                          <p:spTgt spid="353"/>
                                        </p:tgtEl>
                                        <p:attrNameLst>
                                          <p:attrName>ppt_h</p:attrName>
                                        </p:attrNameLst>
                                      </p:cBhvr>
                                      <p:tavLst>
                                        <p:tav tm="0">
                                          <p:val>
                                            <p:strVal val="ppt_h"/>
                                          </p:val>
                                        </p:tav>
                                        <p:tav tm="100000">
                                          <p:val>
                                            <p:strVal val="ppt_h"/>
                                          </p:val>
                                        </p:tav>
                                      </p:tavLst>
                                    </p:anim>
                                    <p:animEffect transition="out" filter="fade">
                                      <p:cBhvr>
                                        <p:cTn id="240" dur="1000"/>
                                        <p:tgtEl>
                                          <p:spTgt spid="353"/>
                                        </p:tgtEl>
                                      </p:cBhvr>
                                    </p:animEffect>
                                    <p:set>
                                      <p:cBhvr>
                                        <p:cTn id="241" dur="1" fill="hold">
                                          <p:stCondLst>
                                            <p:cond delay="999"/>
                                          </p:stCondLst>
                                        </p:cTn>
                                        <p:tgtEl>
                                          <p:spTgt spid="353"/>
                                        </p:tgtEl>
                                        <p:attrNameLst>
                                          <p:attrName>style.visibility</p:attrName>
                                        </p:attrNameLst>
                                      </p:cBhvr>
                                      <p:to>
                                        <p:strVal val="hidden"/>
                                      </p:to>
                                    </p:set>
                                  </p:childTnLst>
                                </p:cTn>
                              </p:par>
                              <p:par>
                                <p:cTn id="242" presetID="55" presetClass="exit" presetSubtype="0" fill="hold" grpId="0" nodeType="withEffect">
                                  <p:stCondLst>
                                    <p:cond delay="0"/>
                                  </p:stCondLst>
                                  <p:childTnLst>
                                    <p:anim calcmode="lin" valueType="num">
                                      <p:cBhvr>
                                        <p:cTn id="243" dur="1000"/>
                                        <p:tgtEl>
                                          <p:spTgt spid="354"/>
                                        </p:tgtEl>
                                        <p:attrNameLst>
                                          <p:attrName>ppt_w</p:attrName>
                                        </p:attrNameLst>
                                      </p:cBhvr>
                                      <p:tavLst>
                                        <p:tav tm="0">
                                          <p:val>
                                            <p:strVal val="ppt_w"/>
                                          </p:val>
                                        </p:tav>
                                        <p:tav tm="100000">
                                          <p:val>
                                            <p:strVal val="ppt_w*0.70"/>
                                          </p:val>
                                        </p:tav>
                                      </p:tavLst>
                                    </p:anim>
                                    <p:anim calcmode="lin" valueType="num">
                                      <p:cBhvr>
                                        <p:cTn id="244" dur="1000"/>
                                        <p:tgtEl>
                                          <p:spTgt spid="354"/>
                                        </p:tgtEl>
                                        <p:attrNameLst>
                                          <p:attrName>ppt_h</p:attrName>
                                        </p:attrNameLst>
                                      </p:cBhvr>
                                      <p:tavLst>
                                        <p:tav tm="0">
                                          <p:val>
                                            <p:strVal val="ppt_h"/>
                                          </p:val>
                                        </p:tav>
                                        <p:tav tm="100000">
                                          <p:val>
                                            <p:strVal val="ppt_h"/>
                                          </p:val>
                                        </p:tav>
                                      </p:tavLst>
                                    </p:anim>
                                    <p:animEffect transition="out" filter="fade">
                                      <p:cBhvr>
                                        <p:cTn id="245" dur="1000"/>
                                        <p:tgtEl>
                                          <p:spTgt spid="354"/>
                                        </p:tgtEl>
                                      </p:cBhvr>
                                    </p:animEffect>
                                    <p:set>
                                      <p:cBhvr>
                                        <p:cTn id="246" dur="1" fill="hold">
                                          <p:stCondLst>
                                            <p:cond delay="999"/>
                                          </p:stCondLst>
                                        </p:cTn>
                                        <p:tgtEl>
                                          <p:spTgt spid="354"/>
                                        </p:tgtEl>
                                        <p:attrNameLst>
                                          <p:attrName>style.visibility</p:attrName>
                                        </p:attrNameLst>
                                      </p:cBhvr>
                                      <p:to>
                                        <p:strVal val="hidden"/>
                                      </p:to>
                                    </p:set>
                                  </p:childTnLst>
                                </p:cTn>
                              </p:par>
                              <p:par>
                                <p:cTn id="247" presetID="55" presetClass="exit" presetSubtype="0" fill="hold" grpId="0" nodeType="withEffect">
                                  <p:stCondLst>
                                    <p:cond delay="0"/>
                                  </p:stCondLst>
                                  <p:childTnLst>
                                    <p:anim calcmode="lin" valueType="num">
                                      <p:cBhvr>
                                        <p:cTn id="248" dur="1000"/>
                                        <p:tgtEl>
                                          <p:spTgt spid="355"/>
                                        </p:tgtEl>
                                        <p:attrNameLst>
                                          <p:attrName>ppt_w</p:attrName>
                                        </p:attrNameLst>
                                      </p:cBhvr>
                                      <p:tavLst>
                                        <p:tav tm="0">
                                          <p:val>
                                            <p:strVal val="ppt_w"/>
                                          </p:val>
                                        </p:tav>
                                        <p:tav tm="100000">
                                          <p:val>
                                            <p:strVal val="ppt_w*0.70"/>
                                          </p:val>
                                        </p:tav>
                                      </p:tavLst>
                                    </p:anim>
                                    <p:anim calcmode="lin" valueType="num">
                                      <p:cBhvr>
                                        <p:cTn id="249" dur="1000"/>
                                        <p:tgtEl>
                                          <p:spTgt spid="355"/>
                                        </p:tgtEl>
                                        <p:attrNameLst>
                                          <p:attrName>ppt_h</p:attrName>
                                        </p:attrNameLst>
                                      </p:cBhvr>
                                      <p:tavLst>
                                        <p:tav tm="0">
                                          <p:val>
                                            <p:strVal val="ppt_h"/>
                                          </p:val>
                                        </p:tav>
                                        <p:tav tm="100000">
                                          <p:val>
                                            <p:strVal val="ppt_h"/>
                                          </p:val>
                                        </p:tav>
                                      </p:tavLst>
                                    </p:anim>
                                    <p:animEffect transition="out" filter="fade">
                                      <p:cBhvr>
                                        <p:cTn id="250" dur="1000"/>
                                        <p:tgtEl>
                                          <p:spTgt spid="355"/>
                                        </p:tgtEl>
                                      </p:cBhvr>
                                    </p:animEffect>
                                    <p:set>
                                      <p:cBhvr>
                                        <p:cTn id="251" dur="1" fill="hold">
                                          <p:stCondLst>
                                            <p:cond delay="999"/>
                                          </p:stCondLst>
                                        </p:cTn>
                                        <p:tgtEl>
                                          <p:spTgt spid="355"/>
                                        </p:tgtEl>
                                        <p:attrNameLst>
                                          <p:attrName>style.visibility</p:attrName>
                                        </p:attrNameLst>
                                      </p:cBhvr>
                                      <p:to>
                                        <p:strVal val="hidden"/>
                                      </p:to>
                                    </p:set>
                                  </p:childTnLst>
                                </p:cTn>
                              </p:par>
                              <p:par>
                                <p:cTn id="252" presetID="55" presetClass="exit" presetSubtype="0" fill="hold" nodeType="withEffect">
                                  <p:stCondLst>
                                    <p:cond delay="0"/>
                                  </p:stCondLst>
                                  <p:childTnLst>
                                    <p:anim calcmode="lin" valueType="num">
                                      <p:cBhvr>
                                        <p:cTn id="253" dur="1000"/>
                                        <p:tgtEl>
                                          <p:spTgt spid="356"/>
                                        </p:tgtEl>
                                        <p:attrNameLst>
                                          <p:attrName>ppt_w</p:attrName>
                                        </p:attrNameLst>
                                      </p:cBhvr>
                                      <p:tavLst>
                                        <p:tav tm="0">
                                          <p:val>
                                            <p:strVal val="ppt_w"/>
                                          </p:val>
                                        </p:tav>
                                        <p:tav tm="100000">
                                          <p:val>
                                            <p:strVal val="ppt_w*0.70"/>
                                          </p:val>
                                        </p:tav>
                                      </p:tavLst>
                                    </p:anim>
                                    <p:anim calcmode="lin" valueType="num">
                                      <p:cBhvr>
                                        <p:cTn id="254" dur="1000"/>
                                        <p:tgtEl>
                                          <p:spTgt spid="356"/>
                                        </p:tgtEl>
                                        <p:attrNameLst>
                                          <p:attrName>ppt_h</p:attrName>
                                        </p:attrNameLst>
                                      </p:cBhvr>
                                      <p:tavLst>
                                        <p:tav tm="0">
                                          <p:val>
                                            <p:strVal val="ppt_h"/>
                                          </p:val>
                                        </p:tav>
                                        <p:tav tm="100000">
                                          <p:val>
                                            <p:strVal val="ppt_h"/>
                                          </p:val>
                                        </p:tav>
                                      </p:tavLst>
                                    </p:anim>
                                    <p:animEffect transition="out" filter="fade">
                                      <p:cBhvr>
                                        <p:cTn id="255" dur="1000"/>
                                        <p:tgtEl>
                                          <p:spTgt spid="356"/>
                                        </p:tgtEl>
                                      </p:cBhvr>
                                    </p:animEffect>
                                    <p:set>
                                      <p:cBhvr>
                                        <p:cTn id="256" dur="1" fill="hold">
                                          <p:stCondLst>
                                            <p:cond delay="999"/>
                                          </p:stCondLst>
                                        </p:cTn>
                                        <p:tgtEl>
                                          <p:spTgt spid="356"/>
                                        </p:tgtEl>
                                        <p:attrNameLst>
                                          <p:attrName>style.visibility</p:attrName>
                                        </p:attrNameLst>
                                      </p:cBhvr>
                                      <p:to>
                                        <p:strVal val="hidden"/>
                                      </p:to>
                                    </p:set>
                                  </p:childTnLst>
                                </p:cTn>
                              </p:par>
                              <p:par>
                                <p:cTn id="257" presetID="55" presetClass="exit" presetSubtype="0" fill="hold" nodeType="withEffect">
                                  <p:stCondLst>
                                    <p:cond delay="0"/>
                                  </p:stCondLst>
                                  <p:childTnLst>
                                    <p:anim calcmode="lin" valueType="num">
                                      <p:cBhvr>
                                        <p:cTn id="258" dur="1000"/>
                                        <p:tgtEl>
                                          <p:spTgt spid="358"/>
                                        </p:tgtEl>
                                        <p:attrNameLst>
                                          <p:attrName>ppt_w</p:attrName>
                                        </p:attrNameLst>
                                      </p:cBhvr>
                                      <p:tavLst>
                                        <p:tav tm="0">
                                          <p:val>
                                            <p:strVal val="ppt_w"/>
                                          </p:val>
                                        </p:tav>
                                        <p:tav tm="100000">
                                          <p:val>
                                            <p:strVal val="ppt_w*0.70"/>
                                          </p:val>
                                        </p:tav>
                                      </p:tavLst>
                                    </p:anim>
                                    <p:anim calcmode="lin" valueType="num">
                                      <p:cBhvr>
                                        <p:cTn id="259" dur="1000"/>
                                        <p:tgtEl>
                                          <p:spTgt spid="358"/>
                                        </p:tgtEl>
                                        <p:attrNameLst>
                                          <p:attrName>ppt_h</p:attrName>
                                        </p:attrNameLst>
                                      </p:cBhvr>
                                      <p:tavLst>
                                        <p:tav tm="0">
                                          <p:val>
                                            <p:strVal val="ppt_h"/>
                                          </p:val>
                                        </p:tav>
                                        <p:tav tm="100000">
                                          <p:val>
                                            <p:strVal val="ppt_h"/>
                                          </p:val>
                                        </p:tav>
                                      </p:tavLst>
                                    </p:anim>
                                    <p:animEffect transition="out" filter="fade">
                                      <p:cBhvr>
                                        <p:cTn id="260" dur="1000"/>
                                        <p:tgtEl>
                                          <p:spTgt spid="358"/>
                                        </p:tgtEl>
                                      </p:cBhvr>
                                    </p:animEffect>
                                    <p:set>
                                      <p:cBhvr>
                                        <p:cTn id="261" dur="1" fill="hold">
                                          <p:stCondLst>
                                            <p:cond delay="999"/>
                                          </p:stCondLst>
                                        </p:cTn>
                                        <p:tgtEl>
                                          <p:spTgt spid="358"/>
                                        </p:tgtEl>
                                        <p:attrNameLst>
                                          <p:attrName>style.visibility</p:attrName>
                                        </p:attrNameLst>
                                      </p:cBhvr>
                                      <p:to>
                                        <p:strVal val="hidden"/>
                                      </p:to>
                                    </p:set>
                                  </p:childTnLst>
                                </p:cTn>
                              </p:par>
                              <p:par>
                                <p:cTn id="262" presetID="55" presetClass="exit" presetSubtype="0" fill="hold" nodeType="withEffect">
                                  <p:stCondLst>
                                    <p:cond delay="0"/>
                                  </p:stCondLst>
                                  <p:childTnLst>
                                    <p:anim calcmode="lin" valueType="num">
                                      <p:cBhvr>
                                        <p:cTn id="263" dur="1000"/>
                                        <p:tgtEl>
                                          <p:spTgt spid="359"/>
                                        </p:tgtEl>
                                        <p:attrNameLst>
                                          <p:attrName>ppt_w</p:attrName>
                                        </p:attrNameLst>
                                      </p:cBhvr>
                                      <p:tavLst>
                                        <p:tav tm="0">
                                          <p:val>
                                            <p:strVal val="ppt_w"/>
                                          </p:val>
                                        </p:tav>
                                        <p:tav tm="100000">
                                          <p:val>
                                            <p:strVal val="ppt_w*0.70"/>
                                          </p:val>
                                        </p:tav>
                                      </p:tavLst>
                                    </p:anim>
                                    <p:anim calcmode="lin" valueType="num">
                                      <p:cBhvr>
                                        <p:cTn id="264" dur="1000"/>
                                        <p:tgtEl>
                                          <p:spTgt spid="359"/>
                                        </p:tgtEl>
                                        <p:attrNameLst>
                                          <p:attrName>ppt_h</p:attrName>
                                        </p:attrNameLst>
                                      </p:cBhvr>
                                      <p:tavLst>
                                        <p:tav tm="0">
                                          <p:val>
                                            <p:strVal val="ppt_h"/>
                                          </p:val>
                                        </p:tav>
                                        <p:tav tm="100000">
                                          <p:val>
                                            <p:strVal val="ppt_h"/>
                                          </p:val>
                                        </p:tav>
                                      </p:tavLst>
                                    </p:anim>
                                    <p:animEffect transition="out" filter="fade">
                                      <p:cBhvr>
                                        <p:cTn id="265" dur="1000"/>
                                        <p:tgtEl>
                                          <p:spTgt spid="359"/>
                                        </p:tgtEl>
                                      </p:cBhvr>
                                    </p:animEffect>
                                    <p:set>
                                      <p:cBhvr>
                                        <p:cTn id="266" dur="1" fill="hold">
                                          <p:stCondLst>
                                            <p:cond delay="999"/>
                                          </p:stCondLst>
                                        </p:cTn>
                                        <p:tgtEl>
                                          <p:spTgt spid="359"/>
                                        </p:tgtEl>
                                        <p:attrNameLst>
                                          <p:attrName>style.visibility</p:attrName>
                                        </p:attrNameLst>
                                      </p:cBhvr>
                                      <p:to>
                                        <p:strVal val="hidden"/>
                                      </p:to>
                                    </p:set>
                                  </p:childTnLst>
                                </p:cTn>
                              </p:par>
                              <p:par>
                                <p:cTn id="267" presetID="55" presetClass="exit" presetSubtype="0" fill="hold" nodeType="withEffect">
                                  <p:stCondLst>
                                    <p:cond delay="0"/>
                                  </p:stCondLst>
                                  <p:childTnLst>
                                    <p:anim calcmode="lin" valueType="num">
                                      <p:cBhvr>
                                        <p:cTn id="268" dur="1000"/>
                                        <p:tgtEl>
                                          <p:spTgt spid="361"/>
                                        </p:tgtEl>
                                        <p:attrNameLst>
                                          <p:attrName>ppt_w</p:attrName>
                                        </p:attrNameLst>
                                      </p:cBhvr>
                                      <p:tavLst>
                                        <p:tav tm="0">
                                          <p:val>
                                            <p:strVal val="ppt_w"/>
                                          </p:val>
                                        </p:tav>
                                        <p:tav tm="100000">
                                          <p:val>
                                            <p:strVal val="ppt_w*0.70"/>
                                          </p:val>
                                        </p:tav>
                                      </p:tavLst>
                                    </p:anim>
                                    <p:anim calcmode="lin" valueType="num">
                                      <p:cBhvr>
                                        <p:cTn id="269" dur="1000"/>
                                        <p:tgtEl>
                                          <p:spTgt spid="361"/>
                                        </p:tgtEl>
                                        <p:attrNameLst>
                                          <p:attrName>ppt_h</p:attrName>
                                        </p:attrNameLst>
                                      </p:cBhvr>
                                      <p:tavLst>
                                        <p:tav tm="0">
                                          <p:val>
                                            <p:strVal val="ppt_h"/>
                                          </p:val>
                                        </p:tav>
                                        <p:tav tm="100000">
                                          <p:val>
                                            <p:strVal val="ppt_h"/>
                                          </p:val>
                                        </p:tav>
                                      </p:tavLst>
                                    </p:anim>
                                    <p:animEffect transition="out" filter="fade">
                                      <p:cBhvr>
                                        <p:cTn id="270" dur="1000"/>
                                        <p:tgtEl>
                                          <p:spTgt spid="361"/>
                                        </p:tgtEl>
                                      </p:cBhvr>
                                    </p:animEffect>
                                    <p:set>
                                      <p:cBhvr>
                                        <p:cTn id="271" dur="1" fill="hold">
                                          <p:stCondLst>
                                            <p:cond delay="999"/>
                                          </p:stCondLst>
                                        </p:cTn>
                                        <p:tgtEl>
                                          <p:spTgt spid="361"/>
                                        </p:tgtEl>
                                        <p:attrNameLst>
                                          <p:attrName>style.visibility</p:attrName>
                                        </p:attrNameLst>
                                      </p:cBhvr>
                                      <p:to>
                                        <p:strVal val="hidden"/>
                                      </p:to>
                                    </p:set>
                                  </p:childTnLst>
                                </p:cTn>
                              </p:par>
                              <p:par>
                                <p:cTn id="272" presetID="55" presetClass="exit" presetSubtype="0" fill="hold" nodeType="withEffect">
                                  <p:stCondLst>
                                    <p:cond delay="0"/>
                                  </p:stCondLst>
                                  <p:childTnLst>
                                    <p:anim calcmode="lin" valueType="num">
                                      <p:cBhvr>
                                        <p:cTn id="273" dur="1000"/>
                                        <p:tgtEl>
                                          <p:spTgt spid="362"/>
                                        </p:tgtEl>
                                        <p:attrNameLst>
                                          <p:attrName>ppt_w</p:attrName>
                                        </p:attrNameLst>
                                      </p:cBhvr>
                                      <p:tavLst>
                                        <p:tav tm="0">
                                          <p:val>
                                            <p:strVal val="ppt_w"/>
                                          </p:val>
                                        </p:tav>
                                        <p:tav tm="100000">
                                          <p:val>
                                            <p:strVal val="ppt_w*0.70"/>
                                          </p:val>
                                        </p:tav>
                                      </p:tavLst>
                                    </p:anim>
                                    <p:anim calcmode="lin" valueType="num">
                                      <p:cBhvr>
                                        <p:cTn id="274" dur="1000"/>
                                        <p:tgtEl>
                                          <p:spTgt spid="362"/>
                                        </p:tgtEl>
                                        <p:attrNameLst>
                                          <p:attrName>ppt_h</p:attrName>
                                        </p:attrNameLst>
                                      </p:cBhvr>
                                      <p:tavLst>
                                        <p:tav tm="0">
                                          <p:val>
                                            <p:strVal val="ppt_h"/>
                                          </p:val>
                                        </p:tav>
                                        <p:tav tm="100000">
                                          <p:val>
                                            <p:strVal val="ppt_h"/>
                                          </p:val>
                                        </p:tav>
                                      </p:tavLst>
                                    </p:anim>
                                    <p:animEffect transition="out" filter="fade">
                                      <p:cBhvr>
                                        <p:cTn id="275" dur="1000"/>
                                        <p:tgtEl>
                                          <p:spTgt spid="362"/>
                                        </p:tgtEl>
                                      </p:cBhvr>
                                    </p:animEffect>
                                    <p:set>
                                      <p:cBhvr>
                                        <p:cTn id="276" dur="1" fill="hold">
                                          <p:stCondLst>
                                            <p:cond delay="999"/>
                                          </p:stCondLst>
                                        </p:cTn>
                                        <p:tgtEl>
                                          <p:spTgt spid="362"/>
                                        </p:tgtEl>
                                        <p:attrNameLst>
                                          <p:attrName>style.visibility</p:attrName>
                                        </p:attrNameLst>
                                      </p:cBhvr>
                                      <p:to>
                                        <p:strVal val="hidden"/>
                                      </p:to>
                                    </p:set>
                                  </p:childTnLst>
                                </p:cTn>
                              </p:par>
                              <p:par>
                                <p:cTn id="277" presetID="55" presetClass="exit" presetSubtype="0" fill="hold" grpId="1" nodeType="withEffect">
                                  <p:stCondLst>
                                    <p:cond delay="0"/>
                                  </p:stCondLst>
                                  <p:childTnLst>
                                    <p:anim calcmode="lin" valueType="num">
                                      <p:cBhvr>
                                        <p:cTn id="278" dur="1000"/>
                                        <p:tgtEl>
                                          <p:spTgt spid="437"/>
                                        </p:tgtEl>
                                        <p:attrNameLst>
                                          <p:attrName>ppt_w</p:attrName>
                                        </p:attrNameLst>
                                      </p:cBhvr>
                                      <p:tavLst>
                                        <p:tav tm="0">
                                          <p:val>
                                            <p:strVal val="ppt_w"/>
                                          </p:val>
                                        </p:tav>
                                        <p:tav tm="100000">
                                          <p:val>
                                            <p:strVal val="ppt_w*0.70"/>
                                          </p:val>
                                        </p:tav>
                                      </p:tavLst>
                                    </p:anim>
                                    <p:anim calcmode="lin" valueType="num">
                                      <p:cBhvr>
                                        <p:cTn id="279" dur="1000"/>
                                        <p:tgtEl>
                                          <p:spTgt spid="437"/>
                                        </p:tgtEl>
                                        <p:attrNameLst>
                                          <p:attrName>ppt_h</p:attrName>
                                        </p:attrNameLst>
                                      </p:cBhvr>
                                      <p:tavLst>
                                        <p:tav tm="0">
                                          <p:val>
                                            <p:strVal val="ppt_h"/>
                                          </p:val>
                                        </p:tav>
                                        <p:tav tm="100000">
                                          <p:val>
                                            <p:strVal val="ppt_h"/>
                                          </p:val>
                                        </p:tav>
                                      </p:tavLst>
                                    </p:anim>
                                    <p:animEffect transition="out" filter="fade">
                                      <p:cBhvr>
                                        <p:cTn id="280" dur="1000"/>
                                        <p:tgtEl>
                                          <p:spTgt spid="437"/>
                                        </p:tgtEl>
                                      </p:cBhvr>
                                    </p:animEffect>
                                    <p:set>
                                      <p:cBhvr>
                                        <p:cTn id="281" dur="1" fill="hold">
                                          <p:stCondLst>
                                            <p:cond delay="999"/>
                                          </p:stCondLst>
                                        </p:cTn>
                                        <p:tgtEl>
                                          <p:spTgt spid="437"/>
                                        </p:tgtEl>
                                        <p:attrNameLst>
                                          <p:attrName>style.visibility</p:attrName>
                                        </p:attrNameLst>
                                      </p:cBhvr>
                                      <p:to>
                                        <p:strVal val="hidden"/>
                                      </p:to>
                                    </p:set>
                                  </p:childTnLst>
                                </p:cTn>
                              </p:par>
                              <p:par>
                                <p:cTn id="282" presetID="55" presetClass="exit" presetSubtype="0" fill="hold" grpId="1" nodeType="withEffect">
                                  <p:stCondLst>
                                    <p:cond delay="0"/>
                                  </p:stCondLst>
                                  <p:childTnLst>
                                    <p:anim calcmode="lin" valueType="num">
                                      <p:cBhvr>
                                        <p:cTn id="283" dur="1000"/>
                                        <p:tgtEl>
                                          <p:spTgt spid="438"/>
                                        </p:tgtEl>
                                        <p:attrNameLst>
                                          <p:attrName>ppt_w</p:attrName>
                                        </p:attrNameLst>
                                      </p:cBhvr>
                                      <p:tavLst>
                                        <p:tav tm="0">
                                          <p:val>
                                            <p:strVal val="ppt_w"/>
                                          </p:val>
                                        </p:tav>
                                        <p:tav tm="100000">
                                          <p:val>
                                            <p:strVal val="ppt_w*0.70"/>
                                          </p:val>
                                        </p:tav>
                                      </p:tavLst>
                                    </p:anim>
                                    <p:anim calcmode="lin" valueType="num">
                                      <p:cBhvr>
                                        <p:cTn id="284" dur="1000"/>
                                        <p:tgtEl>
                                          <p:spTgt spid="438"/>
                                        </p:tgtEl>
                                        <p:attrNameLst>
                                          <p:attrName>ppt_h</p:attrName>
                                        </p:attrNameLst>
                                      </p:cBhvr>
                                      <p:tavLst>
                                        <p:tav tm="0">
                                          <p:val>
                                            <p:strVal val="ppt_h"/>
                                          </p:val>
                                        </p:tav>
                                        <p:tav tm="100000">
                                          <p:val>
                                            <p:strVal val="ppt_h"/>
                                          </p:val>
                                        </p:tav>
                                      </p:tavLst>
                                    </p:anim>
                                    <p:animEffect transition="out" filter="fade">
                                      <p:cBhvr>
                                        <p:cTn id="285" dur="1000"/>
                                        <p:tgtEl>
                                          <p:spTgt spid="438"/>
                                        </p:tgtEl>
                                      </p:cBhvr>
                                    </p:animEffect>
                                    <p:set>
                                      <p:cBhvr>
                                        <p:cTn id="286" dur="1" fill="hold">
                                          <p:stCondLst>
                                            <p:cond delay="999"/>
                                          </p:stCondLst>
                                        </p:cTn>
                                        <p:tgtEl>
                                          <p:spTgt spid="438"/>
                                        </p:tgtEl>
                                        <p:attrNameLst>
                                          <p:attrName>style.visibility</p:attrName>
                                        </p:attrNameLst>
                                      </p:cBhvr>
                                      <p:to>
                                        <p:strVal val="hidden"/>
                                      </p:to>
                                    </p:set>
                                  </p:childTnLst>
                                </p:cTn>
                              </p:par>
                              <p:par>
                                <p:cTn id="287" presetID="55" presetClass="exit" presetSubtype="0" fill="hold" grpId="0" nodeType="withEffect">
                                  <p:stCondLst>
                                    <p:cond delay="0"/>
                                  </p:stCondLst>
                                  <p:childTnLst>
                                    <p:anim calcmode="lin" valueType="num">
                                      <p:cBhvr>
                                        <p:cTn id="288" dur="1000"/>
                                        <p:tgtEl>
                                          <p:spTgt spid="439"/>
                                        </p:tgtEl>
                                        <p:attrNameLst>
                                          <p:attrName>ppt_w</p:attrName>
                                        </p:attrNameLst>
                                      </p:cBhvr>
                                      <p:tavLst>
                                        <p:tav tm="0">
                                          <p:val>
                                            <p:strVal val="ppt_w"/>
                                          </p:val>
                                        </p:tav>
                                        <p:tav tm="100000">
                                          <p:val>
                                            <p:strVal val="ppt_w*0.70"/>
                                          </p:val>
                                        </p:tav>
                                      </p:tavLst>
                                    </p:anim>
                                    <p:anim calcmode="lin" valueType="num">
                                      <p:cBhvr>
                                        <p:cTn id="289" dur="1000"/>
                                        <p:tgtEl>
                                          <p:spTgt spid="439"/>
                                        </p:tgtEl>
                                        <p:attrNameLst>
                                          <p:attrName>ppt_h</p:attrName>
                                        </p:attrNameLst>
                                      </p:cBhvr>
                                      <p:tavLst>
                                        <p:tav tm="0">
                                          <p:val>
                                            <p:strVal val="ppt_h"/>
                                          </p:val>
                                        </p:tav>
                                        <p:tav tm="100000">
                                          <p:val>
                                            <p:strVal val="ppt_h"/>
                                          </p:val>
                                        </p:tav>
                                      </p:tavLst>
                                    </p:anim>
                                    <p:animEffect transition="out" filter="fade">
                                      <p:cBhvr>
                                        <p:cTn id="290" dur="1000"/>
                                        <p:tgtEl>
                                          <p:spTgt spid="439"/>
                                        </p:tgtEl>
                                      </p:cBhvr>
                                    </p:animEffect>
                                    <p:set>
                                      <p:cBhvr>
                                        <p:cTn id="291" dur="1" fill="hold">
                                          <p:stCondLst>
                                            <p:cond delay="999"/>
                                          </p:stCondLst>
                                        </p:cTn>
                                        <p:tgtEl>
                                          <p:spTgt spid="439"/>
                                        </p:tgtEl>
                                        <p:attrNameLst>
                                          <p:attrName>style.visibility</p:attrName>
                                        </p:attrNameLst>
                                      </p:cBhvr>
                                      <p:to>
                                        <p:strVal val="hidden"/>
                                      </p:to>
                                    </p:set>
                                  </p:childTnLst>
                                </p:cTn>
                              </p:par>
                              <p:par>
                                <p:cTn id="292" presetID="55" presetClass="exit" presetSubtype="0" fill="hold" grpId="1" nodeType="withEffect">
                                  <p:stCondLst>
                                    <p:cond delay="0"/>
                                  </p:stCondLst>
                                  <p:childTnLst>
                                    <p:anim calcmode="lin" valueType="num">
                                      <p:cBhvr>
                                        <p:cTn id="293" dur="1000"/>
                                        <p:tgtEl>
                                          <p:spTgt spid="440"/>
                                        </p:tgtEl>
                                        <p:attrNameLst>
                                          <p:attrName>ppt_w</p:attrName>
                                        </p:attrNameLst>
                                      </p:cBhvr>
                                      <p:tavLst>
                                        <p:tav tm="0">
                                          <p:val>
                                            <p:strVal val="ppt_w"/>
                                          </p:val>
                                        </p:tav>
                                        <p:tav tm="100000">
                                          <p:val>
                                            <p:strVal val="ppt_w*0.70"/>
                                          </p:val>
                                        </p:tav>
                                      </p:tavLst>
                                    </p:anim>
                                    <p:anim calcmode="lin" valueType="num">
                                      <p:cBhvr>
                                        <p:cTn id="294" dur="1000"/>
                                        <p:tgtEl>
                                          <p:spTgt spid="440"/>
                                        </p:tgtEl>
                                        <p:attrNameLst>
                                          <p:attrName>ppt_h</p:attrName>
                                        </p:attrNameLst>
                                      </p:cBhvr>
                                      <p:tavLst>
                                        <p:tav tm="0">
                                          <p:val>
                                            <p:strVal val="ppt_h"/>
                                          </p:val>
                                        </p:tav>
                                        <p:tav tm="100000">
                                          <p:val>
                                            <p:strVal val="ppt_h"/>
                                          </p:val>
                                        </p:tav>
                                      </p:tavLst>
                                    </p:anim>
                                    <p:animEffect transition="out" filter="fade">
                                      <p:cBhvr>
                                        <p:cTn id="295" dur="1000"/>
                                        <p:tgtEl>
                                          <p:spTgt spid="440"/>
                                        </p:tgtEl>
                                      </p:cBhvr>
                                    </p:animEffect>
                                    <p:set>
                                      <p:cBhvr>
                                        <p:cTn id="296" dur="1" fill="hold">
                                          <p:stCondLst>
                                            <p:cond delay="999"/>
                                          </p:stCondLst>
                                        </p:cTn>
                                        <p:tgtEl>
                                          <p:spTgt spid="440"/>
                                        </p:tgtEl>
                                        <p:attrNameLst>
                                          <p:attrName>style.visibility</p:attrName>
                                        </p:attrNameLst>
                                      </p:cBhvr>
                                      <p:to>
                                        <p:strVal val="hidden"/>
                                      </p:to>
                                    </p:set>
                                  </p:childTnLst>
                                </p:cTn>
                              </p:par>
                              <p:par>
                                <p:cTn id="297" presetID="55" presetClass="exit" presetSubtype="0" fill="hold" nodeType="withEffect">
                                  <p:stCondLst>
                                    <p:cond delay="0"/>
                                  </p:stCondLst>
                                  <p:childTnLst>
                                    <p:anim calcmode="lin" valueType="num">
                                      <p:cBhvr>
                                        <p:cTn id="298" dur="1000"/>
                                        <p:tgtEl>
                                          <p:spTgt spid="441"/>
                                        </p:tgtEl>
                                        <p:attrNameLst>
                                          <p:attrName>ppt_w</p:attrName>
                                        </p:attrNameLst>
                                      </p:cBhvr>
                                      <p:tavLst>
                                        <p:tav tm="0">
                                          <p:val>
                                            <p:strVal val="ppt_w"/>
                                          </p:val>
                                        </p:tav>
                                        <p:tav tm="100000">
                                          <p:val>
                                            <p:strVal val="ppt_w*0.70"/>
                                          </p:val>
                                        </p:tav>
                                      </p:tavLst>
                                    </p:anim>
                                    <p:anim calcmode="lin" valueType="num">
                                      <p:cBhvr>
                                        <p:cTn id="299" dur="1000"/>
                                        <p:tgtEl>
                                          <p:spTgt spid="441"/>
                                        </p:tgtEl>
                                        <p:attrNameLst>
                                          <p:attrName>ppt_h</p:attrName>
                                        </p:attrNameLst>
                                      </p:cBhvr>
                                      <p:tavLst>
                                        <p:tav tm="0">
                                          <p:val>
                                            <p:strVal val="ppt_h"/>
                                          </p:val>
                                        </p:tav>
                                        <p:tav tm="100000">
                                          <p:val>
                                            <p:strVal val="ppt_h"/>
                                          </p:val>
                                        </p:tav>
                                      </p:tavLst>
                                    </p:anim>
                                    <p:animEffect transition="out" filter="fade">
                                      <p:cBhvr>
                                        <p:cTn id="300" dur="1000"/>
                                        <p:tgtEl>
                                          <p:spTgt spid="441"/>
                                        </p:tgtEl>
                                      </p:cBhvr>
                                    </p:animEffect>
                                    <p:set>
                                      <p:cBhvr>
                                        <p:cTn id="301" dur="1" fill="hold">
                                          <p:stCondLst>
                                            <p:cond delay="999"/>
                                          </p:stCondLst>
                                        </p:cTn>
                                        <p:tgtEl>
                                          <p:spTgt spid="441"/>
                                        </p:tgtEl>
                                        <p:attrNameLst>
                                          <p:attrName>style.visibility</p:attrName>
                                        </p:attrNameLst>
                                      </p:cBhvr>
                                      <p:to>
                                        <p:strVal val="hidden"/>
                                      </p:to>
                                    </p:set>
                                  </p:childTnLst>
                                </p:cTn>
                              </p:par>
                              <p:par>
                                <p:cTn id="302" presetID="55" presetClass="exit" presetSubtype="0" fill="hold" nodeType="withEffect">
                                  <p:stCondLst>
                                    <p:cond delay="0"/>
                                  </p:stCondLst>
                                  <p:childTnLst>
                                    <p:anim calcmode="lin" valueType="num">
                                      <p:cBhvr>
                                        <p:cTn id="303" dur="1000"/>
                                        <p:tgtEl>
                                          <p:spTgt spid="442"/>
                                        </p:tgtEl>
                                        <p:attrNameLst>
                                          <p:attrName>ppt_w</p:attrName>
                                        </p:attrNameLst>
                                      </p:cBhvr>
                                      <p:tavLst>
                                        <p:tav tm="0">
                                          <p:val>
                                            <p:strVal val="ppt_w"/>
                                          </p:val>
                                        </p:tav>
                                        <p:tav tm="100000">
                                          <p:val>
                                            <p:strVal val="ppt_w*0.70"/>
                                          </p:val>
                                        </p:tav>
                                      </p:tavLst>
                                    </p:anim>
                                    <p:anim calcmode="lin" valueType="num">
                                      <p:cBhvr>
                                        <p:cTn id="304" dur="1000"/>
                                        <p:tgtEl>
                                          <p:spTgt spid="442"/>
                                        </p:tgtEl>
                                        <p:attrNameLst>
                                          <p:attrName>ppt_h</p:attrName>
                                        </p:attrNameLst>
                                      </p:cBhvr>
                                      <p:tavLst>
                                        <p:tav tm="0">
                                          <p:val>
                                            <p:strVal val="ppt_h"/>
                                          </p:val>
                                        </p:tav>
                                        <p:tav tm="100000">
                                          <p:val>
                                            <p:strVal val="ppt_h"/>
                                          </p:val>
                                        </p:tav>
                                      </p:tavLst>
                                    </p:anim>
                                    <p:animEffect transition="out" filter="fade">
                                      <p:cBhvr>
                                        <p:cTn id="305" dur="1000"/>
                                        <p:tgtEl>
                                          <p:spTgt spid="442"/>
                                        </p:tgtEl>
                                      </p:cBhvr>
                                    </p:animEffect>
                                    <p:set>
                                      <p:cBhvr>
                                        <p:cTn id="306" dur="1" fill="hold">
                                          <p:stCondLst>
                                            <p:cond delay="999"/>
                                          </p:stCondLst>
                                        </p:cTn>
                                        <p:tgtEl>
                                          <p:spTgt spid="442"/>
                                        </p:tgtEl>
                                        <p:attrNameLst>
                                          <p:attrName>style.visibility</p:attrName>
                                        </p:attrNameLst>
                                      </p:cBhvr>
                                      <p:to>
                                        <p:strVal val="hidden"/>
                                      </p:to>
                                    </p:set>
                                  </p:childTnLst>
                                </p:cTn>
                              </p:par>
                              <p:par>
                                <p:cTn id="307" presetID="55" presetClass="exit" presetSubtype="0" fill="hold" nodeType="withEffect">
                                  <p:stCondLst>
                                    <p:cond delay="0"/>
                                  </p:stCondLst>
                                  <p:childTnLst>
                                    <p:anim calcmode="lin" valueType="num">
                                      <p:cBhvr>
                                        <p:cTn id="308" dur="1000"/>
                                        <p:tgtEl>
                                          <p:spTgt spid="443"/>
                                        </p:tgtEl>
                                        <p:attrNameLst>
                                          <p:attrName>ppt_w</p:attrName>
                                        </p:attrNameLst>
                                      </p:cBhvr>
                                      <p:tavLst>
                                        <p:tav tm="0">
                                          <p:val>
                                            <p:strVal val="ppt_w"/>
                                          </p:val>
                                        </p:tav>
                                        <p:tav tm="100000">
                                          <p:val>
                                            <p:strVal val="ppt_w*0.70"/>
                                          </p:val>
                                        </p:tav>
                                      </p:tavLst>
                                    </p:anim>
                                    <p:anim calcmode="lin" valueType="num">
                                      <p:cBhvr>
                                        <p:cTn id="309" dur="1000"/>
                                        <p:tgtEl>
                                          <p:spTgt spid="443"/>
                                        </p:tgtEl>
                                        <p:attrNameLst>
                                          <p:attrName>ppt_h</p:attrName>
                                        </p:attrNameLst>
                                      </p:cBhvr>
                                      <p:tavLst>
                                        <p:tav tm="0">
                                          <p:val>
                                            <p:strVal val="ppt_h"/>
                                          </p:val>
                                        </p:tav>
                                        <p:tav tm="100000">
                                          <p:val>
                                            <p:strVal val="ppt_h"/>
                                          </p:val>
                                        </p:tav>
                                      </p:tavLst>
                                    </p:anim>
                                    <p:animEffect transition="out" filter="fade">
                                      <p:cBhvr>
                                        <p:cTn id="310" dur="1000"/>
                                        <p:tgtEl>
                                          <p:spTgt spid="443"/>
                                        </p:tgtEl>
                                      </p:cBhvr>
                                    </p:animEffect>
                                    <p:set>
                                      <p:cBhvr>
                                        <p:cTn id="311" dur="1" fill="hold">
                                          <p:stCondLst>
                                            <p:cond delay="999"/>
                                          </p:stCondLst>
                                        </p:cTn>
                                        <p:tgtEl>
                                          <p:spTgt spid="443"/>
                                        </p:tgtEl>
                                        <p:attrNameLst>
                                          <p:attrName>style.visibility</p:attrName>
                                        </p:attrNameLst>
                                      </p:cBhvr>
                                      <p:to>
                                        <p:strVal val="hidden"/>
                                      </p:to>
                                    </p:set>
                                  </p:childTnLst>
                                </p:cTn>
                              </p:par>
                              <p:par>
                                <p:cTn id="312" presetID="55" presetClass="exit" presetSubtype="0" fill="hold" grpId="0" nodeType="withEffect">
                                  <p:stCondLst>
                                    <p:cond delay="0"/>
                                  </p:stCondLst>
                                  <p:childTnLst>
                                    <p:anim calcmode="lin" valueType="num">
                                      <p:cBhvr>
                                        <p:cTn id="313" dur="1000"/>
                                        <p:tgtEl>
                                          <p:spTgt spid="444"/>
                                        </p:tgtEl>
                                        <p:attrNameLst>
                                          <p:attrName>ppt_w</p:attrName>
                                        </p:attrNameLst>
                                      </p:cBhvr>
                                      <p:tavLst>
                                        <p:tav tm="0">
                                          <p:val>
                                            <p:strVal val="ppt_w"/>
                                          </p:val>
                                        </p:tav>
                                        <p:tav tm="100000">
                                          <p:val>
                                            <p:strVal val="ppt_w*0.70"/>
                                          </p:val>
                                        </p:tav>
                                      </p:tavLst>
                                    </p:anim>
                                    <p:anim calcmode="lin" valueType="num">
                                      <p:cBhvr>
                                        <p:cTn id="314" dur="1000"/>
                                        <p:tgtEl>
                                          <p:spTgt spid="444"/>
                                        </p:tgtEl>
                                        <p:attrNameLst>
                                          <p:attrName>ppt_h</p:attrName>
                                        </p:attrNameLst>
                                      </p:cBhvr>
                                      <p:tavLst>
                                        <p:tav tm="0">
                                          <p:val>
                                            <p:strVal val="ppt_h"/>
                                          </p:val>
                                        </p:tav>
                                        <p:tav tm="100000">
                                          <p:val>
                                            <p:strVal val="ppt_h"/>
                                          </p:val>
                                        </p:tav>
                                      </p:tavLst>
                                    </p:anim>
                                    <p:animEffect transition="out" filter="fade">
                                      <p:cBhvr>
                                        <p:cTn id="315" dur="1000"/>
                                        <p:tgtEl>
                                          <p:spTgt spid="444"/>
                                        </p:tgtEl>
                                      </p:cBhvr>
                                    </p:animEffect>
                                    <p:set>
                                      <p:cBhvr>
                                        <p:cTn id="316" dur="1" fill="hold">
                                          <p:stCondLst>
                                            <p:cond delay="999"/>
                                          </p:stCondLst>
                                        </p:cTn>
                                        <p:tgtEl>
                                          <p:spTgt spid="444"/>
                                        </p:tgtEl>
                                        <p:attrNameLst>
                                          <p:attrName>style.visibility</p:attrName>
                                        </p:attrNameLst>
                                      </p:cBhvr>
                                      <p:to>
                                        <p:strVal val="hidden"/>
                                      </p:to>
                                    </p:set>
                                  </p:childTnLst>
                                </p:cTn>
                              </p:par>
                              <p:par>
                                <p:cTn id="317" presetID="55" presetClass="exit" presetSubtype="0" fill="hold" grpId="0" nodeType="withEffect">
                                  <p:stCondLst>
                                    <p:cond delay="0"/>
                                  </p:stCondLst>
                                  <p:childTnLst>
                                    <p:anim calcmode="lin" valueType="num">
                                      <p:cBhvr>
                                        <p:cTn id="318" dur="1000"/>
                                        <p:tgtEl>
                                          <p:spTgt spid="445"/>
                                        </p:tgtEl>
                                        <p:attrNameLst>
                                          <p:attrName>ppt_w</p:attrName>
                                        </p:attrNameLst>
                                      </p:cBhvr>
                                      <p:tavLst>
                                        <p:tav tm="0">
                                          <p:val>
                                            <p:strVal val="ppt_w"/>
                                          </p:val>
                                        </p:tav>
                                        <p:tav tm="100000">
                                          <p:val>
                                            <p:strVal val="ppt_w*0.70"/>
                                          </p:val>
                                        </p:tav>
                                      </p:tavLst>
                                    </p:anim>
                                    <p:anim calcmode="lin" valueType="num">
                                      <p:cBhvr>
                                        <p:cTn id="319" dur="1000"/>
                                        <p:tgtEl>
                                          <p:spTgt spid="445"/>
                                        </p:tgtEl>
                                        <p:attrNameLst>
                                          <p:attrName>ppt_h</p:attrName>
                                        </p:attrNameLst>
                                      </p:cBhvr>
                                      <p:tavLst>
                                        <p:tav tm="0">
                                          <p:val>
                                            <p:strVal val="ppt_h"/>
                                          </p:val>
                                        </p:tav>
                                        <p:tav tm="100000">
                                          <p:val>
                                            <p:strVal val="ppt_h"/>
                                          </p:val>
                                        </p:tav>
                                      </p:tavLst>
                                    </p:anim>
                                    <p:animEffect transition="out" filter="fade">
                                      <p:cBhvr>
                                        <p:cTn id="320" dur="1000"/>
                                        <p:tgtEl>
                                          <p:spTgt spid="445"/>
                                        </p:tgtEl>
                                      </p:cBhvr>
                                    </p:animEffect>
                                    <p:set>
                                      <p:cBhvr>
                                        <p:cTn id="321" dur="1" fill="hold">
                                          <p:stCondLst>
                                            <p:cond delay="999"/>
                                          </p:stCondLst>
                                        </p:cTn>
                                        <p:tgtEl>
                                          <p:spTgt spid="445"/>
                                        </p:tgtEl>
                                        <p:attrNameLst>
                                          <p:attrName>style.visibility</p:attrName>
                                        </p:attrNameLst>
                                      </p:cBhvr>
                                      <p:to>
                                        <p:strVal val="hidden"/>
                                      </p:to>
                                    </p:set>
                                  </p:childTnLst>
                                </p:cTn>
                              </p:par>
                              <p:par>
                                <p:cTn id="322" presetID="55" presetClass="exit" presetSubtype="0" fill="hold" grpId="0" nodeType="withEffect">
                                  <p:stCondLst>
                                    <p:cond delay="0"/>
                                  </p:stCondLst>
                                  <p:childTnLst>
                                    <p:anim calcmode="lin" valueType="num">
                                      <p:cBhvr>
                                        <p:cTn id="323" dur="1000"/>
                                        <p:tgtEl>
                                          <p:spTgt spid="446"/>
                                        </p:tgtEl>
                                        <p:attrNameLst>
                                          <p:attrName>ppt_w</p:attrName>
                                        </p:attrNameLst>
                                      </p:cBhvr>
                                      <p:tavLst>
                                        <p:tav tm="0">
                                          <p:val>
                                            <p:strVal val="ppt_w"/>
                                          </p:val>
                                        </p:tav>
                                        <p:tav tm="100000">
                                          <p:val>
                                            <p:strVal val="ppt_w*0.70"/>
                                          </p:val>
                                        </p:tav>
                                      </p:tavLst>
                                    </p:anim>
                                    <p:anim calcmode="lin" valueType="num">
                                      <p:cBhvr>
                                        <p:cTn id="324" dur="1000"/>
                                        <p:tgtEl>
                                          <p:spTgt spid="446"/>
                                        </p:tgtEl>
                                        <p:attrNameLst>
                                          <p:attrName>ppt_h</p:attrName>
                                        </p:attrNameLst>
                                      </p:cBhvr>
                                      <p:tavLst>
                                        <p:tav tm="0">
                                          <p:val>
                                            <p:strVal val="ppt_h"/>
                                          </p:val>
                                        </p:tav>
                                        <p:tav tm="100000">
                                          <p:val>
                                            <p:strVal val="ppt_h"/>
                                          </p:val>
                                        </p:tav>
                                      </p:tavLst>
                                    </p:anim>
                                    <p:animEffect transition="out" filter="fade">
                                      <p:cBhvr>
                                        <p:cTn id="325" dur="1000"/>
                                        <p:tgtEl>
                                          <p:spTgt spid="446"/>
                                        </p:tgtEl>
                                      </p:cBhvr>
                                    </p:animEffect>
                                    <p:set>
                                      <p:cBhvr>
                                        <p:cTn id="326" dur="1" fill="hold">
                                          <p:stCondLst>
                                            <p:cond delay="999"/>
                                          </p:stCondLst>
                                        </p:cTn>
                                        <p:tgtEl>
                                          <p:spTgt spid="446"/>
                                        </p:tgtEl>
                                        <p:attrNameLst>
                                          <p:attrName>style.visibility</p:attrName>
                                        </p:attrNameLst>
                                      </p:cBhvr>
                                      <p:to>
                                        <p:strVal val="hidden"/>
                                      </p:to>
                                    </p:set>
                                  </p:childTnLst>
                                </p:cTn>
                              </p:par>
                              <p:par>
                                <p:cTn id="327" presetID="55" presetClass="exit" presetSubtype="0" fill="hold" grpId="0" nodeType="withEffect">
                                  <p:stCondLst>
                                    <p:cond delay="0"/>
                                  </p:stCondLst>
                                  <p:childTnLst>
                                    <p:anim calcmode="lin" valueType="num">
                                      <p:cBhvr>
                                        <p:cTn id="328" dur="1000"/>
                                        <p:tgtEl>
                                          <p:spTgt spid="447"/>
                                        </p:tgtEl>
                                        <p:attrNameLst>
                                          <p:attrName>ppt_w</p:attrName>
                                        </p:attrNameLst>
                                      </p:cBhvr>
                                      <p:tavLst>
                                        <p:tav tm="0">
                                          <p:val>
                                            <p:strVal val="ppt_w"/>
                                          </p:val>
                                        </p:tav>
                                        <p:tav tm="100000">
                                          <p:val>
                                            <p:strVal val="ppt_w*0.70"/>
                                          </p:val>
                                        </p:tav>
                                      </p:tavLst>
                                    </p:anim>
                                    <p:anim calcmode="lin" valueType="num">
                                      <p:cBhvr>
                                        <p:cTn id="329" dur="1000"/>
                                        <p:tgtEl>
                                          <p:spTgt spid="447"/>
                                        </p:tgtEl>
                                        <p:attrNameLst>
                                          <p:attrName>ppt_h</p:attrName>
                                        </p:attrNameLst>
                                      </p:cBhvr>
                                      <p:tavLst>
                                        <p:tav tm="0">
                                          <p:val>
                                            <p:strVal val="ppt_h"/>
                                          </p:val>
                                        </p:tav>
                                        <p:tav tm="100000">
                                          <p:val>
                                            <p:strVal val="ppt_h"/>
                                          </p:val>
                                        </p:tav>
                                      </p:tavLst>
                                    </p:anim>
                                    <p:animEffect transition="out" filter="fade">
                                      <p:cBhvr>
                                        <p:cTn id="330" dur="1000"/>
                                        <p:tgtEl>
                                          <p:spTgt spid="447"/>
                                        </p:tgtEl>
                                      </p:cBhvr>
                                    </p:animEffect>
                                    <p:set>
                                      <p:cBhvr>
                                        <p:cTn id="331" dur="1" fill="hold">
                                          <p:stCondLst>
                                            <p:cond delay="999"/>
                                          </p:stCondLst>
                                        </p:cTn>
                                        <p:tgtEl>
                                          <p:spTgt spid="447"/>
                                        </p:tgtEl>
                                        <p:attrNameLst>
                                          <p:attrName>style.visibility</p:attrName>
                                        </p:attrNameLst>
                                      </p:cBhvr>
                                      <p:to>
                                        <p:strVal val="hidden"/>
                                      </p:to>
                                    </p:set>
                                  </p:childTnLst>
                                </p:cTn>
                              </p:par>
                              <p:par>
                                <p:cTn id="332" presetID="55" presetClass="exit" presetSubtype="0" fill="hold" grpId="0" nodeType="withEffect">
                                  <p:stCondLst>
                                    <p:cond delay="0"/>
                                  </p:stCondLst>
                                  <p:childTnLst>
                                    <p:anim calcmode="lin" valueType="num">
                                      <p:cBhvr>
                                        <p:cTn id="333" dur="1000"/>
                                        <p:tgtEl>
                                          <p:spTgt spid="461"/>
                                        </p:tgtEl>
                                        <p:attrNameLst>
                                          <p:attrName>ppt_w</p:attrName>
                                        </p:attrNameLst>
                                      </p:cBhvr>
                                      <p:tavLst>
                                        <p:tav tm="0">
                                          <p:val>
                                            <p:strVal val="ppt_w"/>
                                          </p:val>
                                        </p:tav>
                                        <p:tav tm="100000">
                                          <p:val>
                                            <p:strVal val="ppt_w*0.70"/>
                                          </p:val>
                                        </p:tav>
                                      </p:tavLst>
                                    </p:anim>
                                    <p:anim calcmode="lin" valueType="num">
                                      <p:cBhvr>
                                        <p:cTn id="334" dur="1000"/>
                                        <p:tgtEl>
                                          <p:spTgt spid="461"/>
                                        </p:tgtEl>
                                        <p:attrNameLst>
                                          <p:attrName>ppt_h</p:attrName>
                                        </p:attrNameLst>
                                      </p:cBhvr>
                                      <p:tavLst>
                                        <p:tav tm="0">
                                          <p:val>
                                            <p:strVal val="ppt_h"/>
                                          </p:val>
                                        </p:tav>
                                        <p:tav tm="100000">
                                          <p:val>
                                            <p:strVal val="ppt_h"/>
                                          </p:val>
                                        </p:tav>
                                      </p:tavLst>
                                    </p:anim>
                                    <p:animEffect transition="out" filter="fade">
                                      <p:cBhvr>
                                        <p:cTn id="335" dur="1000"/>
                                        <p:tgtEl>
                                          <p:spTgt spid="461"/>
                                        </p:tgtEl>
                                      </p:cBhvr>
                                    </p:animEffect>
                                    <p:set>
                                      <p:cBhvr>
                                        <p:cTn id="336" dur="1" fill="hold">
                                          <p:stCondLst>
                                            <p:cond delay="999"/>
                                          </p:stCondLst>
                                        </p:cTn>
                                        <p:tgtEl>
                                          <p:spTgt spid="461"/>
                                        </p:tgtEl>
                                        <p:attrNameLst>
                                          <p:attrName>style.visibility</p:attrName>
                                        </p:attrNameLst>
                                      </p:cBhvr>
                                      <p:to>
                                        <p:strVal val="hidden"/>
                                      </p:to>
                                    </p:set>
                                  </p:childTnLst>
                                </p:cTn>
                              </p:par>
                              <p:par>
                                <p:cTn id="337" presetID="55" presetClass="exit" presetSubtype="0" fill="hold" nodeType="withEffect">
                                  <p:stCondLst>
                                    <p:cond delay="0"/>
                                  </p:stCondLst>
                                  <p:childTnLst>
                                    <p:anim calcmode="lin" valueType="num">
                                      <p:cBhvr>
                                        <p:cTn id="338" dur="1000"/>
                                        <p:tgtEl>
                                          <p:spTgt spid="391"/>
                                        </p:tgtEl>
                                        <p:attrNameLst>
                                          <p:attrName>ppt_w</p:attrName>
                                        </p:attrNameLst>
                                      </p:cBhvr>
                                      <p:tavLst>
                                        <p:tav tm="0">
                                          <p:val>
                                            <p:strVal val="ppt_w"/>
                                          </p:val>
                                        </p:tav>
                                        <p:tav tm="100000">
                                          <p:val>
                                            <p:strVal val="ppt_w*0.70"/>
                                          </p:val>
                                        </p:tav>
                                      </p:tavLst>
                                    </p:anim>
                                    <p:anim calcmode="lin" valueType="num">
                                      <p:cBhvr>
                                        <p:cTn id="339" dur="1000"/>
                                        <p:tgtEl>
                                          <p:spTgt spid="391"/>
                                        </p:tgtEl>
                                        <p:attrNameLst>
                                          <p:attrName>ppt_h</p:attrName>
                                        </p:attrNameLst>
                                      </p:cBhvr>
                                      <p:tavLst>
                                        <p:tav tm="0">
                                          <p:val>
                                            <p:strVal val="ppt_h"/>
                                          </p:val>
                                        </p:tav>
                                        <p:tav tm="100000">
                                          <p:val>
                                            <p:strVal val="ppt_h"/>
                                          </p:val>
                                        </p:tav>
                                      </p:tavLst>
                                    </p:anim>
                                    <p:animEffect transition="out" filter="fade">
                                      <p:cBhvr>
                                        <p:cTn id="340" dur="1000"/>
                                        <p:tgtEl>
                                          <p:spTgt spid="391"/>
                                        </p:tgtEl>
                                      </p:cBhvr>
                                    </p:animEffect>
                                    <p:set>
                                      <p:cBhvr>
                                        <p:cTn id="341" dur="1" fill="hold">
                                          <p:stCondLst>
                                            <p:cond delay="999"/>
                                          </p:stCondLst>
                                        </p:cTn>
                                        <p:tgtEl>
                                          <p:spTgt spid="391"/>
                                        </p:tgtEl>
                                        <p:attrNameLst>
                                          <p:attrName>style.visibility</p:attrName>
                                        </p:attrNameLst>
                                      </p:cBhvr>
                                      <p:to>
                                        <p:strVal val="hidden"/>
                                      </p:to>
                                    </p:set>
                                  </p:childTnLst>
                                </p:cTn>
                              </p:par>
                              <p:par>
                                <p:cTn id="342" presetID="55" presetClass="exit" presetSubtype="0" fill="hold" nodeType="withEffect">
                                  <p:stCondLst>
                                    <p:cond delay="0"/>
                                  </p:stCondLst>
                                  <p:childTnLst>
                                    <p:anim calcmode="lin" valueType="num">
                                      <p:cBhvr>
                                        <p:cTn id="343" dur="1000"/>
                                        <p:tgtEl>
                                          <p:spTgt spid="397"/>
                                        </p:tgtEl>
                                        <p:attrNameLst>
                                          <p:attrName>ppt_w</p:attrName>
                                        </p:attrNameLst>
                                      </p:cBhvr>
                                      <p:tavLst>
                                        <p:tav tm="0">
                                          <p:val>
                                            <p:strVal val="ppt_w"/>
                                          </p:val>
                                        </p:tav>
                                        <p:tav tm="100000">
                                          <p:val>
                                            <p:strVal val="ppt_w*0.70"/>
                                          </p:val>
                                        </p:tav>
                                      </p:tavLst>
                                    </p:anim>
                                    <p:anim calcmode="lin" valueType="num">
                                      <p:cBhvr>
                                        <p:cTn id="344" dur="1000"/>
                                        <p:tgtEl>
                                          <p:spTgt spid="397"/>
                                        </p:tgtEl>
                                        <p:attrNameLst>
                                          <p:attrName>ppt_h</p:attrName>
                                        </p:attrNameLst>
                                      </p:cBhvr>
                                      <p:tavLst>
                                        <p:tav tm="0">
                                          <p:val>
                                            <p:strVal val="ppt_h"/>
                                          </p:val>
                                        </p:tav>
                                        <p:tav tm="100000">
                                          <p:val>
                                            <p:strVal val="ppt_h"/>
                                          </p:val>
                                        </p:tav>
                                      </p:tavLst>
                                    </p:anim>
                                    <p:animEffect transition="out" filter="fade">
                                      <p:cBhvr>
                                        <p:cTn id="345" dur="1000"/>
                                        <p:tgtEl>
                                          <p:spTgt spid="397"/>
                                        </p:tgtEl>
                                      </p:cBhvr>
                                    </p:animEffect>
                                    <p:set>
                                      <p:cBhvr>
                                        <p:cTn id="346" dur="1" fill="hold">
                                          <p:stCondLst>
                                            <p:cond delay="999"/>
                                          </p:stCondLst>
                                        </p:cTn>
                                        <p:tgtEl>
                                          <p:spTgt spid="397"/>
                                        </p:tgtEl>
                                        <p:attrNameLst>
                                          <p:attrName>style.visibility</p:attrName>
                                        </p:attrNameLst>
                                      </p:cBhvr>
                                      <p:to>
                                        <p:strVal val="hidden"/>
                                      </p:to>
                                    </p:set>
                                  </p:childTnLst>
                                </p:cTn>
                              </p:par>
                              <p:par>
                                <p:cTn id="347" presetID="55" presetClass="exit" presetSubtype="0" fill="hold" nodeType="withEffect">
                                  <p:stCondLst>
                                    <p:cond delay="0"/>
                                  </p:stCondLst>
                                  <p:childTnLst>
                                    <p:anim calcmode="lin" valueType="num">
                                      <p:cBhvr>
                                        <p:cTn id="348" dur="1000"/>
                                        <p:tgtEl>
                                          <p:spTgt spid="451"/>
                                        </p:tgtEl>
                                        <p:attrNameLst>
                                          <p:attrName>ppt_w</p:attrName>
                                        </p:attrNameLst>
                                      </p:cBhvr>
                                      <p:tavLst>
                                        <p:tav tm="0">
                                          <p:val>
                                            <p:strVal val="ppt_w"/>
                                          </p:val>
                                        </p:tav>
                                        <p:tav tm="100000">
                                          <p:val>
                                            <p:strVal val="ppt_w*0.70"/>
                                          </p:val>
                                        </p:tav>
                                      </p:tavLst>
                                    </p:anim>
                                    <p:anim calcmode="lin" valueType="num">
                                      <p:cBhvr>
                                        <p:cTn id="349" dur="1000"/>
                                        <p:tgtEl>
                                          <p:spTgt spid="451"/>
                                        </p:tgtEl>
                                        <p:attrNameLst>
                                          <p:attrName>ppt_h</p:attrName>
                                        </p:attrNameLst>
                                      </p:cBhvr>
                                      <p:tavLst>
                                        <p:tav tm="0">
                                          <p:val>
                                            <p:strVal val="ppt_h"/>
                                          </p:val>
                                        </p:tav>
                                        <p:tav tm="100000">
                                          <p:val>
                                            <p:strVal val="ppt_h"/>
                                          </p:val>
                                        </p:tav>
                                      </p:tavLst>
                                    </p:anim>
                                    <p:animEffect transition="out" filter="fade">
                                      <p:cBhvr>
                                        <p:cTn id="350" dur="1000"/>
                                        <p:tgtEl>
                                          <p:spTgt spid="451"/>
                                        </p:tgtEl>
                                      </p:cBhvr>
                                    </p:animEffect>
                                    <p:set>
                                      <p:cBhvr>
                                        <p:cTn id="351" dur="1" fill="hold">
                                          <p:stCondLst>
                                            <p:cond delay="999"/>
                                          </p:stCondLst>
                                        </p:cTn>
                                        <p:tgtEl>
                                          <p:spTgt spid="451"/>
                                        </p:tgtEl>
                                        <p:attrNameLst>
                                          <p:attrName>style.visibility</p:attrName>
                                        </p:attrNameLst>
                                      </p:cBhvr>
                                      <p:to>
                                        <p:strVal val="hidden"/>
                                      </p:to>
                                    </p:set>
                                  </p:childTnLst>
                                </p:cTn>
                              </p:par>
                            </p:childTnLst>
                          </p:cTn>
                        </p:par>
                        <p:par>
                          <p:cTn id="352" fill="hold">
                            <p:stCondLst>
                              <p:cond delay="2000"/>
                            </p:stCondLst>
                            <p:childTnLst>
                              <p:par>
                                <p:cTn id="353" presetID="42" presetClass="path" presetSubtype="0" accel="50000" decel="50000" fill="hold" grpId="0" nodeType="afterEffect">
                                  <p:stCondLst>
                                    <p:cond delay="0"/>
                                  </p:stCondLst>
                                  <p:childTnLst>
                                    <p:animMotion origin="layout" path="M -5.55556E-7 3.7037E-7 L -5.55556E-7 0.22523 " pathEditMode="relative" rAng="0" ptsTypes="AA">
                                      <p:cBhvr>
                                        <p:cTn id="354" dur="2000" fill="hold"/>
                                        <p:tgtEl>
                                          <p:spTgt spid="486"/>
                                        </p:tgtEl>
                                        <p:attrNameLst>
                                          <p:attrName>ppt_x</p:attrName>
                                          <p:attrName>ppt_y</p:attrName>
                                        </p:attrNameLst>
                                      </p:cBhvr>
                                      <p:rCtr x="0" y="112"/>
                                    </p:animMotion>
                                  </p:childTnLst>
                                </p:cTn>
                              </p:par>
                              <p:par>
                                <p:cTn id="355" presetID="42" presetClass="path" presetSubtype="0" accel="50000" decel="50000" fill="hold" nodeType="withEffect">
                                  <p:stCondLst>
                                    <p:cond delay="0"/>
                                  </p:stCondLst>
                                  <p:childTnLst>
                                    <p:animMotion origin="layout" path="M -5.55556E-7 3.7037E-6 L -5.55556E-7 0.22777 " pathEditMode="relative" rAng="0" ptsTypes="AA">
                                      <p:cBhvr>
                                        <p:cTn id="356" dur="2000" fill="hold"/>
                                        <p:tgtEl>
                                          <p:spTgt spid="476"/>
                                        </p:tgtEl>
                                        <p:attrNameLst>
                                          <p:attrName>ppt_x</p:attrName>
                                          <p:attrName>ppt_y</p:attrName>
                                        </p:attrNameLst>
                                      </p:cBhvr>
                                      <p:rCtr x="0" y="114"/>
                                    </p:animMotion>
                                  </p:childTnLst>
                                </p:cTn>
                              </p:par>
                            </p:childTnLst>
                          </p:cTn>
                        </p:par>
                        <p:par>
                          <p:cTn id="357" fill="hold">
                            <p:stCondLst>
                              <p:cond delay="4000"/>
                            </p:stCondLst>
                            <p:childTnLst>
                              <p:par>
                                <p:cTn id="358" presetID="1" presetClass="emph" presetSubtype="2" fill="hold" nodeType="afterEffect">
                                  <p:stCondLst>
                                    <p:cond delay="0"/>
                                  </p:stCondLst>
                                  <p:childTnLst>
                                    <p:animClr clrSpc="rgb" dir="cw">
                                      <p:cBhvr>
                                        <p:cTn id="359" dur="1000" fill="hold"/>
                                        <p:tgtEl>
                                          <p:spTgt spid="405"/>
                                        </p:tgtEl>
                                        <p:attrNameLst>
                                          <p:attrName>fillcolor</p:attrName>
                                        </p:attrNameLst>
                                      </p:cBhvr>
                                      <p:to>
                                        <a:srgbClr val="2C2C2C"/>
                                      </p:to>
                                    </p:animClr>
                                    <p:set>
                                      <p:cBhvr>
                                        <p:cTn id="360" dur="1000" fill="hold"/>
                                        <p:tgtEl>
                                          <p:spTgt spid="405"/>
                                        </p:tgtEl>
                                        <p:attrNameLst>
                                          <p:attrName>fill.type</p:attrName>
                                        </p:attrNameLst>
                                      </p:cBhvr>
                                      <p:to>
                                        <p:strVal val="solid"/>
                                      </p:to>
                                    </p:set>
                                    <p:set>
                                      <p:cBhvr>
                                        <p:cTn id="361" dur="1000" fill="hold"/>
                                        <p:tgtEl>
                                          <p:spTgt spid="405"/>
                                        </p:tgtEl>
                                        <p:attrNameLst>
                                          <p:attrName>fill.on</p:attrName>
                                        </p:attrNameLst>
                                      </p:cBhvr>
                                      <p:to>
                                        <p:strVal val="true"/>
                                      </p:to>
                                    </p:set>
                                  </p:childTnLst>
                                </p:cTn>
                              </p:par>
                            </p:childTnLst>
                          </p:cTn>
                        </p:par>
                        <p:par>
                          <p:cTn id="362" fill="hold">
                            <p:stCondLst>
                              <p:cond delay="5000"/>
                            </p:stCondLst>
                            <p:childTnLst>
                              <p:par>
                                <p:cTn id="363" presetID="7" presetClass="emph" presetSubtype="2" fill="hold" nodeType="afterEffect">
                                  <p:stCondLst>
                                    <p:cond delay="0"/>
                                  </p:stCondLst>
                                  <p:childTnLst>
                                    <p:animClr clrSpc="rgb" dir="cw">
                                      <p:cBhvr>
                                        <p:cTn id="364" dur="500" fill="hold"/>
                                        <p:tgtEl>
                                          <p:spTgt spid="411"/>
                                        </p:tgtEl>
                                        <p:attrNameLst>
                                          <p:attrName>stroke.color</p:attrName>
                                        </p:attrNameLst>
                                      </p:cBhvr>
                                      <p:to>
                                        <a:srgbClr val="1D1D1D"/>
                                      </p:to>
                                    </p:animClr>
                                    <p:set>
                                      <p:cBhvr>
                                        <p:cTn id="365" dur="500" fill="hold"/>
                                        <p:tgtEl>
                                          <p:spTgt spid="411"/>
                                        </p:tgtEl>
                                        <p:attrNameLst>
                                          <p:attrName>stroke.on</p:attrName>
                                        </p:attrNameLst>
                                      </p:cBhvr>
                                      <p:to>
                                        <p:strVal val="true"/>
                                      </p:to>
                                    </p:set>
                                  </p:childTnLst>
                                </p:cTn>
                              </p:par>
                            </p:childTnLst>
                          </p:cTn>
                        </p:par>
                        <p:par>
                          <p:cTn id="366" fill="hold">
                            <p:stCondLst>
                              <p:cond delay="5500"/>
                            </p:stCondLst>
                            <p:childTnLst>
                              <p:par>
                                <p:cTn id="367" presetID="1" presetClass="emph" presetSubtype="2" fill="hold" nodeType="afterEffect">
                                  <p:stCondLst>
                                    <p:cond delay="0"/>
                                  </p:stCondLst>
                                  <p:childTnLst>
                                    <p:animClr clrSpc="rgb" dir="cw">
                                      <p:cBhvr>
                                        <p:cTn id="368" dur="1000" fill="hold"/>
                                        <p:tgtEl>
                                          <p:spTgt spid="407"/>
                                        </p:tgtEl>
                                        <p:attrNameLst>
                                          <p:attrName>fillcolor</p:attrName>
                                        </p:attrNameLst>
                                      </p:cBhvr>
                                      <p:to>
                                        <a:srgbClr val="2C2C2C"/>
                                      </p:to>
                                    </p:animClr>
                                    <p:set>
                                      <p:cBhvr>
                                        <p:cTn id="369" dur="1000" fill="hold"/>
                                        <p:tgtEl>
                                          <p:spTgt spid="407"/>
                                        </p:tgtEl>
                                        <p:attrNameLst>
                                          <p:attrName>fill.type</p:attrName>
                                        </p:attrNameLst>
                                      </p:cBhvr>
                                      <p:to>
                                        <p:strVal val="solid"/>
                                      </p:to>
                                    </p:set>
                                    <p:set>
                                      <p:cBhvr>
                                        <p:cTn id="370" dur="1000" fill="hold"/>
                                        <p:tgtEl>
                                          <p:spTgt spid="407"/>
                                        </p:tgtEl>
                                        <p:attrNameLst>
                                          <p:attrName>fill.on</p:attrName>
                                        </p:attrNameLst>
                                      </p:cBhvr>
                                      <p:to>
                                        <p:strVal val="true"/>
                                      </p:to>
                                    </p:set>
                                  </p:childTnLst>
                                </p:cTn>
                              </p:par>
                            </p:childTnLst>
                          </p:cTn>
                        </p:par>
                        <p:par>
                          <p:cTn id="371" fill="hold">
                            <p:stCondLst>
                              <p:cond delay="6500"/>
                            </p:stCondLst>
                            <p:childTnLst>
                              <p:par>
                                <p:cTn id="372" presetID="7" presetClass="emph" presetSubtype="2" fill="hold" nodeType="afterEffect">
                                  <p:stCondLst>
                                    <p:cond delay="0"/>
                                  </p:stCondLst>
                                  <p:childTnLst>
                                    <p:animClr clrSpc="rgb" dir="cw">
                                      <p:cBhvr>
                                        <p:cTn id="373" dur="500" fill="hold"/>
                                        <p:tgtEl>
                                          <p:spTgt spid="417"/>
                                        </p:tgtEl>
                                        <p:attrNameLst>
                                          <p:attrName>stroke.color</p:attrName>
                                        </p:attrNameLst>
                                      </p:cBhvr>
                                      <p:to>
                                        <a:srgbClr val="1D1D1D"/>
                                      </p:to>
                                    </p:animClr>
                                    <p:set>
                                      <p:cBhvr>
                                        <p:cTn id="374" dur="500" fill="hold"/>
                                        <p:tgtEl>
                                          <p:spTgt spid="417"/>
                                        </p:tgtEl>
                                        <p:attrNameLst>
                                          <p:attrName>stroke.on</p:attrName>
                                        </p:attrNameLst>
                                      </p:cBhvr>
                                      <p:to>
                                        <p:strVal val="true"/>
                                      </p:to>
                                    </p:set>
                                  </p:childTnLst>
                                </p:cTn>
                              </p:par>
                            </p:childTnLst>
                          </p:cTn>
                        </p:par>
                        <p:par>
                          <p:cTn id="375" fill="hold">
                            <p:stCondLst>
                              <p:cond delay="7000"/>
                            </p:stCondLst>
                            <p:childTnLst>
                              <p:par>
                                <p:cTn id="376" presetID="1" presetClass="emph" presetSubtype="2" fill="hold" nodeType="afterEffect">
                                  <p:stCondLst>
                                    <p:cond delay="0"/>
                                  </p:stCondLst>
                                  <p:childTnLst>
                                    <p:animClr clrSpc="rgb" dir="cw">
                                      <p:cBhvr>
                                        <p:cTn id="377" dur="1000" fill="hold"/>
                                        <p:tgtEl>
                                          <p:spTgt spid="370"/>
                                        </p:tgtEl>
                                        <p:attrNameLst>
                                          <p:attrName>fillcolor</p:attrName>
                                        </p:attrNameLst>
                                      </p:cBhvr>
                                      <p:to>
                                        <a:srgbClr val="2C2C2C"/>
                                      </p:to>
                                    </p:animClr>
                                    <p:set>
                                      <p:cBhvr>
                                        <p:cTn id="378" dur="1000" fill="hold"/>
                                        <p:tgtEl>
                                          <p:spTgt spid="370"/>
                                        </p:tgtEl>
                                        <p:attrNameLst>
                                          <p:attrName>fill.type</p:attrName>
                                        </p:attrNameLst>
                                      </p:cBhvr>
                                      <p:to>
                                        <p:strVal val="solid"/>
                                      </p:to>
                                    </p:set>
                                    <p:set>
                                      <p:cBhvr>
                                        <p:cTn id="379" dur="1000" fill="hold"/>
                                        <p:tgtEl>
                                          <p:spTgt spid="370"/>
                                        </p:tgtEl>
                                        <p:attrNameLst>
                                          <p:attrName>fill.on</p:attrName>
                                        </p:attrNameLst>
                                      </p:cBhvr>
                                      <p:to>
                                        <p:strVal val="true"/>
                                      </p:to>
                                    </p:set>
                                  </p:childTnLst>
                                </p:cTn>
                              </p:par>
                            </p:childTnLst>
                          </p:cTn>
                        </p:par>
                        <p:par>
                          <p:cTn id="380" fill="hold">
                            <p:stCondLst>
                              <p:cond delay="8000"/>
                            </p:stCondLst>
                            <p:childTnLst>
                              <p:par>
                                <p:cTn id="381" presetID="7" presetClass="emph" presetSubtype="2" fill="hold" nodeType="afterEffect">
                                  <p:stCondLst>
                                    <p:cond delay="0"/>
                                  </p:stCondLst>
                                  <p:childTnLst>
                                    <p:animClr clrSpc="rgb" dir="cw">
                                      <p:cBhvr>
                                        <p:cTn id="382" dur="500" fill="hold"/>
                                        <p:tgtEl>
                                          <p:spTgt spid="385"/>
                                        </p:tgtEl>
                                        <p:attrNameLst>
                                          <p:attrName>stroke.color</p:attrName>
                                        </p:attrNameLst>
                                      </p:cBhvr>
                                      <p:to>
                                        <a:srgbClr val="1D1D1D"/>
                                      </p:to>
                                    </p:animClr>
                                    <p:set>
                                      <p:cBhvr>
                                        <p:cTn id="383" dur="500" fill="hold"/>
                                        <p:tgtEl>
                                          <p:spTgt spid="385"/>
                                        </p:tgtEl>
                                        <p:attrNameLst>
                                          <p:attrName>stroke.on</p:attrName>
                                        </p:attrNameLst>
                                      </p:cBhvr>
                                      <p:to>
                                        <p:strVal val="true"/>
                                      </p:to>
                                    </p:set>
                                  </p:childTnLst>
                                </p:cTn>
                              </p:par>
                            </p:childTnLst>
                          </p:cTn>
                        </p:par>
                        <p:par>
                          <p:cTn id="384" fill="hold">
                            <p:stCondLst>
                              <p:cond delay="8500"/>
                            </p:stCondLst>
                            <p:childTnLst>
                              <p:par>
                                <p:cTn id="385" presetID="1" presetClass="emph" presetSubtype="2" fill="hold" nodeType="afterEffect">
                                  <p:stCondLst>
                                    <p:cond delay="0"/>
                                  </p:stCondLst>
                                  <p:childTnLst>
                                    <p:animClr clrSpc="rgb" dir="cw">
                                      <p:cBhvr>
                                        <p:cTn id="386" dur="1000" fill="hold"/>
                                        <p:tgtEl>
                                          <p:spTgt spid="383"/>
                                        </p:tgtEl>
                                        <p:attrNameLst>
                                          <p:attrName>fillcolor</p:attrName>
                                        </p:attrNameLst>
                                      </p:cBhvr>
                                      <p:to>
                                        <a:srgbClr val="2C2C2C"/>
                                      </p:to>
                                    </p:animClr>
                                    <p:set>
                                      <p:cBhvr>
                                        <p:cTn id="387" dur="1000" fill="hold"/>
                                        <p:tgtEl>
                                          <p:spTgt spid="383"/>
                                        </p:tgtEl>
                                        <p:attrNameLst>
                                          <p:attrName>fill.type</p:attrName>
                                        </p:attrNameLst>
                                      </p:cBhvr>
                                      <p:to>
                                        <p:strVal val="solid"/>
                                      </p:to>
                                    </p:set>
                                    <p:set>
                                      <p:cBhvr>
                                        <p:cTn id="388" dur="1000" fill="hold"/>
                                        <p:tgtEl>
                                          <p:spTgt spid="383"/>
                                        </p:tgtEl>
                                        <p:attrNameLst>
                                          <p:attrName>fill.on</p:attrName>
                                        </p:attrNameLst>
                                      </p:cBhvr>
                                      <p:to>
                                        <p:strVal val="true"/>
                                      </p:to>
                                    </p:set>
                                  </p:childTnLst>
                                </p:cTn>
                              </p:par>
                            </p:childTnLst>
                          </p:cTn>
                        </p:par>
                        <p:par>
                          <p:cTn id="389" fill="hold">
                            <p:stCondLst>
                              <p:cond delay="9500"/>
                            </p:stCondLst>
                            <p:childTnLst>
                              <p:par>
                                <p:cTn id="390" presetID="7" presetClass="emph" presetSubtype="2" fill="hold" nodeType="afterEffect">
                                  <p:stCondLst>
                                    <p:cond delay="0"/>
                                  </p:stCondLst>
                                  <p:childTnLst>
                                    <p:animClr clrSpc="rgb" dir="cw">
                                      <p:cBhvr>
                                        <p:cTn id="391" dur="500" fill="hold"/>
                                        <p:tgtEl>
                                          <p:spTgt spid="375"/>
                                        </p:tgtEl>
                                        <p:attrNameLst>
                                          <p:attrName>stroke.color</p:attrName>
                                        </p:attrNameLst>
                                      </p:cBhvr>
                                      <p:to>
                                        <a:srgbClr val="1D1D1D"/>
                                      </p:to>
                                    </p:animClr>
                                    <p:set>
                                      <p:cBhvr>
                                        <p:cTn id="392" dur="500" fill="hold"/>
                                        <p:tgtEl>
                                          <p:spTgt spid="375"/>
                                        </p:tgtEl>
                                        <p:attrNameLst>
                                          <p:attrName>stroke.on</p:attrName>
                                        </p:attrNameLst>
                                      </p:cBhvr>
                                      <p:to>
                                        <p:strVal val="true"/>
                                      </p:to>
                                    </p:set>
                                  </p:childTnLst>
                                </p:cTn>
                              </p:par>
                            </p:childTnLst>
                          </p:cTn>
                        </p:par>
                        <p:par>
                          <p:cTn id="393" fill="hold">
                            <p:stCondLst>
                              <p:cond delay="10000"/>
                            </p:stCondLst>
                            <p:childTnLst>
                              <p:par>
                                <p:cTn id="394" presetID="1" presetClass="emph" presetSubtype="2" fill="hold" nodeType="afterEffect">
                                  <p:stCondLst>
                                    <p:cond delay="0"/>
                                  </p:stCondLst>
                                  <p:childTnLst>
                                    <p:animClr clrSpc="rgb" dir="cw">
                                      <p:cBhvr>
                                        <p:cTn id="395" dur="1000" fill="hold"/>
                                        <p:tgtEl>
                                          <p:spTgt spid="372"/>
                                        </p:tgtEl>
                                        <p:attrNameLst>
                                          <p:attrName>fillcolor</p:attrName>
                                        </p:attrNameLst>
                                      </p:cBhvr>
                                      <p:to>
                                        <a:srgbClr val="2C2C2C"/>
                                      </p:to>
                                    </p:animClr>
                                    <p:set>
                                      <p:cBhvr>
                                        <p:cTn id="396" dur="1000" fill="hold"/>
                                        <p:tgtEl>
                                          <p:spTgt spid="372"/>
                                        </p:tgtEl>
                                        <p:attrNameLst>
                                          <p:attrName>fill.type</p:attrName>
                                        </p:attrNameLst>
                                      </p:cBhvr>
                                      <p:to>
                                        <p:strVal val="solid"/>
                                      </p:to>
                                    </p:set>
                                    <p:set>
                                      <p:cBhvr>
                                        <p:cTn id="397" dur="1000" fill="hold"/>
                                        <p:tgtEl>
                                          <p:spTgt spid="372"/>
                                        </p:tgtEl>
                                        <p:attrNameLst>
                                          <p:attrName>fill.on</p:attrName>
                                        </p:attrNameLst>
                                      </p:cBhvr>
                                      <p:to>
                                        <p:strVal val="true"/>
                                      </p:to>
                                    </p:set>
                                  </p:childTnLst>
                                </p:cTn>
                              </p:par>
                            </p:childTnLst>
                          </p:cTn>
                        </p:par>
                        <p:par>
                          <p:cTn id="398" fill="hold">
                            <p:stCondLst>
                              <p:cond delay="11000"/>
                            </p:stCondLst>
                            <p:childTnLst>
                              <p:par>
                                <p:cTn id="399" presetID="7" presetClass="emph" presetSubtype="2" fill="hold" nodeType="afterEffect">
                                  <p:stCondLst>
                                    <p:cond delay="0"/>
                                  </p:stCondLst>
                                  <p:childTnLst>
                                    <p:animClr clrSpc="rgb" dir="cw">
                                      <p:cBhvr>
                                        <p:cTn id="400" dur="500" fill="hold"/>
                                        <p:tgtEl>
                                          <p:spTgt spid="389"/>
                                        </p:tgtEl>
                                        <p:attrNameLst>
                                          <p:attrName>stroke.color</p:attrName>
                                        </p:attrNameLst>
                                      </p:cBhvr>
                                      <p:to>
                                        <a:srgbClr val="1D1D1D"/>
                                      </p:to>
                                    </p:animClr>
                                    <p:set>
                                      <p:cBhvr>
                                        <p:cTn id="401" dur="500" fill="hold"/>
                                        <p:tgtEl>
                                          <p:spTgt spid="389"/>
                                        </p:tgtEl>
                                        <p:attrNameLst>
                                          <p:attrName>stroke.on</p:attrName>
                                        </p:attrNameLst>
                                      </p:cBhvr>
                                      <p:to>
                                        <p:strVal val="true"/>
                                      </p:to>
                                    </p:set>
                                  </p:childTnLst>
                                </p:cTn>
                              </p:par>
                              <p:par>
                                <p:cTn id="402" presetID="7" presetClass="emph" presetSubtype="2" fill="hold" nodeType="withEffect">
                                  <p:stCondLst>
                                    <p:cond delay="0"/>
                                  </p:stCondLst>
                                  <p:childTnLst>
                                    <p:animClr clrSpc="rgb" dir="cw">
                                      <p:cBhvr>
                                        <p:cTn id="403" dur="500" fill="hold"/>
                                        <p:tgtEl>
                                          <p:spTgt spid="390"/>
                                        </p:tgtEl>
                                        <p:attrNameLst>
                                          <p:attrName>stroke.color</p:attrName>
                                        </p:attrNameLst>
                                      </p:cBhvr>
                                      <p:to>
                                        <a:srgbClr val="1D1D1D"/>
                                      </p:to>
                                    </p:animClr>
                                    <p:set>
                                      <p:cBhvr>
                                        <p:cTn id="404" dur="500" fill="hold"/>
                                        <p:tgtEl>
                                          <p:spTgt spid="390"/>
                                        </p:tgtEl>
                                        <p:attrNameLst>
                                          <p:attrName>stroke.on</p:attrName>
                                        </p:attrNameLst>
                                      </p:cBhvr>
                                      <p:to>
                                        <p:strVal val="true"/>
                                      </p:to>
                                    </p:set>
                                  </p:childTnLst>
                                </p:cTn>
                              </p:par>
                            </p:childTnLst>
                          </p:cTn>
                        </p:par>
                        <p:par>
                          <p:cTn id="405" fill="hold">
                            <p:stCondLst>
                              <p:cond delay="11500"/>
                            </p:stCondLst>
                            <p:childTnLst>
                              <p:par>
                                <p:cTn id="406" presetID="1" presetClass="emph" presetSubtype="2" fill="hold" nodeType="afterEffect">
                                  <p:stCondLst>
                                    <p:cond delay="0"/>
                                  </p:stCondLst>
                                  <p:childTnLst>
                                    <p:animClr clrSpc="rgb" dir="cw">
                                      <p:cBhvr>
                                        <p:cTn id="407" dur="1000" fill="hold"/>
                                        <p:tgtEl>
                                          <p:spTgt spid="387"/>
                                        </p:tgtEl>
                                        <p:attrNameLst>
                                          <p:attrName>fillcolor</p:attrName>
                                        </p:attrNameLst>
                                      </p:cBhvr>
                                      <p:to>
                                        <a:srgbClr val="2C2C2C"/>
                                      </p:to>
                                    </p:animClr>
                                    <p:set>
                                      <p:cBhvr>
                                        <p:cTn id="408" dur="1000" fill="hold"/>
                                        <p:tgtEl>
                                          <p:spTgt spid="387"/>
                                        </p:tgtEl>
                                        <p:attrNameLst>
                                          <p:attrName>fill.type</p:attrName>
                                        </p:attrNameLst>
                                      </p:cBhvr>
                                      <p:to>
                                        <p:strVal val="solid"/>
                                      </p:to>
                                    </p:set>
                                    <p:set>
                                      <p:cBhvr>
                                        <p:cTn id="409" dur="1000" fill="hold"/>
                                        <p:tgtEl>
                                          <p:spTgt spid="387"/>
                                        </p:tgtEl>
                                        <p:attrNameLst>
                                          <p:attrName>fill.on</p:attrName>
                                        </p:attrNameLst>
                                      </p:cBhvr>
                                      <p:to>
                                        <p:strVal val="true"/>
                                      </p:to>
                                    </p:set>
                                  </p:childTnLst>
                                </p:cTn>
                              </p:par>
                            </p:childTnLst>
                          </p:cTn>
                        </p:par>
                        <p:par>
                          <p:cTn id="410" fill="hold">
                            <p:stCondLst>
                              <p:cond delay="12500"/>
                            </p:stCondLst>
                            <p:childTnLst>
                              <p:par>
                                <p:cTn id="411" presetID="1" presetClass="emph" presetSubtype="2" fill="hold" nodeType="afterEffect">
                                  <p:stCondLst>
                                    <p:cond delay="0"/>
                                  </p:stCondLst>
                                  <p:childTnLst>
                                    <p:animClr clrSpc="rgb" dir="cw">
                                      <p:cBhvr>
                                        <p:cTn id="412" dur="1000" fill="hold"/>
                                        <p:tgtEl>
                                          <p:spTgt spid="421"/>
                                        </p:tgtEl>
                                        <p:attrNameLst>
                                          <p:attrName>fillcolor</p:attrName>
                                        </p:attrNameLst>
                                      </p:cBhvr>
                                      <p:to>
                                        <a:srgbClr val="2C2C2C"/>
                                      </p:to>
                                    </p:animClr>
                                    <p:set>
                                      <p:cBhvr>
                                        <p:cTn id="413" dur="1000" fill="hold"/>
                                        <p:tgtEl>
                                          <p:spTgt spid="421"/>
                                        </p:tgtEl>
                                        <p:attrNameLst>
                                          <p:attrName>fill.type</p:attrName>
                                        </p:attrNameLst>
                                      </p:cBhvr>
                                      <p:to>
                                        <p:strVal val="solid"/>
                                      </p:to>
                                    </p:set>
                                    <p:set>
                                      <p:cBhvr>
                                        <p:cTn id="414" dur="1000" fill="hold"/>
                                        <p:tgtEl>
                                          <p:spTgt spid="421"/>
                                        </p:tgtEl>
                                        <p:attrNameLst>
                                          <p:attrName>fill.on</p:attrName>
                                        </p:attrNameLst>
                                      </p:cBhvr>
                                      <p:to>
                                        <p:strVal val="true"/>
                                      </p:to>
                                    </p:set>
                                  </p:childTnLst>
                                </p:cTn>
                              </p:par>
                            </p:childTnLst>
                          </p:cTn>
                        </p:par>
                        <p:par>
                          <p:cTn id="415" fill="hold">
                            <p:stCondLst>
                              <p:cond delay="13500"/>
                            </p:stCondLst>
                            <p:childTnLst>
                              <p:par>
                                <p:cTn id="416" presetID="7" presetClass="emph" presetSubtype="2" fill="hold" nodeType="afterEffect">
                                  <p:stCondLst>
                                    <p:cond delay="0"/>
                                  </p:stCondLst>
                                  <p:childTnLst>
                                    <p:animClr clrSpc="rgb" dir="cw">
                                      <p:cBhvr>
                                        <p:cTn id="417" dur="500" fill="hold"/>
                                        <p:tgtEl>
                                          <p:spTgt spid="427"/>
                                        </p:tgtEl>
                                        <p:attrNameLst>
                                          <p:attrName>stroke.color</p:attrName>
                                        </p:attrNameLst>
                                      </p:cBhvr>
                                      <p:to>
                                        <a:srgbClr val="1D1D1D"/>
                                      </p:to>
                                    </p:animClr>
                                    <p:set>
                                      <p:cBhvr>
                                        <p:cTn id="418" dur="500" fill="hold"/>
                                        <p:tgtEl>
                                          <p:spTgt spid="427"/>
                                        </p:tgtEl>
                                        <p:attrNameLst>
                                          <p:attrName>stroke.on</p:attrName>
                                        </p:attrNameLst>
                                      </p:cBhvr>
                                      <p:to>
                                        <p:strVal val="true"/>
                                      </p:to>
                                    </p:set>
                                  </p:childTnLst>
                                </p:cTn>
                              </p:par>
                            </p:childTnLst>
                          </p:cTn>
                        </p:par>
                        <p:par>
                          <p:cTn id="419" fill="hold">
                            <p:stCondLst>
                              <p:cond delay="14000"/>
                            </p:stCondLst>
                            <p:childTnLst>
                              <p:par>
                                <p:cTn id="420" presetID="1" presetClass="emph" presetSubtype="2" fill="hold" nodeType="afterEffect">
                                  <p:stCondLst>
                                    <p:cond delay="0"/>
                                  </p:stCondLst>
                                  <p:childTnLst>
                                    <p:animClr clrSpc="rgb" dir="cw">
                                      <p:cBhvr>
                                        <p:cTn id="421" dur="1000" fill="hold"/>
                                        <p:tgtEl>
                                          <p:spTgt spid="425"/>
                                        </p:tgtEl>
                                        <p:attrNameLst>
                                          <p:attrName>fillcolor</p:attrName>
                                        </p:attrNameLst>
                                      </p:cBhvr>
                                      <p:to>
                                        <a:srgbClr val="2C2C2C"/>
                                      </p:to>
                                    </p:animClr>
                                    <p:set>
                                      <p:cBhvr>
                                        <p:cTn id="422" dur="1000" fill="hold"/>
                                        <p:tgtEl>
                                          <p:spTgt spid="425"/>
                                        </p:tgtEl>
                                        <p:attrNameLst>
                                          <p:attrName>fill.type</p:attrName>
                                        </p:attrNameLst>
                                      </p:cBhvr>
                                      <p:to>
                                        <p:strVal val="solid"/>
                                      </p:to>
                                    </p:set>
                                    <p:set>
                                      <p:cBhvr>
                                        <p:cTn id="423" dur="1000" fill="hold"/>
                                        <p:tgtEl>
                                          <p:spTgt spid="425"/>
                                        </p:tgtEl>
                                        <p:attrNameLst>
                                          <p:attrName>fill.on</p:attrName>
                                        </p:attrNameLst>
                                      </p:cBhvr>
                                      <p:to>
                                        <p:strVal val="true"/>
                                      </p:to>
                                    </p:set>
                                  </p:childTnLst>
                                </p:cTn>
                              </p:par>
                            </p:childTnLst>
                          </p:cTn>
                        </p:par>
                        <p:par>
                          <p:cTn id="424" fill="hold">
                            <p:stCondLst>
                              <p:cond delay="15000"/>
                            </p:stCondLst>
                            <p:childTnLst>
                              <p:par>
                                <p:cTn id="425" presetID="7" presetClass="emph" presetSubtype="2" fill="hold" nodeType="afterEffect">
                                  <p:stCondLst>
                                    <p:cond delay="0"/>
                                  </p:stCondLst>
                                  <p:childTnLst>
                                    <p:animClr clrSpc="rgb" dir="cw">
                                      <p:cBhvr>
                                        <p:cTn id="426" dur="500" fill="hold"/>
                                        <p:tgtEl>
                                          <p:spTgt spid="433"/>
                                        </p:tgtEl>
                                        <p:attrNameLst>
                                          <p:attrName>stroke.color</p:attrName>
                                        </p:attrNameLst>
                                      </p:cBhvr>
                                      <p:to>
                                        <a:srgbClr val="1D1D1D"/>
                                      </p:to>
                                    </p:animClr>
                                    <p:set>
                                      <p:cBhvr>
                                        <p:cTn id="427" dur="500" fill="hold"/>
                                        <p:tgtEl>
                                          <p:spTgt spid="433"/>
                                        </p:tgtEl>
                                        <p:attrNameLst>
                                          <p:attrName>stroke.on</p:attrName>
                                        </p:attrNameLst>
                                      </p:cBhvr>
                                      <p:to>
                                        <p:strVal val="true"/>
                                      </p:to>
                                    </p:set>
                                  </p:childTnLst>
                                </p:cTn>
                              </p:par>
                            </p:childTnLst>
                          </p:cTn>
                        </p:par>
                        <p:par>
                          <p:cTn id="428" fill="hold">
                            <p:stCondLst>
                              <p:cond delay="15500"/>
                            </p:stCondLst>
                            <p:childTnLst>
                              <p:par>
                                <p:cTn id="429" presetID="1" presetClass="emph" presetSubtype="2" fill="hold" nodeType="afterEffect">
                                  <p:stCondLst>
                                    <p:cond delay="0"/>
                                  </p:stCondLst>
                                  <p:childTnLst>
                                    <p:animClr clrSpc="rgb" dir="cw">
                                      <p:cBhvr>
                                        <p:cTn id="430" dur="1000" fill="hold"/>
                                        <p:tgtEl>
                                          <p:spTgt spid="430"/>
                                        </p:tgtEl>
                                        <p:attrNameLst>
                                          <p:attrName>fillcolor</p:attrName>
                                        </p:attrNameLst>
                                      </p:cBhvr>
                                      <p:to>
                                        <a:srgbClr val="2C2C2C"/>
                                      </p:to>
                                    </p:animClr>
                                    <p:set>
                                      <p:cBhvr>
                                        <p:cTn id="431" dur="1000" fill="hold"/>
                                        <p:tgtEl>
                                          <p:spTgt spid="430"/>
                                        </p:tgtEl>
                                        <p:attrNameLst>
                                          <p:attrName>fill.type</p:attrName>
                                        </p:attrNameLst>
                                      </p:cBhvr>
                                      <p:to>
                                        <p:strVal val="solid"/>
                                      </p:to>
                                    </p:set>
                                    <p:set>
                                      <p:cBhvr>
                                        <p:cTn id="432" dur="1000" fill="hold"/>
                                        <p:tgtEl>
                                          <p:spTgt spid="430"/>
                                        </p:tgtEl>
                                        <p:attrNameLst>
                                          <p:attrName>fill.on</p:attrName>
                                        </p:attrNameLst>
                                      </p:cBhvr>
                                      <p:to>
                                        <p:strVal val="true"/>
                                      </p:to>
                                    </p:set>
                                  </p:childTnLst>
                                </p:cTn>
                              </p:par>
                              <p:par>
                                <p:cTn id="433" presetID="7" presetClass="emph" presetSubtype="2" fill="hold" nodeType="withEffect">
                                  <p:stCondLst>
                                    <p:cond delay="0"/>
                                  </p:stCondLst>
                                  <p:childTnLst>
                                    <p:animClr clrSpc="rgb" dir="cw">
                                      <p:cBhvr>
                                        <p:cTn id="434" dur="2000" fill="hold"/>
                                        <p:tgtEl>
                                          <p:spTgt spid="449"/>
                                        </p:tgtEl>
                                        <p:attrNameLst>
                                          <p:attrName>stroke.color</p:attrName>
                                        </p:attrNameLst>
                                      </p:cBhvr>
                                      <p:to>
                                        <a:srgbClr val="1D1D1D"/>
                                      </p:to>
                                    </p:animClr>
                                    <p:set>
                                      <p:cBhvr>
                                        <p:cTn id="435" dur="2000" fill="hold"/>
                                        <p:tgtEl>
                                          <p:spTgt spid="449"/>
                                        </p:tgtEl>
                                        <p:attrNameLst>
                                          <p:attrName>stroke.on</p:attrName>
                                        </p:attrNameLst>
                                      </p:cBhvr>
                                      <p:to>
                                        <p:strVal val="true"/>
                                      </p:to>
                                    </p:set>
                                  </p:childTnLst>
                                </p:cTn>
                              </p:par>
                              <p:par>
                                <p:cTn id="436" presetID="7" presetClass="emph" presetSubtype="2" fill="hold" nodeType="withEffect">
                                  <p:stCondLst>
                                    <p:cond delay="0"/>
                                  </p:stCondLst>
                                  <p:childTnLst>
                                    <p:animClr clrSpc="rgb" dir="cw">
                                      <p:cBhvr>
                                        <p:cTn id="437" dur="2000" fill="hold"/>
                                        <p:tgtEl>
                                          <p:spTgt spid="450"/>
                                        </p:tgtEl>
                                        <p:attrNameLst>
                                          <p:attrName>stroke.color</p:attrName>
                                        </p:attrNameLst>
                                      </p:cBhvr>
                                      <p:to>
                                        <a:srgbClr val="1D1D1D"/>
                                      </p:to>
                                    </p:animClr>
                                    <p:set>
                                      <p:cBhvr>
                                        <p:cTn id="438" dur="2000" fill="hold"/>
                                        <p:tgtEl>
                                          <p:spTgt spid="450"/>
                                        </p:tgtEl>
                                        <p:attrNameLst>
                                          <p:attrName>stroke.on</p:attrName>
                                        </p:attrNameLst>
                                      </p:cBhvr>
                                      <p:to>
                                        <p:strVal val="true"/>
                                      </p:to>
                                    </p:set>
                                  </p:childTnLst>
                                </p:cTn>
                              </p:par>
                            </p:childTnLst>
                          </p:cTn>
                        </p:par>
                        <p:par>
                          <p:cTn id="439" fill="hold">
                            <p:stCondLst>
                              <p:cond delay="17500"/>
                            </p:stCondLst>
                            <p:childTnLst>
                              <p:par>
                                <p:cTn id="440" presetID="0" presetClass="path" presetSubtype="0" accel="50000" decel="50000" fill="hold" grpId="0" nodeType="afterEffect">
                                  <p:stCondLst>
                                    <p:cond delay="0"/>
                                  </p:stCondLst>
                                  <p:childTnLst>
                                    <p:animMotion origin="layout" path="M 0 0 L 0 -0.10487 " pathEditMode="relative" ptsTypes="AA">
                                      <p:cBhvr>
                                        <p:cTn id="441" dur="2000" fill="hold"/>
                                        <p:tgtEl>
                                          <p:spTgt spid="405"/>
                                        </p:tgtEl>
                                        <p:attrNameLst>
                                          <p:attrName>ppt_x</p:attrName>
                                          <p:attrName>ppt_y</p:attrName>
                                        </p:attrNameLst>
                                      </p:cBhvr>
                                    </p:animMotion>
                                  </p:childTnLst>
                                </p:cTn>
                              </p:par>
                              <p:par>
                                <p:cTn id="442" presetID="0" presetClass="path" presetSubtype="0" accel="50000" decel="50000" fill="hold" grpId="0" nodeType="withEffect">
                                  <p:stCondLst>
                                    <p:cond delay="0"/>
                                  </p:stCondLst>
                                  <p:childTnLst>
                                    <p:animMotion origin="layout" path="M 0 0 L 0 -0.10487 " pathEditMode="relative" ptsTypes="AA">
                                      <p:cBhvr>
                                        <p:cTn id="443" dur="2000" fill="hold"/>
                                        <p:tgtEl>
                                          <p:spTgt spid="408"/>
                                        </p:tgtEl>
                                        <p:attrNameLst>
                                          <p:attrName>ppt_x</p:attrName>
                                          <p:attrName>ppt_y</p:attrName>
                                        </p:attrNameLst>
                                      </p:cBhvr>
                                    </p:animMotion>
                                  </p:childTnLst>
                                </p:cTn>
                              </p:par>
                              <p:par>
                                <p:cTn id="444" presetID="0" presetClass="path" presetSubtype="0" accel="50000" decel="50000" fill="hold" nodeType="withEffect">
                                  <p:stCondLst>
                                    <p:cond delay="0"/>
                                  </p:stCondLst>
                                  <p:childTnLst>
                                    <p:animMotion origin="layout" path="M 0 0 L 0 -0.10487 " pathEditMode="relative" ptsTypes="AA">
                                      <p:cBhvr>
                                        <p:cTn id="445" dur="2000" fill="hold"/>
                                        <p:tgtEl>
                                          <p:spTgt spid="411"/>
                                        </p:tgtEl>
                                        <p:attrNameLst>
                                          <p:attrName>ppt_x</p:attrName>
                                          <p:attrName>ppt_y</p:attrName>
                                        </p:attrNameLst>
                                      </p:cBhvr>
                                    </p:animMotion>
                                  </p:childTnLst>
                                </p:cTn>
                              </p:par>
                              <p:par>
                                <p:cTn id="446" presetID="0" presetClass="path" presetSubtype="0" accel="50000" decel="50000" fill="hold" grpId="0" nodeType="withEffect">
                                  <p:stCondLst>
                                    <p:cond delay="0"/>
                                  </p:stCondLst>
                                  <p:childTnLst>
                                    <p:animMotion origin="layout" path="M 0 0 L 0 -0.10487 " pathEditMode="relative" ptsTypes="AA">
                                      <p:cBhvr>
                                        <p:cTn id="447" dur="2000" fill="hold"/>
                                        <p:tgtEl>
                                          <p:spTgt spid="406"/>
                                        </p:tgtEl>
                                        <p:attrNameLst>
                                          <p:attrName>ppt_x</p:attrName>
                                          <p:attrName>ppt_y</p:attrName>
                                        </p:attrNameLst>
                                      </p:cBhvr>
                                    </p:animMotion>
                                  </p:childTnLst>
                                </p:cTn>
                              </p:par>
                              <p:par>
                                <p:cTn id="448" presetID="0" presetClass="path" presetSubtype="0" accel="50000" decel="50000" fill="hold" grpId="0" nodeType="withEffect">
                                  <p:stCondLst>
                                    <p:cond delay="0"/>
                                  </p:stCondLst>
                                  <p:childTnLst>
                                    <p:animMotion origin="layout" path="M 0 0 L 0 -0.10487 " pathEditMode="relative" ptsTypes="AA">
                                      <p:cBhvr>
                                        <p:cTn id="449" dur="2000" fill="hold"/>
                                        <p:tgtEl>
                                          <p:spTgt spid="407"/>
                                        </p:tgtEl>
                                        <p:attrNameLst>
                                          <p:attrName>ppt_x</p:attrName>
                                          <p:attrName>ppt_y</p:attrName>
                                        </p:attrNameLst>
                                      </p:cBhvr>
                                    </p:animMotion>
                                  </p:childTnLst>
                                </p:cTn>
                              </p:par>
                              <p:par>
                                <p:cTn id="450" presetID="0" presetClass="path" presetSubtype="0" accel="50000" decel="50000" fill="hold" grpId="0" nodeType="withEffect">
                                  <p:stCondLst>
                                    <p:cond delay="0"/>
                                  </p:stCondLst>
                                  <p:childTnLst>
                                    <p:animMotion origin="layout" path="M 0 0 L 0 -0.10487 " pathEditMode="relative" ptsTypes="AA">
                                      <p:cBhvr>
                                        <p:cTn id="451" dur="2000" fill="hold"/>
                                        <p:tgtEl>
                                          <p:spTgt spid="417"/>
                                        </p:tgtEl>
                                        <p:attrNameLst>
                                          <p:attrName>ppt_x</p:attrName>
                                          <p:attrName>ppt_y</p:attrName>
                                        </p:attrNameLst>
                                      </p:cBhvr>
                                    </p:animMotion>
                                  </p:childTnLst>
                                </p:cTn>
                              </p:par>
                              <p:par>
                                <p:cTn id="452" presetID="0" presetClass="path" presetSubtype="0" accel="50000" decel="50000" fill="hold" grpId="0" nodeType="withEffect">
                                  <p:stCondLst>
                                    <p:cond delay="0"/>
                                  </p:stCondLst>
                                  <p:childTnLst>
                                    <p:animMotion origin="layout" path="M 0 0 L 0 -0.10487 " pathEditMode="relative" ptsTypes="AA">
                                      <p:cBhvr>
                                        <p:cTn id="453" dur="2000" fill="hold"/>
                                        <p:tgtEl>
                                          <p:spTgt spid="370"/>
                                        </p:tgtEl>
                                        <p:attrNameLst>
                                          <p:attrName>ppt_x</p:attrName>
                                          <p:attrName>ppt_y</p:attrName>
                                        </p:attrNameLst>
                                      </p:cBhvr>
                                    </p:animMotion>
                                  </p:childTnLst>
                                </p:cTn>
                              </p:par>
                              <p:par>
                                <p:cTn id="454" presetID="0" presetClass="path" presetSubtype="0" accel="50000" decel="50000" fill="hold" grpId="0" nodeType="withEffect">
                                  <p:stCondLst>
                                    <p:cond delay="0"/>
                                  </p:stCondLst>
                                  <p:childTnLst>
                                    <p:animMotion origin="layout" path="M 0 0 L 0 -0.10487 " pathEditMode="relative" ptsTypes="AA">
                                      <p:cBhvr>
                                        <p:cTn id="455" dur="2000" fill="hold"/>
                                        <p:tgtEl>
                                          <p:spTgt spid="377"/>
                                        </p:tgtEl>
                                        <p:attrNameLst>
                                          <p:attrName>ppt_x</p:attrName>
                                          <p:attrName>ppt_y</p:attrName>
                                        </p:attrNameLst>
                                      </p:cBhvr>
                                    </p:animMotion>
                                  </p:childTnLst>
                                </p:cTn>
                              </p:par>
                              <p:par>
                                <p:cTn id="456" presetID="0" presetClass="path" presetSubtype="0" accel="50000" decel="50000" fill="hold" nodeType="withEffect">
                                  <p:stCondLst>
                                    <p:cond delay="0"/>
                                  </p:stCondLst>
                                  <p:childTnLst>
                                    <p:animMotion origin="layout" path="M 0 0 L 0 -0.10487 " pathEditMode="relative" ptsTypes="AA">
                                      <p:cBhvr>
                                        <p:cTn id="457" dur="2000" fill="hold"/>
                                        <p:tgtEl>
                                          <p:spTgt spid="375"/>
                                        </p:tgtEl>
                                        <p:attrNameLst>
                                          <p:attrName>ppt_x</p:attrName>
                                          <p:attrName>ppt_y</p:attrName>
                                        </p:attrNameLst>
                                      </p:cBhvr>
                                    </p:animMotion>
                                  </p:childTnLst>
                                </p:cTn>
                              </p:par>
                              <p:par>
                                <p:cTn id="458" presetID="0" presetClass="path" presetSubtype="0" accel="50000" decel="50000" fill="hold" grpId="0" nodeType="withEffect">
                                  <p:stCondLst>
                                    <p:cond delay="0"/>
                                  </p:stCondLst>
                                  <p:childTnLst>
                                    <p:animMotion origin="layout" path="M 0 0 L 0 -0.10487 " pathEditMode="relative" ptsTypes="AA">
                                      <p:cBhvr>
                                        <p:cTn id="459" dur="2000" fill="hold"/>
                                        <p:tgtEl>
                                          <p:spTgt spid="372"/>
                                        </p:tgtEl>
                                        <p:attrNameLst>
                                          <p:attrName>ppt_x</p:attrName>
                                          <p:attrName>ppt_y</p:attrName>
                                        </p:attrNameLst>
                                      </p:cBhvr>
                                    </p:animMotion>
                                  </p:childTnLst>
                                </p:cTn>
                              </p:par>
                              <p:par>
                                <p:cTn id="460" presetID="0" presetClass="path" presetSubtype="0" accel="50000" decel="50000" fill="hold" grpId="0" nodeType="withEffect">
                                  <p:stCondLst>
                                    <p:cond delay="0"/>
                                  </p:stCondLst>
                                  <p:childTnLst>
                                    <p:animMotion origin="layout" path="M 0 0 L 0 -0.10487 " pathEditMode="relative" ptsTypes="AA">
                                      <p:cBhvr>
                                        <p:cTn id="461" dur="2000" fill="hold"/>
                                        <p:tgtEl>
                                          <p:spTgt spid="383"/>
                                        </p:tgtEl>
                                        <p:attrNameLst>
                                          <p:attrName>ppt_x</p:attrName>
                                          <p:attrName>ppt_y</p:attrName>
                                        </p:attrNameLst>
                                      </p:cBhvr>
                                    </p:animMotion>
                                  </p:childTnLst>
                                </p:cTn>
                              </p:par>
                              <p:par>
                                <p:cTn id="462" presetID="0" presetClass="path" presetSubtype="0" accel="50000" decel="50000" fill="hold" nodeType="withEffect">
                                  <p:stCondLst>
                                    <p:cond delay="0"/>
                                  </p:stCondLst>
                                  <p:childTnLst>
                                    <p:animMotion origin="layout" path="M 0 0 L 0 -0.10487 " pathEditMode="relative" ptsTypes="AA">
                                      <p:cBhvr>
                                        <p:cTn id="463" dur="2000" fill="hold"/>
                                        <p:tgtEl>
                                          <p:spTgt spid="389"/>
                                        </p:tgtEl>
                                        <p:attrNameLst>
                                          <p:attrName>ppt_x</p:attrName>
                                          <p:attrName>ppt_y</p:attrName>
                                        </p:attrNameLst>
                                      </p:cBhvr>
                                    </p:animMotion>
                                  </p:childTnLst>
                                </p:cTn>
                              </p:par>
                              <p:par>
                                <p:cTn id="464" presetID="0" presetClass="path" presetSubtype="0" accel="50000" decel="50000" fill="hold" grpId="0" nodeType="withEffect">
                                  <p:stCondLst>
                                    <p:cond delay="0"/>
                                  </p:stCondLst>
                                  <p:childTnLst>
                                    <p:animMotion origin="layout" path="M 0 0 L 0 -0.10487 " pathEditMode="relative" ptsTypes="AA">
                                      <p:cBhvr>
                                        <p:cTn id="465" dur="2000" fill="hold"/>
                                        <p:tgtEl>
                                          <p:spTgt spid="387"/>
                                        </p:tgtEl>
                                        <p:attrNameLst>
                                          <p:attrName>ppt_x</p:attrName>
                                          <p:attrName>ppt_y</p:attrName>
                                        </p:attrNameLst>
                                      </p:cBhvr>
                                    </p:animMotion>
                                  </p:childTnLst>
                                </p:cTn>
                              </p:par>
                              <p:par>
                                <p:cTn id="466" presetID="0" presetClass="path" presetSubtype="0" accel="50000" decel="50000" fill="hold" nodeType="withEffect">
                                  <p:stCondLst>
                                    <p:cond delay="0"/>
                                  </p:stCondLst>
                                  <p:childTnLst>
                                    <p:animMotion origin="layout" path="M 0 0 L 0 -0.10487 " pathEditMode="relative" ptsTypes="AA">
                                      <p:cBhvr>
                                        <p:cTn id="467" dur="2000" fill="hold"/>
                                        <p:tgtEl>
                                          <p:spTgt spid="390"/>
                                        </p:tgtEl>
                                        <p:attrNameLst>
                                          <p:attrName>ppt_x</p:attrName>
                                          <p:attrName>ppt_y</p:attrName>
                                        </p:attrNameLst>
                                      </p:cBhvr>
                                    </p:animMotion>
                                  </p:childTnLst>
                                </p:cTn>
                              </p:par>
                              <p:par>
                                <p:cTn id="468" presetID="0" presetClass="path" presetSubtype="0" accel="50000" decel="50000" fill="hold" nodeType="withEffect">
                                  <p:stCondLst>
                                    <p:cond delay="0"/>
                                  </p:stCondLst>
                                  <p:childTnLst>
                                    <p:animMotion origin="layout" path="M 0 0 L 0 -0.10487 " pathEditMode="relative" ptsTypes="AA">
                                      <p:cBhvr>
                                        <p:cTn id="469" dur="2000" fill="hold"/>
                                        <p:tgtEl>
                                          <p:spTgt spid="385"/>
                                        </p:tgtEl>
                                        <p:attrNameLst>
                                          <p:attrName>ppt_x</p:attrName>
                                          <p:attrName>ppt_y</p:attrName>
                                        </p:attrNameLst>
                                      </p:cBhvr>
                                    </p:animMotion>
                                  </p:childTnLst>
                                </p:cTn>
                              </p:par>
                              <p:par>
                                <p:cTn id="470" presetID="0" presetClass="path" presetSubtype="0" accel="50000" decel="50000" fill="hold" grpId="0" nodeType="withEffect">
                                  <p:stCondLst>
                                    <p:cond delay="0"/>
                                  </p:stCondLst>
                                  <p:childTnLst>
                                    <p:animMotion origin="layout" path="M 0 0 L 0 -0.10487 " pathEditMode="relative" ptsTypes="AA">
                                      <p:cBhvr>
                                        <p:cTn id="471" dur="2000" fill="hold"/>
                                        <p:tgtEl>
                                          <p:spTgt spid="450"/>
                                        </p:tgtEl>
                                        <p:attrNameLst>
                                          <p:attrName>ppt_x</p:attrName>
                                          <p:attrName>ppt_y</p:attrName>
                                        </p:attrNameLst>
                                      </p:cBhvr>
                                    </p:animMotion>
                                  </p:childTnLst>
                                </p:cTn>
                              </p:par>
                              <p:par>
                                <p:cTn id="472" presetID="0" presetClass="path" presetSubtype="0" accel="50000" decel="50000" fill="hold" grpId="0" nodeType="withEffect">
                                  <p:stCondLst>
                                    <p:cond delay="0"/>
                                  </p:stCondLst>
                                  <p:childTnLst>
                                    <p:animMotion origin="layout" path="M 0 0 L 0 -0.10487 " pathEditMode="relative" ptsTypes="AA">
                                      <p:cBhvr>
                                        <p:cTn id="473" dur="2000" fill="hold"/>
                                        <p:tgtEl>
                                          <p:spTgt spid="449"/>
                                        </p:tgtEl>
                                        <p:attrNameLst>
                                          <p:attrName>ppt_x</p:attrName>
                                          <p:attrName>ppt_y</p:attrName>
                                        </p:attrNameLst>
                                      </p:cBhvr>
                                    </p:animMotion>
                                  </p:childTnLst>
                                </p:cTn>
                              </p:par>
                              <p:par>
                                <p:cTn id="474" presetID="0" presetClass="path" presetSubtype="0" accel="50000" decel="50000" fill="hold" grpId="0" nodeType="withEffect">
                                  <p:stCondLst>
                                    <p:cond delay="0"/>
                                  </p:stCondLst>
                                  <p:childTnLst>
                                    <p:animMotion origin="layout" path="M 0 0 L 0 -0.10487 " pathEditMode="relative" ptsTypes="AA">
                                      <p:cBhvr>
                                        <p:cTn id="475" dur="2000" fill="hold"/>
                                        <p:tgtEl>
                                          <p:spTgt spid="422"/>
                                        </p:tgtEl>
                                        <p:attrNameLst>
                                          <p:attrName>ppt_x</p:attrName>
                                          <p:attrName>ppt_y</p:attrName>
                                        </p:attrNameLst>
                                      </p:cBhvr>
                                    </p:animMotion>
                                  </p:childTnLst>
                                </p:cTn>
                              </p:par>
                              <p:par>
                                <p:cTn id="476" presetID="0" presetClass="path" presetSubtype="0" accel="50000" decel="50000" fill="hold" grpId="0" nodeType="withEffect">
                                  <p:stCondLst>
                                    <p:cond delay="0"/>
                                  </p:stCondLst>
                                  <p:childTnLst>
                                    <p:animMotion origin="layout" path="M 0 0 L 0 -0.10487 " pathEditMode="relative" ptsTypes="AA">
                                      <p:cBhvr>
                                        <p:cTn id="477" dur="2000" fill="hold"/>
                                        <p:tgtEl>
                                          <p:spTgt spid="388"/>
                                        </p:tgtEl>
                                        <p:attrNameLst>
                                          <p:attrName>ppt_x</p:attrName>
                                          <p:attrName>ppt_y</p:attrName>
                                        </p:attrNameLst>
                                      </p:cBhvr>
                                    </p:animMotion>
                                  </p:childTnLst>
                                </p:cTn>
                              </p:par>
                              <p:par>
                                <p:cTn id="478" presetID="0" presetClass="path" presetSubtype="0" accel="50000" decel="50000" fill="hold" grpId="0" nodeType="withEffect">
                                  <p:stCondLst>
                                    <p:cond delay="0"/>
                                  </p:stCondLst>
                                  <p:childTnLst>
                                    <p:animMotion origin="layout" path="M 0 0 L 0 -0.10487 " pathEditMode="relative" ptsTypes="AA">
                                      <p:cBhvr>
                                        <p:cTn id="479" dur="2000" fill="hold"/>
                                        <p:tgtEl>
                                          <p:spTgt spid="378"/>
                                        </p:tgtEl>
                                        <p:attrNameLst>
                                          <p:attrName>ppt_x</p:attrName>
                                          <p:attrName>ppt_y</p:attrName>
                                        </p:attrNameLst>
                                      </p:cBhvr>
                                    </p:animMotion>
                                  </p:childTnLst>
                                </p:cTn>
                              </p:par>
                              <p:par>
                                <p:cTn id="480" presetID="0" presetClass="path" presetSubtype="0" accel="50000" decel="50000" fill="hold" grpId="0" nodeType="withEffect">
                                  <p:stCondLst>
                                    <p:cond delay="0"/>
                                  </p:stCondLst>
                                  <p:childTnLst>
                                    <p:animMotion origin="layout" path="M 0 0 L 0 -0.10487 " pathEditMode="relative" ptsTypes="AA">
                                      <p:cBhvr>
                                        <p:cTn id="481" dur="2000" fill="hold"/>
                                        <p:tgtEl>
                                          <p:spTgt spid="366"/>
                                        </p:tgtEl>
                                        <p:attrNameLst>
                                          <p:attrName>ppt_x</p:attrName>
                                          <p:attrName>ppt_y</p:attrName>
                                        </p:attrNameLst>
                                      </p:cBhvr>
                                    </p:animMotion>
                                  </p:childTnLst>
                                </p:cTn>
                              </p:par>
                              <p:par>
                                <p:cTn id="482" presetID="0" presetClass="path" presetSubtype="0" accel="50000" decel="50000" fill="hold" nodeType="withEffect">
                                  <p:stCondLst>
                                    <p:cond delay="0"/>
                                  </p:stCondLst>
                                  <p:childTnLst>
                                    <p:animMotion origin="layout" path="M 0 0 L 0 -0.10487 " pathEditMode="relative" ptsTypes="AA">
                                      <p:cBhvr>
                                        <p:cTn id="483" dur="2000" fill="hold"/>
                                        <p:tgtEl>
                                          <p:spTgt spid="427"/>
                                        </p:tgtEl>
                                        <p:attrNameLst>
                                          <p:attrName>ppt_x</p:attrName>
                                          <p:attrName>ppt_y</p:attrName>
                                        </p:attrNameLst>
                                      </p:cBhvr>
                                    </p:animMotion>
                                  </p:childTnLst>
                                </p:cTn>
                              </p:par>
                              <p:par>
                                <p:cTn id="484" presetID="0" presetClass="path" presetSubtype="0" accel="50000" decel="50000" fill="hold" grpId="0" nodeType="withEffect">
                                  <p:stCondLst>
                                    <p:cond delay="0"/>
                                  </p:stCondLst>
                                  <p:childTnLst>
                                    <p:animMotion origin="layout" path="M 0 0 L 0 -0.10487 " pathEditMode="relative" ptsTypes="AA">
                                      <p:cBhvr>
                                        <p:cTn id="485" dur="2000" fill="hold"/>
                                        <p:tgtEl>
                                          <p:spTgt spid="425"/>
                                        </p:tgtEl>
                                        <p:attrNameLst>
                                          <p:attrName>ppt_x</p:attrName>
                                          <p:attrName>ppt_y</p:attrName>
                                        </p:attrNameLst>
                                      </p:cBhvr>
                                    </p:animMotion>
                                  </p:childTnLst>
                                </p:cTn>
                              </p:par>
                              <p:par>
                                <p:cTn id="486" presetID="0" presetClass="path" presetSubtype="0" accel="50000" decel="50000" fill="hold" grpId="0" nodeType="withEffect">
                                  <p:stCondLst>
                                    <p:cond delay="0"/>
                                  </p:stCondLst>
                                  <p:childTnLst>
                                    <p:animMotion origin="layout" path="M 0 0 L 0 -0.10487 " pathEditMode="relative" ptsTypes="AA">
                                      <p:cBhvr>
                                        <p:cTn id="487" dur="2000" fill="hold"/>
                                        <p:tgtEl>
                                          <p:spTgt spid="426"/>
                                        </p:tgtEl>
                                        <p:attrNameLst>
                                          <p:attrName>ppt_x</p:attrName>
                                          <p:attrName>ppt_y</p:attrName>
                                        </p:attrNameLst>
                                      </p:cBhvr>
                                    </p:animMotion>
                                  </p:childTnLst>
                                </p:cTn>
                              </p:par>
                              <p:par>
                                <p:cTn id="488" presetID="0" presetClass="path" presetSubtype="0" accel="50000" decel="50000" fill="hold" nodeType="withEffect">
                                  <p:stCondLst>
                                    <p:cond delay="0"/>
                                  </p:stCondLst>
                                  <p:childTnLst>
                                    <p:animMotion origin="layout" path="M 0 0 L 0 -0.10487 " pathEditMode="relative" ptsTypes="AA">
                                      <p:cBhvr>
                                        <p:cTn id="489" dur="2000" fill="hold"/>
                                        <p:tgtEl>
                                          <p:spTgt spid="433"/>
                                        </p:tgtEl>
                                        <p:attrNameLst>
                                          <p:attrName>ppt_x</p:attrName>
                                          <p:attrName>ppt_y</p:attrName>
                                        </p:attrNameLst>
                                      </p:cBhvr>
                                    </p:animMotion>
                                  </p:childTnLst>
                                </p:cTn>
                              </p:par>
                              <p:par>
                                <p:cTn id="490" presetID="0" presetClass="path" presetSubtype="0" accel="50000" decel="50000" fill="hold" grpId="0" nodeType="withEffect">
                                  <p:stCondLst>
                                    <p:cond delay="0"/>
                                  </p:stCondLst>
                                  <p:childTnLst>
                                    <p:animMotion origin="layout" path="M 0 0 L 0 -0.10487 " pathEditMode="relative" ptsTypes="AA">
                                      <p:cBhvr>
                                        <p:cTn id="491" dur="2000" fill="hold"/>
                                        <p:tgtEl>
                                          <p:spTgt spid="431"/>
                                        </p:tgtEl>
                                        <p:attrNameLst>
                                          <p:attrName>ppt_x</p:attrName>
                                          <p:attrName>ppt_y</p:attrName>
                                        </p:attrNameLst>
                                      </p:cBhvr>
                                    </p:animMotion>
                                  </p:childTnLst>
                                </p:cTn>
                              </p:par>
                              <p:par>
                                <p:cTn id="492" presetID="0" presetClass="path" presetSubtype="0" accel="50000" decel="50000" fill="hold" grpId="0" nodeType="withEffect">
                                  <p:stCondLst>
                                    <p:cond delay="0"/>
                                  </p:stCondLst>
                                  <p:childTnLst>
                                    <p:animMotion origin="layout" path="M 0 0 L 0 -0.10487 " pathEditMode="relative" ptsTypes="AA">
                                      <p:cBhvr>
                                        <p:cTn id="493" dur="2000" fill="hold"/>
                                        <p:tgtEl>
                                          <p:spTgt spid="430"/>
                                        </p:tgtEl>
                                        <p:attrNameLst>
                                          <p:attrName>ppt_x</p:attrName>
                                          <p:attrName>ppt_y</p:attrName>
                                        </p:attrNameLst>
                                      </p:cBhvr>
                                    </p:animMotion>
                                  </p:childTnLst>
                                </p:cTn>
                              </p:par>
                              <p:par>
                                <p:cTn id="494" presetID="0" presetClass="path" presetSubtype="0" accel="50000" decel="50000" fill="hold" grpId="0" nodeType="withEffect">
                                  <p:stCondLst>
                                    <p:cond delay="0"/>
                                  </p:stCondLst>
                                  <p:childTnLst>
                                    <p:animMotion origin="layout" path="M 0 0 L 0 -0.10509 " pathEditMode="relative" ptsTypes="AA">
                                      <p:cBhvr>
                                        <p:cTn id="495" dur="2000" fill="hold"/>
                                        <p:tgtEl>
                                          <p:spTgt spid="421"/>
                                        </p:tgtEl>
                                        <p:attrNameLst>
                                          <p:attrName>ppt_x</p:attrName>
                                          <p:attrName>ppt_y</p:attrName>
                                        </p:attrNameLst>
                                      </p:cBhvr>
                                    </p:animMotion>
                                  </p:childTnLst>
                                </p:cTn>
                              </p:par>
                            </p:childTnLst>
                          </p:cTn>
                        </p:par>
                        <p:par>
                          <p:cTn id="496" fill="hold">
                            <p:stCondLst>
                              <p:cond delay="19500"/>
                            </p:stCondLst>
                            <p:childTnLst>
                              <p:par>
                                <p:cTn id="497" presetID="55" presetClass="exit" presetSubtype="0" fill="hold" nodeType="afterEffect">
                                  <p:stCondLst>
                                    <p:cond delay="0"/>
                                  </p:stCondLst>
                                  <p:childTnLst>
                                    <p:anim calcmode="lin" valueType="num">
                                      <p:cBhvr>
                                        <p:cTn id="498" dur="1000"/>
                                        <p:tgtEl>
                                          <p:spTgt spid="462"/>
                                        </p:tgtEl>
                                        <p:attrNameLst>
                                          <p:attrName>ppt_w</p:attrName>
                                        </p:attrNameLst>
                                      </p:cBhvr>
                                      <p:tavLst>
                                        <p:tav tm="0">
                                          <p:val>
                                            <p:strVal val="ppt_w"/>
                                          </p:val>
                                        </p:tav>
                                        <p:tav tm="100000">
                                          <p:val>
                                            <p:strVal val="ppt_w*0.70"/>
                                          </p:val>
                                        </p:tav>
                                      </p:tavLst>
                                    </p:anim>
                                    <p:anim calcmode="lin" valueType="num">
                                      <p:cBhvr>
                                        <p:cTn id="499" dur="1000"/>
                                        <p:tgtEl>
                                          <p:spTgt spid="462"/>
                                        </p:tgtEl>
                                        <p:attrNameLst>
                                          <p:attrName>ppt_h</p:attrName>
                                        </p:attrNameLst>
                                      </p:cBhvr>
                                      <p:tavLst>
                                        <p:tav tm="0">
                                          <p:val>
                                            <p:strVal val="ppt_h"/>
                                          </p:val>
                                        </p:tav>
                                        <p:tav tm="100000">
                                          <p:val>
                                            <p:strVal val="ppt_h"/>
                                          </p:val>
                                        </p:tav>
                                      </p:tavLst>
                                    </p:anim>
                                    <p:animEffect transition="out" filter="fade">
                                      <p:cBhvr>
                                        <p:cTn id="500" dur="1000"/>
                                        <p:tgtEl>
                                          <p:spTgt spid="462"/>
                                        </p:tgtEl>
                                      </p:cBhvr>
                                    </p:animEffect>
                                    <p:set>
                                      <p:cBhvr>
                                        <p:cTn id="501" dur="1" fill="hold">
                                          <p:stCondLst>
                                            <p:cond delay="999"/>
                                          </p:stCondLst>
                                        </p:cTn>
                                        <p:tgtEl>
                                          <p:spTgt spid="462"/>
                                        </p:tgtEl>
                                        <p:attrNameLst>
                                          <p:attrName>style.visibility</p:attrName>
                                        </p:attrNameLst>
                                      </p:cBhvr>
                                      <p:to>
                                        <p:strVal val="hidden"/>
                                      </p:to>
                                    </p:set>
                                  </p:childTnLst>
                                </p:cTn>
                              </p:par>
                              <p:par>
                                <p:cTn id="502" presetID="55" presetClass="exit" presetSubtype="0" fill="hold" nodeType="withEffect">
                                  <p:stCondLst>
                                    <p:cond delay="0"/>
                                  </p:stCondLst>
                                  <p:childTnLst>
                                    <p:anim calcmode="lin" valueType="num">
                                      <p:cBhvr>
                                        <p:cTn id="503" dur="1000"/>
                                        <p:tgtEl>
                                          <p:spTgt spid="294"/>
                                        </p:tgtEl>
                                        <p:attrNameLst>
                                          <p:attrName>ppt_w</p:attrName>
                                        </p:attrNameLst>
                                      </p:cBhvr>
                                      <p:tavLst>
                                        <p:tav tm="0">
                                          <p:val>
                                            <p:strVal val="ppt_w"/>
                                          </p:val>
                                        </p:tav>
                                        <p:tav tm="100000">
                                          <p:val>
                                            <p:strVal val="ppt_w*0.70"/>
                                          </p:val>
                                        </p:tav>
                                      </p:tavLst>
                                    </p:anim>
                                    <p:anim calcmode="lin" valueType="num">
                                      <p:cBhvr>
                                        <p:cTn id="504" dur="1000"/>
                                        <p:tgtEl>
                                          <p:spTgt spid="294"/>
                                        </p:tgtEl>
                                        <p:attrNameLst>
                                          <p:attrName>ppt_h</p:attrName>
                                        </p:attrNameLst>
                                      </p:cBhvr>
                                      <p:tavLst>
                                        <p:tav tm="0">
                                          <p:val>
                                            <p:strVal val="ppt_h"/>
                                          </p:val>
                                        </p:tav>
                                        <p:tav tm="100000">
                                          <p:val>
                                            <p:strVal val="ppt_h"/>
                                          </p:val>
                                        </p:tav>
                                      </p:tavLst>
                                    </p:anim>
                                    <p:animEffect transition="out" filter="fade">
                                      <p:cBhvr>
                                        <p:cTn id="505" dur="1000"/>
                                        <p:tgtEl>
                                          <p:spTgt spid="294"/>
                                        </p:tgtEl>
                                      </p:cBhvr>
                                    </p:animEffect>
                                    <p:set>
                                      <p:cBhvr>
                                        <p:cTn id="506" dur="1" fill="hold">
                                          <p:stCondLst>
                                            <p:cond delay="999"/>
                                          </p:stCondLst>
                                        </p:cTn>
                                        <p:tgtEl>
                                          <p:spTgt spid="294"/>
                                        </p:tgtEl>
                                        <p:attrNameLst>
                                          <p:attrName>style.visibility</p:attrName>
                                        </p:attrNameLst>
                                      </p:cBhvr>
                                      <p:to>
                                        <p:strVal val="hidden"/>
                                      </p:to>
                                    </p:set>
                                  </p:childTnLst>
                                </p:cTn>
                              </p:par>
                              <p:par>
                                <p:cTn id="507" presetID="55" presetClass="exit" presetSubtype="0" fill="hold" nodeType="withEffect">
                                  <p:stCondLst>
                                    <p:cond delay="0"/>
                                  </p:stCondLst>
                                  <p:childTnLst>
                                    <p:anim calcmode="lin" valueType="num">
                                      <p:cBhvr>
                                        <p:cTn id="508" dur="1000"/>
                                        <p:tgtEl>
                                          <p:spTgt spid="465"/>
                                        </p:tgtEl>
                                        <p:attrNameLst>
                                          <p:attrName>ppt_w</p:attrName>
                                        </p:attrNameLst>
                                      </p:cBhvr>
                                      <p:tavLst>
                                        <p:tav tm="0">
                                          <p:val>
                                            <p:strVal val="ppt_w"/>
                                          </p:val>
                                        </p:tav>
                                        <p:tav tm="100000">
                                          <p:val>
                                            <p:strVal val="ppt_w*0.70"/>
                                          </p:val>
                                        </p:tav>
                                      </p:tavLst>
                                    </p:anim>
                                    <p:anim calcmode="lin" valueType="num">
                                      <p:cBhvr>
                                        <p:cTn id="509" dur="1000"/>
                                        <p:tgtEl>
                                          <p:spTgt spid="465"/>
                                        </p:tgtEl>
                                        <p:attrNameLst>
                                          <p:attrName>ppt_h</p:attrName>
                                        </p:attrNameLst>
                                      </p:cBhvr>
                                      <p:tavLst>
                                        <p:tav tm="0">
                                          <p:val>
                                            <p:strVal val="ppt_h"/>
                                          </p:val>
                                        </p:tav>
                                        <p:tav tm="100000">
                                          <p:val>
                                            <p:strVal val="ppt_h"/>
                                          </p:val>
                                        </p:tav>
                                      </p:tavLst>
                                    </p:anim>
                                    <p:animEffect transition="out" filter="fade">
                                      <p:cBhvr>
                                        <p:cTn id="510" dur="1000"/>
                                        <p:tgtEl>
                                          <p:spTgt spid="465"/>
                                        </p:tgtEl>
                                      </p:cBhvr>
                                    </p:animEffect>
                                    <p:set>
                                      <p:cBhvr>
                                        <p:cTn id="511" dur="1" fill="hold">
                                          <p:stCondLst>
                                            <p:cond delay="999"/>
                                          </p:stCondLst>
                                        </p:cTn>
                                        <p:tgtEl>
                                          <p:spTgt spid="465"/>
                                        </p:tgtEl>
                                        <p:attrNameLst>
                                          <p:attrName>style.visibility</p:attrName>
                                        </p:attrNameLst>
                                      </p:cBhvr>
                                      <p:to>
                                        <p:strVal val="hidden"/>
                                      </p:to>
                                    </p:set>
                                  </p:childTnLst>
                                </p:cTn>
                              </p:par>
                              <p:par>
                                <p:cTn id="512" presetID="55" presetClass="exit" presetSubtype="0" fill="hold" nodeType="withEffect">
                                  <p:stCondLst>
                                    <p:cond delay="0"/>
                                  </p:stCondLst>
                                  <p:childTnLst>
                                    <p:anim calcmode="lin" valueType="num">
                                      <p:cBhvr>
                                        <p:cTn id="513" dur="1000"/>
                                        <p:tgtEl>
                                          <p:spTgt spid="303"/>
                                        </p:tgtEl>
                                        <p:attrNameLst>
                                          <p:attrName>ppt_w</p:attrName>
                                        </p:attrNameLst>
                                      </p:cBhvr>
                                      <p:tavLst>
                                        <p:tav tm="0">
                                          <p:val>
                                            <p:strVal val="ppt_w"/>
                                          </p:val>
                                        </p:tav>
                                        <p:tav tm="100000">
                                          <p:val>
                                            <p:strVal val="ppt_w*0.70"/>
                                          </p:val>
                                        </p:tav>
                                      </p:tavLst>
                                    </p:anim>
                                    <p:anim calcmode="lin" valueType="num">
                                      <p:cBhvr>
                                        <p:cTn id="514" dur="1000"/>
                                        <p:tgtEl>
                                          <p:spTgt spid="303"/>
                                        </p:tgtEl>
                                        <p:attrNameLst>
                                          <p:attrName>ppt_h</p:attrName>
                                        </p:attrNameLst>
                                      </p:cBhvr>
                                      <p:tavLst>
                                        <p:tav tm="0">
                                          <p:val>
                                            <p:strVal val="ppt_h"/>
                                          </p:val>
                                        </p:tav>
                                        <p:tav tm="100000">
                                          <p:val>
                                            <p:strVal val="ppt_h"/>
                                          </p:val>
                                        </p:tav>
                                      </p:tavLst>
                                    </p:anim>
                                    <p:animEffect transition="out" filter="fade">
                                      <p:cBhvr>
                                        <p:cTn id="515" dur="1000"/>
                                        <p:tgtEl>
                                          <p:spTgt spid="303"/>
                                        </p:tgtEl>
                                      </p:cBhvr>
                                    </p:animEffect>
                                    <p:set>
                                      <p:cBhvr>
                                        <p:cTn id="516" dur="1" fill="hold">
                                          <p:stCondLst>
                                            <p:cond delay="999"/>
                                          </p:stCondLst>
                                        </p:cTn>
                                        <p:tgtEl>
                                          <p:spTgt spid="303"/>
                                        </p:tgtEl>
                                        <p:attrNameLst>
                                          <p:attrName>style.visibility</p:attrName>
                                        </p:attrNameLst>
                                      </p:cBhvr>
                                      <p:to>
                                        <p:strVal val="hidden"/>
                                      </p:to>
                                    </p:set>
                                  </p:childTnLst>
                                </p:cTn>
                              </p:par>
                              <p:par>
                                <p:cTn id="517" presetID="55" presetClass="exit" presetSubtype="0" fill="hold" nodeType="withEffect">
                                  <p:stCondLst>
                                    <p:cond delay="0"/>
                                  </p:stCondLst>
                                  <p:childTnLst>
                                    <p:anim calcmode="lin" valueType="num">
                                      <p:cBhvr>
                                        <p:cTn id="518" dur="1000"/>
                                        <p:tgtEl>
                                          <p:spTgt spid="468"/>
                                        </p:tgtEl>
                                        <p:attrNameLst>
                                          <p:attrName>ppt_w</p:attrName>
                                        </p:attrNameLst>
                                      </p:cBhvr>
                                      <p:tavLst>
                                        <p:tav tm="0">
                                          <p:val>
                                            <p:strVal val="ppt_w"/>
                                          </p:val>
                                        </p:tav>
                                        <p:tav tm="100000">
                                          <p:val>
                                            <p:strVal val="ppt_w*0.70"/>
                                          </p:val>
                                        </p:tav>
                                      </p:tavLst>
                                    </p:anim>
                                    <p:anim calcmode="lin" valueType="num">
                                      <p:cBhvr>
                                        <p:cTn id="519" dur="1000"/>
                                        <p:tgtEl>
                                          <p:spTgt spid="468"/>
                                        </p:tgtEl>
                                        <p:attrNameLst>
                                          <p:attrName>ppt_h</p:attrName>
                                        </p:attrNameLst>
                                      </p:cBhvr>
                                      <p:tavLst>
                                        <p:tav tm="0">
                                          <p:val>
                                            <p:strVal val="ppt_h"/>
                                          </p:val>
                                        </p:tav>
                                        <p:tav tm="100000">
                                          <p:val>
                                            <p:strVal val="ppt_h"/>
                                          </p:val>
                                        </p:tav>
                                      </p:tavLst>
                                    </p:anim>
                                    <p:animEffect transition="out" filter="fade">
                                      <p:cBhvr>
                                        <p:cTn id="520" dur="1000"/>
                                        <p:tgtEl>
                                          <p:spTgt spid="468"/>
                                        </p:tgtEl>
                                      </p:cBhvr>
                                    </p:animEffect>
                                    <p:set>
                                      <p:cBhvr>
                                        <p:cTn id="521" dur="1" fill="hold">
                                          <p:stCondLst>
                                            <p:cond delay="999"/>
                                          </p:stCondLst>
                                        </p:cTn>
                                        <p:tgtEl>
                                          <p:spTgt spid="468"/>
                                        </p:tgtEl>
                                        <p:attrNameLst>
                                          <p:attrName>style.visibility</p:attrName>
                                        </p:attrNameLst>
                                      </p:cBhvr>
                                      <p:to>
                                        <p:strVal val="hidden"/>
                                      </p:to>
                                    </p:set>
                                  </p:childTnLst>
                                </p:cTn>
                              </p:par>
                              <p:par>
                                <p:cTn id="522" presetID="55" presetClass="exit" presetSubtype="0" fill="hold" nodeType="withEffect">
                                  <p:stCondLst>
                                    <p:cond delay="0"/>
                                  </p:stCondLst>
                                  <p:childTnLst>
                                    <p:anim calcmode="lin" valueType="num">
                                      <p:cBhvr>
                                        <p:cTn id="523" dur="1000"/>
                                        <p:tgtEl>
                                          <p:spTgt spid="299"/>
                                        </p:tgtEl>
                                        <p:attrNameLst>
                                          <p:attrName>ppt_w</p:attrName>
                                        </p:attrNameLst>
                                      </p:cBhvr>
                                      <p:tavLst>
                                        <p:tav tm="0">
                                          <p:val>
                                            <p:strVal val="ppt_w"/>
                                          </p:val>
                                        </p:tav>
                                        <p:tav tm="100000">
                                          <p:val>
                                            <p:strVal val="ppt_w*0.70"/>
                                          </p:val>
                                        </p:tav>
                                      </p:tavLst>
                                    </p:anim>
                                    <p:anim calcmode="lin" valueType="num">
                                      <p:cBhvr>
                                        <p:cTn id="524" dur="1000"/>
                                        <p:tgtEl>
                                          <p:spTgt spid="299"/>
                                        </p:tgtEl>
                                        <p:attrNameLst>
                                          <p:attrName>ppt_h</p:attrName>
                                        </p:attrNameLst>
                                      </p:cBhvr>
                                      <p:tavLst>
                                        <p:tav tm="0">
                                          <p:val>
                                            <p:strVal val="ppt_h"/>
                                          </p:val>
                                        </p:tav>
                                        <p:tav tm="100000">
                                          <p:val>
                                            <p:strVal val="ppt_h"/>
                                          </p:val>
                                        </p:tav>
                                      </p:tavLst>
                                    </p:anim>
                                    <p:animEffect transition="out" filter="fade">
                                      <p:cBhvr>
                                        <p:cTn id="525" dur="1000"/>
                                        <p:tgtEl>
                                          <p:spTgt spid="299"/>
                                        </p:tgtEl>
                                      </p:cBhvr>
                                    </p:animEffect>
                                    <p:set>
                                      <p:cBhvr>
                                        <p:cTn id="526" dur="1" fill="hold">
                                          <p:stCondLst>
                                            <p:cond delay="999"/>
                                          </p:stCondLst>
                                        </p:cTn>
                                        <p:tgtEl>
                                          <p:spTgt spid="299"/>
                                        </p:tgtEl>
                                        <p:attrNameLst>
                                          <p:attrName>style.visibility</p:attrName>
                                        </p:attrNameLst>
                                      </p:cBhvr>
                                      <p:to>
                                        <p:strVal val="hidden"/>
                                      </p:to>
                                    </p:set>
                                  </p:childTnLst>
                                </p:cTn>
                              </p:par>
                              <p:par>
                                <p:cTn id="527" presetID="55" presetClass="exit" presetSubtype="0" fill="hold" grpId="0" nodeType="withEffect">
                                  <p:stCondLst>
                                    <p:cond delay="0"/>
                                  </p:stCondLst>
                                  <p:childTnLst>
                                    <p:anim calcmode="lin" valueType="num">
                                      <p:cBhvr>
                                        <p:cTn id="528" dur="1000"/>
                                        <p:tgtEl>
                                          <p:spTgt spid="371"/>
                                        </p:tgtEl>
                                        <p:attrNameLst>
                                          <p:attrName>ppt_w</p:attrName>
                                        </p:attrNameLst>
                                      </p:cBhvr>
                                      <p:tavLst>
                                        <p:tav tm="0">
                                          <p:val>
                                            <p:strVal val="ppt_w"/>
                                          </p:val>
                                        </p:tav>
                                        <p:tav tm="100000">
                                          <p:val>
                                            <p:strVal val="ppt_w*0.70"/>
                                          </p:val>
                                        </p:tav>
                                      </p:tavLst>
                                    </p:anim>
                                    <p:anim calcmode="lin" valueType="num">
                                      <p:cBhvr>
                                        <p:cTn id="529" dur="1000"/>
                                        <p:tgtEl>
                                          <p:spTgt spid="371"/>
                                        </p:tgtEl>
                                        <p:attrNameLst>
                                          <p:attrName>ppt_h</p:attrName>
                                        </p:attrNameLst>
                                      </p:cBhvr>
                                      <p:tavLst>
                                        <p:tav tm="0">
                                          <p:val>
                                            <p:strVal val="ppt_h"/>
                                          </p:val>
                                        </p:tav>
                                        <p:tav tm="100000">
                                          <p:val>
                                            <p:strVal val="ppt_h"/>
                                          </p:val>
                                        </p:tav>
                                      </p:tavLst>
                                    </p:anim>
                                    <p:animEffect transition="out" filter="fade">
                                      <p:cBhvr>
                                        <p:cTn id="530" dur="1000"/>
                                        <p:tgtEl>
                                          <p:spTgt spid="371"/>
                                        </p:tgtEl>
                                      </p:cBhvr>
                                    </p:animEffect>
                                    <p:set>
                                      <p:cBhvr>
                                        <p:cTn id="531" dur="1" fill="hold">
                                          <p:stCondLst>
                                            <p:cond delay="999"/>
                                          </p:stCondLst>
                                        </p:cTn>
                                        <p:tgtEl>
                                          <p:spTgt spid="371"/>
                                        </p:tgtEl>
                                        <p:attrNameLst>
                                          <p:attrName>style.visibility</p:attrName>
                                        </p:attrNameLst>
                                      </p:cBhvr>
                                      <p:to>
                                        <p:strVal val="hidden"/>
                                      </p:to>
                                    </p:set>
                                  </p:childTnLst>
                                </p:cTn>
                              </p:par>
                              <p:par>
                                <p:cTn id="532" presetID="55" presetClass="exit" presetSubtype="0" fill="hold" grpId="0" nodeType="withEffect">
                                  <p:stCondLst>
                                    <p:cond delay="0"/>
                                  </p:stCondLst>
                                  <p:childTnLst>
                                    <p:anim calcmode="lin" valueType="num">
                                      <p:cBhvr>
                                        <p:cTn id="533" dur="1000"/>
                                        <p:tgtEl>
                                          <p:spTgt spid="382"/>
                                        </p:tgtEl>
                                        <p:attrNameLst>
                                          <p:attrName>ppt_w</p:attrName>
                                        </p:attrNameLst>
                                      </p:cBhvr>
                                      <p:tavLst>
                                        <p:tav tm="0">
                                          <p:val>
                                            <p:strVal val="ppt_w"/>
                                          </p:val>
                                        </p:tav>
                                        <p:tav tm="100000">
                                          <p:val>
                                            <p:strVal val="ppt_w*0.70"/>
                                          </p:val>
                                        </p:tav>
                                      </p:tavLst>
                                    </p:anim>
                                    <p:anim calcmode="lin" valueType="num">
                                      <p:cBhvr>
                                        <p:cTn id="534" dur="1000"/>
                                        <p:tgtEl>
                                          <p:spTgt spid="382"/>
                                        </p:tgtEl>
                                        <p:attrNameLst>
                                          <p:attrName>ppt_h</p:attrName>
                                        </p:attrNameLst>
                                      </p:cBhvr>
                                      <p:tavLst>
                                        <p:tav tm="0">
                                          <p:val>
                                            <p:strVal val="ppt_h"/>
                                          </p:val>
                                        </p:tav>
                                        <p:tav tm="100000">
                                          <p:val>
                                            <p:strVal val="ppt_h"/>
                                          </p:val>
                                        </p:tav>
                                      </p:tavLst>
                                    </p:anim>
                                    <p:animEffect transition="out" filter="fade">
                                      <p:cBhvr>
                                        <p:cTn id="535" dur="1000"/>
                                        <p:tgtEl>
                                          <p:spTgt spid="382"/>
                                        </p:tgtEl>
                                      </p:cBhvr>
                                    </p:animEffect>
                                    <p:set>
                                      <p:cBhvr>
                                        <p:cTn id="536" dur="1" fill="hold">
                                          <p:stCondLst>
                                            <p:cond delay="999"/>
                                          </p:stCondLst>
                                        </p:cTn>
                                        <p:tgtEl>
                                          <p:spTgt spid="382"/>
                                        </p:tgtEl>
                                        <p:attrNameLst>
                                          <p:attrName>style.visibility</p:attrName>
                                        </p:attrNameLst>
                                      </p:cBhvr>
                                      <p:to>
                                        <p:strVal val="hidden"/>
                                      </p:to>
                                    </p:set>
                                  </p:childTnLst>
                                </p:cTn>
                              </p:par>
                              <p:par>
                                <p:cTn id="537" presetID="55" presetClass="exit" presetSubtype="0" fill="hold" grpId="0" nodeType="withEffect">
                                  <p:stCondLst>
                                    <p:cond delay="0"/>
                                  </p:stCondLst>
                                  <p:childTnLst>
                                    <p:anim calcmode="lin" valueType="num">
                                      <p:cBhvr>
                                        <p:cTn id="538" dur="1000"/>
                                        <p:tgtEl>
                                          <p:spTgt spid="403"/>
                                        </p:tgtEl>
                                        <p:attrNameLst>
                                          <p:attrName>ppt_w</p:attrName>
                                        </p:attrNameLst>
                                      </p:cBhvr>
                                      <p:tavLst>
                                        <p:tav tm="0">
                                          <p:val>
                                            <p:strVal val="ppt_w"/>
                                          </p:val>
                                        </p:tav>
                                        <p:tav tm="100000">
                                          <p:val>
                                            <p:strVal val="ppt_w*0.70"/>
                                          </p:val>
                                        </p:tav>
                                      </p:tavLst>
                                    </p:anim>
                                    <p:anim calcmode="lin" valueType="num">
                                      <p:cBhvr>
                                        <p:cTn id="539" dur="1000"/>
                                        <p:tgtEl>
                                          <p:spTgt spid="403"/>
                                        </p:tgtEl>
                                        <p:attrNameLst>
                                          <p:attrName>ppt_h</p:attrName>
                                        </p:attrNameLst>
                                      </p:cBhvr>
                                      <p:tavLst>
                                        <p:tav tm="0">
                                          <p:val>
                                            <p:strVal val="ppt_h"/>
                                          </p:val>
                                        </p:tav>
                                        <p:tav tm="100000">
                                          <p:val>
                                            <p:strVal val="ppt_h"/>
                                          </p:val>
                                        </p:tav>
                                      </p:tavLst>
                                    </p:anim>
                                    <p:animEffect transition="out" filter="fade">
                                      <p:cBhvr>
                                        <p:cTn id="540" dur="1000"/>
                                        <p:tgtEl>
                                          <p:spTgt spid="403"/>
                                        </p:tgtEl>
                                      </p:cBhvr>
                                    </p:animEffect>
                                    <p:set>
                                      <p:cBhvr>
                                        <p:cTn id="541" dur="1" fill="hold">
                                          <p:stCondLst>
                                            <p:cond delay="999"/>
                                          </p:stCondLst>
                                        </p:cTn>
                                        <p:tgtEl>
                                          <p:spTgt spid="403"/>
                                        </p:tgtEl>
                                        <p:attrNameLst>
                                          <p:attrName>style.visibility</p:attrName>
                                        </p:attrNameLst>
                                      </p:cBhvr>
                                      <p:to>
                                        <p:strVal val="hidden"/>
                                      </p:to>
                                    </p:set>
                                  </p:childTnLst>
                                </p:cTn>
                              </p:par>
                              <p:par>
                                <p:cTn id="542" presetID="55" presetClass="exit" presetSubtype="0" fill="hold" grpId="0" nodeType="withEffect">
                                  <p:stCondLst>
                                    <p:cond delay="0"/>
                                  </p:stCondLst>
                                  <p:childTnLst>
                                    <p:anim calcmode="lin" valueType="num">
                                      <p:cBhvr>
                                        <p:cTn id="543" dur="1000"/>
                                        <p:tgtEl>
                                          <p:spTgt spid="416"/>
                                        </p:tgtEl>
                                        <p:attrNameLst>
                                          <p:attrName>ppt_w</p:attrName>
                                        </p:attrNameLst>
                                      </p:cBhvr>
                                      <p:tavLst>
                                        <p:tav tm="0">
                                          <p:val>
                                            <p:strVal val="ppt_w"/>
                                          </p:val>
                                        </p:tav>
                                        <p:tav tm="100000">
                                          <p:val>
                                            <p:strVal val="ppt_w*0.70"/>
                                          </p:val>
                                        </p:tav>
                                      </p:tavLst>
                                    </p:anim>
                                    <p:anim calcmode="lin" valueType="num">
                                      <p:cBhvr>
                                        <p:cTn id="544" dur="1000"/>
                                        <p:tgtEl>
                                          <p:spTgt spid="416"/>
                                        </p:tgtEl>
                                        <p:attrNameLst>
                                          <p:attrName>ppt_h</p:attrName>
                                        </p:attrNameLst>
                                      </p:cBhvr>
                                      <p:tavLst>
                                        <p:tav tm="0">
                                          <p:val>
                                            <p:strVal val="ppt_h"/>
                                          </p:val>
                                        </p:tav>
                                        <p:tav tm="100000">
                                          <p:val>
                                            <p:strVal val="ppt_h"/>
                                          </p:val>
                                        </p:tav>
                                      </p:tavLst>
                                    </p:anim>
                                    <p:animEffect transition="out" filter="fade">
                                      <p:cBhvr>
                                        <p:cTn id="545" dur="1000"/>
                                        <p:tgtEl>
                                          <p:spTgt spid="416"/>
                                        </p:tgtEl>
                                      </p:cBhvr>
                                    </p:animEffect>
                                    <p:set>
                                      <p:cBhvr>
                                        <p:cTn id="546" dur="1" fill="hold">
                                          <p:stCondLst>
                                            <p:cond delay="999"/>
                                          </p:stCondLst>
                                        </p:cTn>
                                        <p:tgtEl>
                                          <p:spTgt spid="416"/>
                                        </p:tgtEl>
                                        <p:attrNameLst>
                                          <p:attrName>style.visibility</p:attrName>
                                        </p:attrNameLst>
                                      </p:cBhvr>
                                      <p:to>
                                        <p:strVal val="hidden"/>
                                      </p:to>
                                    </p:set>
                                  </p:childTnLst>
                                </p:cTn>
                              </p:par>
                              <p:par>
                                <p:cTn id="547" presetID="55" presetClass="exit" presetSubtype="0" fill="hold" nodeType="withEffect">
                                  <p:stCondLst>
                                    <p:cond delay="0"/>
                                  </p:stCondLst>
                                  <p:childTnLst>
                                    <p:anim calcmode="lin" valueType="num">
                                      <p:cBhvr>
                                        <p:cTn id="548" dur="1000"/>
                                        <p:tgtEl>
                                          <p:spTgt spid="413"/>
                                        </p:tgtEl>
                                        <p:attrNameLst>
                                          <p:attrName>ppt_w</p:attrName>
                                        </p:attrNameLst>
                                      </p:cBhvr>
                                      <p:tavLst>
                                        <p:tav tm="0">
                                          <p:val>
                                            <p:strVal val="ppt_w"/>
                                          </p:val>
                                        </p:tav>
                                        <p:tav tm="100000">
                                          <p:val>
                                            <p:strVal val="ppt_w*0.70"/>
                                          </p:val>
                                        </p:tav>
                                      </p:tavLst>
                                    </p:anim>
                                    <p:anim calcmode="lin" valueType="num">
                                      <p:cBhvr>
                                        <p:cTn id="549" dur="1000"/>
                                        <p:tgtEl>
                                          <p:spTgt spid="413"/>
                                        </p:tgtEl>
                                        <p:attrNameLst>
                                          <p:attrName>ppt_h</p:attrName>
                                        </p:attrNameLst>
                                      </p:cBhvr>
                                      <p:tavLst>
                                        <p:tav tm="0">
                                          <p:val>
                                            <p:strVal val="ppt_h"/>
                                          </p:val>
                                        </p:tav>
                                        <p:tav tm="100000">
                                          <p:val>
                                            <p:strVal val="ppt_h"/>
                                          </p:val>
                                        </p:tav>
                                      </p:tavLst>
                                    </p:anim>
                                    <p:animEffect transition="out" filter="fade">
                                      <p:cBhvr>
                                        <p:cTn id="550" dur="1000"/>
                                        <p:tgtEl>
                                          <p:spTgt spid="413"/>
                                        </p:tgtEl>
                                      </p:cBhvr>
                                    </p:animEffect>
                                    <p:set>
                                      <p:cBhvr>
                                        <p:cTn id="551" dur="1" fill="hold">
                                          <p:stCondLst>
                                            <p:cond delay="999"/>
                                          </p:stCondLst>
                                        </p:cTn>
                                        <p:tgtEl>
                                          <p:spTgt spid="413"/>
                                        </p:tgtEl>
                                        <p:attrNameLst>
                                          <p:attrName>style.visibility</p:attrName>
                                        </p:attrNameLst>
                                      </p:cBhvr>
                                      <p:to>
                                        <p:strVal val="hidden"/>
                                      </p:to>
                                    </p:set>
                                  </p:childTnLst>
                                </p:cTn>
                              </p:par>
                              <p:par>
                                <p:cTn id="552" presetID="55" presetClass="exit" presetSubtype="0" fill="hold" grpId="0" nodeType="withEffect">
                                  <p:stCondLst>
                                    <p:cond delay="0"/>
                                  </p:stCondLst>
                                  <p:childTnLst>
                                    <p:anim calcmode="lin" valueType="num">
                                      <p:cBhvr>
                                        <p:cTn id="553" dur="1000"/>
                                        <p:tgtEl>
                                          <p:spTgt spid="404"/>
                                        </p:tgtEl>
                                        <p:attrNameLst>
                                          <p:attrName>ppt_w</p:attrName>
                                        </p:attrNameLst>
                                      </p:cBhvr>
                                      <p:tavLst>
                                        <p:tav tm="0">
                                          <p:val>
                                            <p:strVal val="ppt_w"/>
                                          </p:val>
                                        </p:tav>
                                        <p:tav tm="100000">
                                          <p:val>
                                            <p:strVal val="ppt_w*0.70"/>
                                          </p:val>
                                        </p:tav>
                                      </p:tavLst>
                                    </p:anim>
                                    <p:anim calcmode="lin" valueType="num">
                                      <p:cBhvr>
                                        <p:cTn id="554" dur="1000"/>
                                        <p:tgtEl>
                                          <p:spTgt spid="404"/>
                                        </p:tgtEl>
                                        <p:attrNameLst>
                                          <p:attrName>ppt_h</p:attrName>
                                        </p:attrNameLst>
                                      </p:cBhvr>
                                      <p:tavLst>
                                        <p:tav tm="0">
                                          <p:val>
                                            <p:strVal val="ppt_h"/>
                                          </p:val>
                                        </p:tav>
                                        <p:tav tm="100000">
                                          <p:val>
                                            <p:strVal val="ppt_h"/>
                                          </p:val>
                                        </p:tav>
                                      </p:tavLst>
                                    </p:anim>
                                    <p:animEffect transition="out" filter="fade">
                                      <p:cBhvr>
                                        <p:cTn id="555" dur="1000"/>
                                        <p:tgtEl>
                                          <p:spTgt spid="404"/>
                                        </p:tgtEl>
                                      </p:cBhvr>
                                    </p:animEffect>
                                    <p:set>
                                      <p:cBhvr>
                                        <p:cTn id="556" dur="1" fill="hold">
                                          <p:stCondLst>
                                            <p:cond delay="999"/>
                                          </p:stCondLst>
                                        </p:cTn>
                                        <p:tgtEl>
                                          <p:spTgt spid="404"/>
                                        </p:tgtEl>
                                        <p:attrNameLst>
                                          <p:attrName>style.visibility</p:attrName>
                                        </p:attrNameLst>
                                      </p:cBhvr>
                                      <p:to>
                                        <p:strVal val="hidden"/>
                                      </p:to>
                                    </p:set>
                                  </p:childTnLst>
                                </p:cTn>
                              </p:par>
                              <p:par>
                                <p:cTn id="557" presetID="55" presetClass="exit" presetSubtype="0" fill="hold" grpId="0" nodeType="withEffect">
                                  <p:stCondLst>
                                    <p:cond delay="0"/>
                                  </p:stCondLst>
                                  <p:childTnLst>
                                    <p:anim calcmode="lin" valueType="num">
                                      <p:cBhvr>
                                        <p:cTn id="558" dur="1000"/>
                                        <p:tgtEl>
                                          <p:spTgt spid="410"/>
                                        </p:tgtEl>
                                        <p:attrNameLst>
                                          <p:attrName>ppt_w</p:attrName>
                                        </p:attrNameLst>
                                      </p:cBhvr>
                                      <p:tavLst>
                                        <p:tav tm="0">
                                          <p:val>
                                            <p:strVal val="ppt_w"/>
                                          </p:val>
                                        </p:tav>
                                        <p:tav tm="100000">
                                          <p:val>
                                            <p:strVal val="ppt_w*0.70"/>
                                          </p:val>
                                        </p:tav>
                                      </p:tavLst>
                                    </p:anim>
                                    <p:anim calcmode="lin" valueType="num">
                                      <p:cBhvr>
                                        <p:cTn id="559" dur="1000"/>
                                        <p:tgtEl>
                                          <p:spTgt spid="410"/>
                                        </p:tgtEl>
                                        <p:attrNameLst>
                                          <p:attrName>ppt_h</p:attrName>
                                        </p:attrNameLst>
                                      </p:cBhvr>
                                      <p:tavLst>
                                        <p:tav tm="0">
                                          <p:val>
                                            <p:strVal val="ppt_h"/>
                                          </p:val>
                                        </p:tav>
                                        <p:tav tm="100000">
                                          <p:val>
                                            <p:strVal val="ppt_h"/>
                                          </p:val>
                                        </p:tav>
                                      </p:tavLst>
                                    </p:anim>
                                    <p:animEffect transition="out" filter="fade">
                                      <p:cBhvr>
                                        <p:cTn id="560" dur="1000"/>
                                        <p:tgtEl>
                                          <p:spTgt spid="410"/>
                                        </p:tgtEl>
                                      </p:cBhvr>
                                    </p:animEffect>
                                    <p:set>
                                      <p:cBhvr>
                                        <p:cTn id="561" dur="1" fill="hold">
                                          <p:stCondLst>
                                            <p:cond delay="999"/>
                                          </p:stCondLst>
                                        </p:cTn>
                                        <p:tgtEl>
                                          <p:spTgt spid="410"/>
                                        </p:tgtEl>
                                        <p:attrNameLst>
                                          <p:attrName>style.visibility</p:attrName>
                                        </p:attrNameLst>
                                      </p:cBhvr>
                                      <p:to>
                                        <p:strVal val="hidden"/>
                                      </p:to>
                                    </p:set>
                                  </p:childTnLst>
                                </p:cTn>
                              </p:par>
                              <p:par>
                                <p:cTn id="562" presetID="55" presetClass="exit" presetSubtype="0" fill="hold" nodeType="withEffect">
                                  <p:stCondLst>
                                    <p:cond delay="0"/>
                                  </p:stCondLst>
                                  <p:childTnLst>
                                    <p:anim calcmode="lin" valueType="num">
                                      <p:cBhvr>
                                        <p:cTn id="563" dur="1000"/>
                                        <p:tgtEl>
                                          <p:spTgt spid="412"/>
                                        </p:tgtEl>
                                        <p:attrNameLst>
                                          <p:attrName>ppt_w</p:attrName>
                                        </p:attrNameLst>
                                      </p:cBhvr>
                                      <p:tavLst>
                                        <p:tav tm="0">
                                          <p:val>
                                            <p:strVal val="ppt_w"/>
                                          </p:val>
                                        </p:tav>
                                        <p:tav tm="100000">
                                          <p:val>
                                            <p:strVal val="ppt_w*0.70"/>
                                          </p:val>
                                        </p:tav>
                                      </p:tavLst>
                                    </p:anim>
                                    <p:anim calcmode="lin" valueType="num">
                                      <p:cBhvr>
                                        <p:cTn id="564" dur="1000"/>
                                        <p:tgtEl>
                                          <p:spTgt spid="412"/>
                                        </p:tgtEl>
                                        <p:attrNameLst>
                                          <p:attrName>ppt_h</p:attrName>
                                        </p:attrNameLst>
                                      </p:cBhvr>
                                      <p:tavLst>
                                        <p:tav tm="0">
                                          <p:val>
                                            <p:strVal val="ppt_h"/>
                                          </p:val>
                                        </p:tav>
                                        <p:tav tm="100000">
                                          <p:val>
                                            <p:strVal val="ppt_h"/>
                                          </p:val>
                                        </p:tav>
                                      </p:tavLst>
                                    </p:anim>
                                    <p:animEffect transition="out" filter="fade">
                                      <p:cBhvr>
                                        <p:cTn id="565" dur="1000"/>
                                        <p:tgtEl>
                                          <p:spTgt spid="412"/>
                                        </p:tgtEl>
                                      </p:cBhvr>
                                    </p:animEffect>
                                    <p:set>
                                      <p:cBhvr>
                                        <p:cTn id="566" dur="1" fill="hold">
                                          <p:stCondLst>
                                            <p:cond delay="999"/>
                                          </p:stCondLst>
                                        </p:cTn>
                                        <p:tgtEl>
                                          <p:spTgt spid="412"/>
                                        </p:tgtEl>
                                        <p:attrNameLst>
                                          <p:attrName>style.visibility</p:attrName>
                                        </p:attrNameLst>
                                      </p:cBhvr>
                                      <p:to>
                                        <p:strVal val="hidden"/>
                                      </p:to>
                                    </p:set>
                                  </p:childTnLst>
                                </p:cTn>
                              </p:par>
                              <p:par>
                                <p:cTn id="567" presetID="55" presetClass="exit" presetSubtype="0" fill="hold" grpId="0" nodeType="withEffect">
                                  <p:stCondLst>
                                    <p:cond delay="0"/>
                                  </p:stCondLst>
                                  <p:childTnLst>
                                    <p:anim calcmode="lin" valueType="num">
                                      <p:cBhvr>
                                        <p:cTn id="568" dur="1000"/>
                                        <p:tgtEl>
                                          <p:spTgt spid="409"/>
                                        </p:tgtEl>
                                        <p:attrNameLst>
                                          <p:attrName>ppt_w</p:attrName>
                                        </p:attrNameLst>
                                      </p:cBhvr>
                                      <p:tavLst>
                                        <p:tav tm="0">
                                          <p:val>
                                            <p:strVal val="ppt_w"/>
                                          </p:val>
                                        </p:tav>
                                        <p:tav tm="100000">
                                          <p:val>
                                            <p:strVal val="ppt_w*0.70"/>
                                          </p:val>
                                        </p:tav>
                                      </p:tavLst>
                                    </p:anim>
                                    <p:anim calcmode="lin" valueType="num">
                                      <p:cBhvr>
                                        <p:cTn id="569" dur="1000"/>
                                        <p:tgtEl>
                                          <p:spTgt spid="409"/>
                                        </p:tgtEl>
                                        <p:attrNameLst>
                                          <p:attrName>ppt_h</p:attrName>
                                        </p:attrNameLst>
                                      </p:cBhvr>
                                      <p:tavLst>
                                        <p:tav tm="0">
                                          <p:val>
                                            <p:strVal val="ppt_h"/>
                                          </p:val>
                                        </p:tav>
                                        <p:tav tm="100000">
                                          <p:val>
                                            <p:strVal val="ppt_h"/>
                                          </p:val>
                                        </p:tav>
                                      </p:tavLst>
                                    </p:anim>
                                    <p:animEffect transition="out" filter="fade">
                                      <p:cBhvr>
                                        <p:cTn id="570" dur="1000"/>
                                        <p:tgtEl>
                                          <p:spTgt spid="409"/>
                                        </p:tgtEl>
                                      </p:cBhvr>
                                    </p:animEffect>
                                    <p:set>
                                      <p:cBhvr>
                                        <p:cTn id="571" dur="1" fill="hold">
                                          <p:stCondLst>
                                            <p:cond delay="999"/>
                                          </p:stCondLst>
                                        </p:cTn>
                                        <p:tgtEl>
                                          <p:spTgt spid="409"/>
                                        </p:tgtEl>
                                        <p:attrNameLst>
                                          <p:attrName>style.visibility</p:attrName>
                                        </p:attrNameLst>
                                      </p:cBhvr>
                                      <p:to>
                                        <p:strVal val="hidden"/>
                                      </p:to>
                                    </p:set>
                                  </p:childTnLst>
                                </p:cTn>
                              </p:par>
                              <p:par>
                                <p:cTn id="572" presetID="55" presetClass="exit" presetSubtype="0" fill="hold" nodeType="withEffect">
                                  <p:stCondLst>
                                    <p:cond delay="0"/>
                                  </p:stCondLst>
                                  <p:childTnLst>
                                    <p:anim calcmode="lin" valueType="num">
                                      <p:cBhvr>
                                        <p:cTn id="573" dur="1000"/>
                                        <p:tgtEl>
                                          <p:spTgt spid="414"/>
                                        </p:tgtEl>
                                        <p:attrNameLst>
                                          <p:attrName>ppt_w</p:attrName>
                                        </p:attrNameLst>
                                      </p:cBhvr>
                                      <p:tavLst>
                                        <p:tav tm="0">
                                          <p:val>
                                            <p:strVal val="ppt_w"/>
                                          </p:val>
                                        </p:tav>
                                        <p:tav tm="100000">
                                          <p:val>
                                            <p:strVal val="ppt_w*0.70"/>
                                          </p:val>
                                        </p:tav>
                                      </p:tavLst>
                                    </p:anim>
                                    <p:anim calcmode="lin" valueType="num">
                                      <p:cBhvr>
                                        <p:cTn id="574" dur="1000"/>
                                        <p:tgtEl>
                                          <p:spTgt spid="414"/>
                                        </p:tgtEl>
                                        <p:attrNameLst>
                                          <p:attrName>ppt_h</p:attrName>
                                        </p:attrNameLst>
                                      </p:cBhvr>
                                      <p:tavLst>
                                        <p:tav tm="0">
                                          <p:val>
                                            <p:strVal val="ppt_h"/>
                                          </p:val>
                                        </p:tav>
                                        <p:tav tm="100000">
                                          <p:val>
                                            <p:strVal val="ppt_h"/>
                                          </p:val>
                                        </p:tav>
                                      </p:tavLst>
                                    </p:anim>
                                    <p:animEffect transition="out" filter="fade">
                                      <p:cBhvr>
                                        <p:cTn id="575" dur="1000"/>
                                        <p:tgtEl>
                                          <p:spTgt spid="414"/>
                                        </p:tgtEl>
                                      </p:cBhvr>
                                    </p:animEffect>
                                    <p:set>
                                      <p:cBhvr>
                                        <p:cTn id="576" dur="1" fill="hold">
                                          <p:stCondLst>
                                            <p:cond delay="999"/>
                                          </p:stCondLst>
                                        </p:cTn>
                                        <p:tgtEl>
                                          <p:spTgt spid="414"/>
                                        </p:tgtEl>
                                        <p:attrNameLst>
                                          <p:attrName>style.visibility</p:attrName>
                                        </p:attrNameLst>
                                      </p:cBhvr>
                                      <p:to>
                                        <p:strVal val="hidden"/>
                                      </p:to>
                                    </p:set>
                                  </p:childTnLst>
                                </p:cTn>
                              </p:par>
                              <p:par>
                                <p:cTn id="577" presetID="55" presetClass="exit" presetSubtype="0" fill="hold" grpId="0" nodeType="withEffect">
                                  <p:stCondLst>
                                    <p:cond delay="0"/>
                                  </p:stCondLst>
                                  <p:childTnLst>
                                    <p:anim calcmode="lin" valueType="num">
                                      <p:cBhvr>
                                        <p:cTn id="578" dur="1000"/>
                                        <p:tgtEl>
                                          <p:spTgt spid="424"/>
                                        </p:tgtEl>
                                        <p:attrNameLst>
                                          <p:attrName>ppt_w</p:attrName>
                                        </p:attrNameLst>
                                      </p:cBhvr>
                                      <p:tavLst>
                                        <p:tav tm="0">
                                          <p:val>
                                            <p:strVal val="ppt_w"/>
                                          </p:val>
                                        </p:tav>
                                        <p:tav tm="100000">
                                          <p:val>
                                            <p:strVal val="ppt_w*0.70"/>
                                          </p:val>
                                        </p:tav>
                                      </p:tavLst>
                                    </p:anim>
                                    <p:anim calcmode="lin" valueType="num">
                                      <p:cBhvr>
                                        <p:cTn id="579" dur="1000"/>
                                        <p:tgtEl>
                                          <p:spTgt spid="424"/>
                                        </p:tgtEl>
                                        <p:attrNameLst>
                                          <p:attrName>ppt_h</p:attrName>
                                        </p:attrNameLst>
                                      </p:cBhvr>
                                      <p:tavLst>
                                        <p:tav tm="0">
                                          <p:val>
                                            <p:strVal val="ppt_h"/>
                                          </p:val>
                                        </p:tav>
                                        <p:tav tm="100000">
                                          <p:val>
                                            <p:strVal val="ppt_h"/>
                                          </p:val>
                                        </p:tav>
                                      </p:tavLst>
                                    </p:anim>
                                    <p:animEffect transition="out" filter="fade">
                                      <p:cBhvr>
                                        <p:cTn id="580" dur="1000"/>
                                        <p:tgtEl>
                                          <p:spTgt spid="424"/>
                                        </p:tgtEl>
                                      </p:cBhvr>
                                    </p:animEffect>
                                    <p:set>
                                      <p:cBhvr>
                                        <p:cTn id="581" dur="1" fill="hold">
                                          <p:stCondLst>
                                            <p:cond delay="999"/>
                                          </p:stCondLst>
                                        </p:cTn>
                                        <p:tgtEl>
                                          <p:spTgt spid="424"/>
                                        </p:tgtEl>
                                        <p:attrNameLst>
                                          <p:attrName>style.visibility</p:attrName>
                                        </p:attrNameLst>
                                      </p:cBhvr>
                                      <p:to>
                                        <p:strVal val="hidden"/>
                                      </p:to>
                                    </p:set>
                                  </p:childTnLst>
                                </p:cTn>
                              </p:par>
                              <p:par>
                                <p:cTn id="582" presetID="55" presetClass="exit" presetSubtype="0" fill="hold" grpId="0" nodeType="withEffect">
                                  <p:stCondLst>
                                    <p:cond delay="0"/>
                                  </p:stCondLst>
                                  <p:childTnLst>
                                    <p:anim calcmode="lin" valueType="num">
                                      <p:cBhvr>
                                        <p:cTn id="583" dur="1000"/>
                                        <p:tgtEl>
                                          <p:spTgt spid="423"/>
                                        </p:tgtEl>
                                        <p:attrNameLst>
                                          <p:attrName>ppt_w</p:attrName>
                                        </p:attrNameLst>
                                      </p:cBhvr>
                                      <p:tavLst>
                                        <p:tav tm="0">
                                          <p:val>
                                            <p:strVal val="ppt_w"/>
                                          </p:val>
                                        </p:tav>
                                        <p:tav tm="100000">
                                          <p:val>
                                            <p:strVal val="ppt_w*0.70"/>
                                          </p:val>
                                        </p:tav>
                                      </p:tavLst>
                                    </p:anim>
                                    <p:anim calcmode="lin" valueType="num">
                                      <p:cBhvr>
                                        <p:cTn id="584" dur="1000"/>
                                        <p:tgtEl>
                                          <p:spTgt spid="423"/>
                                        </p:tgtEl>
                                        <p:attrNameLst>
                                          <p:attrName>ppt_h</p:attrName>
                                        </p:attrNameLst>
                                      </p:cBhvr>
                                      <p:tavLst>
                                        <p:tav tm="0">
                                          <p:val>
                                            <p:strVal val="ppt_h"/>
                                          </p:val>
                                        </p:tav>
                                        <p:tav tm="100000">
                                          <p:val>
                                            <p:strVal val="ppt_h"/>
                                          </p:val>
                                        </p:tav>
                                      </p:tavLst>
                                    </p:anim>
                                    <p:animEffect transition="out" filter="fade">
                                      <p:cBhvr>
                                        <p:cTn id="585" dur="1000"/>
                                        <p:tgtEl>
                                          <p:spTgt spid="423"/>
                                        </p:tgtEl>
                                      </p:cBhvr>
                                    </p:animEffect>
                                    <p:set>
                                      <p:cBhvr>
                                        <p:cTn id="586" dur="1" fill="hold">
                                          <p:stCondLst>
                                            <p:cond delay="999"/>
                                          </p:stCondLst>
                                        </p:cTn>
                                        <p:tgtEl>
                                          <p:spTgt spid="423"/>
                                        </p:tgtEl>
                                        <p:attrNameLst>
                                          <p:attrName>style.visibility</p:attrName>
                                        </p:attrNameLst>
                                      </p:cBhvr>
                                      <p:to>
                                        <p:strVal val="hidden"/>
                                      </p:to>
                                    </p:set>
                                  </p:childTnLst>
                                </p:cTn>
                              </p:par>
                              <p:par>
                                <p:cTn id="587" presetID="55" presetClass="exit" presetSubtype="0" fill="hold" grpId="0" nodeType="withEffect">
                                  <p:stCondLst>
                                    <p:cond delay="0"/>
                                  </p:stCondLst>
                                  <p:childTnLst>
                                    <p:anim calcmode="lin" valueType="num">
                                      <p:cBhvr>
                                        <p:cTn id="588" dur="1000"/>
                                        <p:tgtEl>
                                          <p:spTgt spid="306"/>
                                        </p:tgtEl>
                                        <p:attrNameLst>
                                          <p:attrName>ppt_w</p:attrName>
                                        </p:attrNameLst>
                                      </p:cBhvr>
                                      <p:tavLst>
                                        <p:tav tm="0">
                                          <p:val>
                                            <p:strVal val="ppt_w"/>
                                          </p:val>
                                        </p:tav>
                                        <p:tav tm="100000">
                                          <p:val>
                                            <p:strVal val="ppt_w*0.70"/>
                                          </p:val>
                                        </p:tav>
                                      </p:tavLst>
                                    </p:anim>
                                    <p:anim calcmode="lin" valueType="num">
                                      <p:cBhvr>
                                        <p:cTn id="589" dur="1000"/>
                                        <p:tgtEl>
                                          <p:spTgt spid="306"/>
                                        </p:tgtEl>
                                        <p:attrNameLst>
                                          <p:attrName>ppt_h</p:attrName>
                                        </p:attrNameLst>
                                      </p:cBhvr>
                                      <p:tavLst>
                                        <p:tav tm="0">
                                          <p:val>
                                            <p:strVal val="ppt_h"/>
                                          </p:val>
                                        </p:tav>
                                        <p:tav tm="100000">
                                          <p:val>
                                            <p:strVal val="ppt_h"/>
                                          </p:val>
                                        </p:tav>
                                      </p:tavLst>
                                    </p:anim>
                                    <p:animEffect transition="out" filter="fade">
                                      <p:cBhvr>
                                        <p:cTn id="590" dur="1000"/>
                                        <p:tgtEl>
                                          <p:spTgt spid="306"/>
                                        </p:tgtEl>
                                      </p:cBhvr>
                                    </p:animEffect>
                                    <p:set>
                                      <p:cBhvr>
                                        <p:cTn id="591" dur="1" fill="hold">
                                          <p:stCondLst>
                                            <p:cond delay="999"/>
                                          </p:stCondLst>
                                        </p:cTn>
                                        <p:tgtEl>
                                          <p:spTgt spid="306"/>
                                        </p:tgtEl>
                                        <p:attrNameLst>
                                          <p:attrName>style.visibility</p:attrName>
                                        </p:attrNameLst>
                                      </p:cBhvr>
                                      <p:to>
                                        <p:strVal val="hidden"/>
                                      </p:to>
                                    </p:set>
                                  </p:childTnLst>
                                </p:cTn>
                              </p:par>
                              <p:par>
                                <p:cTn id="592" presetID="55" presetClass="exit" presetSubtype="0" fill="hold" nodeType="withEffect">
                                  <p:stCondLst>
                                    <p:cond delay="0"/>
                                  </p:stCondLst>
                                  <p:childTnLst>
                                    <p:anim calcmode="lin" valueType="num">
                                      <p:cBhvr>
                                        <p:cTn id="593" dur="1000"/>
                                        <p:tgtEl>
                                          <p:spTgt spid="435"/>
                                        </p:tgtEl>
                                        <p:attrNameLst>
                                          <p:attrName>ppt_w</p:attrName>
                                        </p:attrNameLst>
                                      </p:cBhvr>
                                      <p:tavLst>
                                        <p:tav tm="0">
                                          <p:val>
                                            <p:strVal val="ppt_w"/>
                                          </p:val>
                                        </p:tav>
                                        <p:tav tm="100000">
                                          <p:val>
                                            <p:strVal val="ppt_w*0.70"/>
                                          </p:val>
                                        </p:tav>
                                      </p:tavLst>
                                    </p:anim>
                                    <p:anim calcmode="lin" valueType="num">
                                      <p:cBhvr>
                                        <p:cTn id="594" dur="1000"/>
                                        <p:tgtEl>
                                          <p:spTgt spid="435"/>
                                        </p:tgtEl>
                                        <p:attrNameLst>
                                          <p:attrName>ppt_h</p:attrName>
                                        </p:attrNameLst>
                                      </p:cBhvr>
                                      <p:tavLst>
                                        <p:tav tm="0">
                                          <p:val>
                                            <p:strVal val="ppt_h"/>
                                          </p:val>
                                        </p:tav>
                                        <p:tav tm="100000">
                                          <p:val>
                                            <p:strVal val="ppt_h"/>
                                          </p:val>
                                        </p:tav>
                                      </p:tavLst>
                                    </p:anim>
                                    <p:animEffect transition="out" filter="fade">
                                      <p:cBhvr>
                                        <p:cTn id="595" dur="1000"/>
                                        <p:tgtEl>
                                          <p:spTgt spid="435"/>
                                        </p:tgtEl>
                                      </p:cBhvr>
                                    </p:animEffect>
                                    <p:set>
                                      <p:cBhvr>
                                        <p:cTn id="596" dur="1" fill="hold">
                                          <p:stCondLst>
                                            <p:cond delay="999"/>
                                          </p:stCondLst>
                                        </p:cTn>
                                        <p:tgtEl>
                                          <p:spTgt spid="435"/>
                                        </p:tgtEl>
                                        <p:attrNameLst>
                                          <p:attrName>style.visibility</p:attrName>
                                        </p:attrNameLst>
                                      </p:cBhvr>
                                      <p:to>
                                        <p:strVal val="hidden"/>
                                      </p:to>
                                    </p:set>
                                  </p:childTnLst>
                                </p:cTn>
                              </p:par>
                              <p:par>
                                <p:cTn id="597" presetID="55" presetClass="exit" presetSubtype="0" fill="hold" grpId="0" nodeType="withEffect">
                                  <p:stCondLst>
                                    <p:cond delay="0"/>
                                  </p:stCondLst>
                                  <p:childTnLst>
                                    <p:anim calcmode="lin" valueType="num">
                                      <p:cBhvr>
                                        <p:cTn id="598" dur="1000"/>
                                        <p:tgtEl>
                                          <p:spTgt spid="429"/>
                                        </p:tgtEl>
                                        <p:attrNameLst>
                                          <p:attrName>ppt_w</p:attrName>
                                        </p:attrNameLst>
                                      </p:cBhvr>
                                      <p:tavLst>
                                        <p:tav tm="0">
                                          <p:val>
                                            <p:strVal val="ppt_w"/>
                                          </p:val>
                                        </p:tav>
                                        <p:tav tm="100000">
                                          <p:val>
                                            <p:strVal val="ppt_w*0.70"/>
                                          </p:val>
                                        </p:tav>
                                      </p:tavLst>
                                    </p:anim>
                                    <p:anim calcmode="lin" valueType="num">
                                      <p:cBhvr>
                                        <p:cTn id="599" dur="1000"/>
                                        <p:tgtEl>
                                          <p:spTgt spid="429"/>
                                        </p:tgtEl>
                                        <p:attrNameLst>
                                          <p:attrName>ppt_h</p:attrName>
                                        </p:attrNameLst>
                                      </p:cBhvr>
                                      <p:tavLst>
                                        <p:tav tm="0">
                                          <p:val>
                                            <p:strVal val="ppt_h"/>
                                          </p:val>
                                        </p:tav>
                                        <p:tav tm="100000">
                                          <p:val>
                                            <p:strVal val="ppt_h"/>
                                          </p:val>
                                        </p:tav>
                                      </p:tavLst>
                                    </p:anim>
                                    <p:animEffect transition="out" filter="fade">
                                      <p:cBhvr>
                                        <p:cTn id="600" dur="1000"/>
                                        <p:tgtEl>
                                          <p:spTgt spid="429"/>
                                        </p:tgtEl>
                                      </p:cBhvr>
                                    </p:animEffect>
                                    <p:set>
                                      <p:cBhvr>
                                        <p:cTn id="601" dur="1" fill="hold">
                                          <p:stCondLst>
                                            <p:cond delay="999"/>
                                          </p:stCondLst>
                                        </p:cTn>
                                        <p:tgtEl>
                                          <p:spTgt spid="429"/>
                                        </p:tgtEl>
                                        <p:attrNameLst>
                                          <p:attrName>style.visibility</p:attrName>
                                        </p:attrNameLst>
                                      </p:cBhvr>
                                      <p:to>
                                        <p:strVal val="hidden"/>
                                      </p:to>
                                    </p:set>
                                  </p:childTnLst>
                                </p:cTn>
                              </p:par>
                              <p:par>
                                <p:cTn id="602" presetID="55" presetClass="exit" presetSubtype="0" fill="hold" grpId="0" nodeType="withEffect">
                                  <p:stCondLst>
                                    <p:cond delay="0"/>
                                  </p:stCondLst>
                                  <p:childTnLst>
                                    <p:anim calcmode="lin" valueType="num">
                                      <p:cBhvr>
                                        <p:cTn id="603" dur="1000"/>
                                        <p:tgtEl>
                                          <p:spTgt spid="428"/>
                                        </p:tgtEl>
                                        <p:attrNameLst>
                                          <p:attrName>ppt_w</p:attrName>
                                        </p:attrNameLst>
                                      </p:cBhvr>
                                      <p:tavLst>
                                        <p:tav tm="0">
                                          <p:val>
                                            <p:strVal val="ppt_w"/>
                                          </p:val>
                                        </p:tav>
                                        <p:tav tm="100000">
                                          <p:val>
                                            <p:strVal val="ppt_w*0.70"/>
                                          </p:val>
                                        </p:tav>
                                      </p:tavLst>
                                    </p:anim>
                                    <p:anim calcmode="lin" valueType="num">
                                      <p:cBhvr>
                                        <p:cTn id="604" dur="1000"/>
                                        <p:tgtEl>
                                          <p:spTgt spid="428"/>
                                        </p:tgtEl>
                                        <p:attrNameLst>
                                          <p:attrName>ppt_h</p:attrName>
                                        </p:attrNameLst>
                                      </p:cBhvr>
                                      <p:tavLst>
                                        <p:tav tm="0">
                                          <p:val>
                                            <p:strVal val="ppt_h"/>
                                          </p:val>
                                        </p:tav>
                                        <p:tav tm="100000">
                                          <p:val>
                                            <p:strVal val="ppt_h"/>
                                          </p:val>
                                        </p:tav>
                                      </p:tavLst>
                                    </p:anim>
                                    <p:animEffect transition="out" filter="fade">
                                      <p:cBhvr>
                                        <p:cTn id="605" dur="1000"/>
                                        <p:tgtEl>
                                          <p:spTgt spid="428"/>
                                        </p:tgtEl>
                                      </p:cBhvr>
                                    </p:animEffect>
                                    <p:set>
                                      <p:cBhvr>
                                        <p:cTn id="606" dur="1" fill="hold">
                                          <p:stCondLst>
                                            <p:cond delay="999"/>
                                          </p:stCondLst>
                                        </p:cTn>
                                        <p:tgtEl>
                                          <p:spTgt spid="428"/>
                                        </p:tgtEl>
                                        <p:attrNameLst>
                                          <p:attrName>style.visibility</p:attrName>
                                        </p:attrNameLst>
                                      </p:cBhvr>
                                      <p:to>
                                        <p:strVal val="hidden"/>
                                      </p:to>
                                    </p:set>
                                  </p:childTnLst>
                                </p:cTn>
                              </p:par>
                              <p:par>
                                <p:cTn id="607" presetID="55" presetClass="exit" presetSubtype="0" fill="hold" nodeType="withEffect">
                                  <p:stCondLst>
                                    <p:cond delay="0"/>
                                  </p:stCondLst>
                                  <p:childTnLst>
                                    <p:anim calcmode="lin" valueType="num">
                                      <p:cBhvr>
                                        <p:cTn id="608" dur="1000"/>
                                        <p:tgtEl>
                                          <p:spTgt spid="432"/>
                                        </p:tgtEl>
                                        <p:attrNameLst>
                                          <p:attrName>ppt_w</p:attrName>
                                        </p:attrNameLst>
                                      </p:cBhvr>
                                      <p:tavLst>
                                        <p:tav tm="0">
                                          <p:val>
                                            <p:strVal val="ppt_w"/>
                                          </p:val>
                                        </p:tav>
                                        <p:tav tm="100000">
                                          <p:val>
                                            <p:strVal val="ppt_w*0.70"/>
                                          </p:val>
                                        </p:tav>
                                      </p:tavLst>
                                    </p:anim>
                                    <p:anim calcmode="lin" valueType="num">
                                      <p:cBhvr>
                                        <p:cTn id="609" dur="1000"/>
                                        <p:tgtEl>
                                          <p:spTgt spid="432"/>
                                        </p:tgtEl>
                                        <p:attrNameLst>
                                          <p:attrName>ppt_h</p:attrName>
                                        </p:attrNameLst>
                                      </p:cBhvr>
                                      <p:tavLst>
                                        <p:tav tm="0">
                                          <p:val>
                                            <p:strVal val="ppt_h"/>
                                          </p:val>
                                        </p:tav>
                                        <p:tav tm="100000">
                                          <p:val>
                                            <p:strVal val="ppt_h"/>
                                          </p:val>
                                        </p:tav>
                                      </p:tavLst>
                                    </p:anim>
                                    <p:animEffect transition="out" filter="fade">
                                      <p:cBhvr>
                                        <p:cTn id="610" dur="1000"/>
                                        <p:tgtEl>
                                          <p:spTgt spid="432"/>
                                        </p:tgtEl>
                                      </p:cBhvr>
                                    </p:animEffect>
                                    <p:set>
                                      <p:cBhvr>
                                        <p:cTn id="611" dur="1" fill="hold">
                                          <p:stCondLst>
                                            <p:cond delay="999"/>
                                          </p:stCondLst>
                                        </p:cTn>
                                        <p:tgtEl>
                                          <p:spTgt spid="432"/>
                                        </p:tgtEl>
                                        <p:attrNameLst>
                                          <p:attrName>style.visibility</p:attrName>
                                        </p:attrNameLst>
                                      </p:cBhvr>
                                      <p:to>
                                        <p:strVal val="hidden"/>
                                      </p:to>
                                    </p:set>
                                  </p:childTnLst>
                                </p:cTn>
                              </p:par>
                              <p:par>
                                <p:cTn id="612" presetID="55" presetClass="exit" presetSubtype="0" fill="hold" nodeType="withEffect">
                                  <p:stCondLst>
                                    <p:cond delay="0"/>
                                  </p:stCondLst>
                                  <p:childTnLst>
                                    <p:anim calcmode="lin" valueType="num">
                                      <p:cBhvr>
                                        <p:cTn id="613" dur="1000"/>
                                        <p:tgtEl>
                                          <p:spTgt spid="434"/>
                                        </p:tgtEl>
                                        <p:attrNameLst>
                                          <p:attrName>ppt_w</p:attrName>
                                        </p:attrNameLst>
                                      </p:cBhvr>
                                      <p:tavLst>
                                        <p:tav tm="0">
                                          <p:val>
                                            <p:strVal val="ppt_w"/>
                                          </p:val>
                                        </p:tav>
                                        <p:tav tm="100000">
                                          <p:val>
                                            <p:strVal val="ppt_w*0.70"/>
                                          </p:val>
                                        </p:tav>
                                      </p:tavLst>
                                    </p:anim>
                                    <p:anim calcmode="lin" valueType="num">
                                      <p:cBhvr>
                                        <p:cTn id="614" dur="1000"/>
                                        <p:tgtEl>
                                          <p:spTgt spid="434"/>
                                        </p:tgtEl>
                                        <p:attrNameLst>
                                          <p:attrName>ppt_h</p:attrName>
                                        </p:attrNameLst>
                                      </p:cBhvr>
                                      <p:tavLst>
                                        <p:tav tm="0">
                                          <p:val>
                                            <p:strVal val="ppt_h"/>
                                          </p:val>
                                        </p:tav>
                                        <p:tav tm="100000">
                                          <p:val>
                                            <p:strVal val="ppt_h"/>
                                          </p:val>
                                        </p:tav>
                                      </p:tavLst>
                                    </p:anim>
                                    <p:animEffect transition="out" filter="fade">
                                      <p:cBhvr>
                                        <p:cTn id="615" dur="1000"/>
                                        <p:tgtEl>
                                          <p:spTgt spid="434"/>
                                        </p:tgtEl>
                                      </p:cBhvr>
                                    </p:animEffect>
                                    <p:set>
                                      <p:cBhvr>
                                        <p:cTn id="616" dur="1" fill="hold">
                                          <p:stCondLst>
                                            <p:cond delay="999"/>
                                          </p:stCondLst>
                                        </p:cTn>
                                        <p:tgtEl>
                                          <p:spTgt spid="434"/>
                                        </p:tgtEl>
                                        <p:attrNameLst>
                                          <p:attrName>style.visibility</p:attrName>
                                        </p:attrNameLst>
                                      </p:cBhvr>
                                      <p:to>
                                        <p:strVal val="hidden"/>
                                      </p:to>
                                    </p:set>
                                  </p:childTnLst>
                                </p:cTn>
                              </p:par>
                              <p:par>
                                <p:cTn id="617" presetID="55" presetClass="exit" presetSubtype="0" fill="hold" grpId="0" nodeType="withEffect">
                                  <p:stCondLst>
                                    <p:cond delay="0"/>
                                  </p:stCondLst>
                                  <p:childTnLst>
                                    <p:anim calcmode="lin" valueType="num">
                                      <p:cBhvr>
                                        <p:cTn id="618" dur="1000"/>
                                        <p:tgtEl>
                                          <p:spTgt spid="420"/>
                                        </p:tgtEl>
                                        <p:attrNameLst>
                                          <p:attrName>ppt_w</p:attrName>
                                        </p:attrNameLst>
                                      </p:cBhvr>
                                      <p:tavLst>
                                        <p:tav tm="0">
                                          <p:val>
                                            <p:strVal val="ppt_w"/>
                                          </p:val>
                                        </p:tav>
                                        <p:tav tm="100000">
                                          <p:val>
                                            <p:strVal val="ppt_w*0.70"/>
                                          </p:val>
                                        </p:tav>
                                      </p:tavLst>
                                    </p:anim>
                                    <p:anim calcmode="lin" valueType="num">
                                      <p:cBhvr>
                                        <p:cTn id="619" dur="1000"/>
                                        <p:tgtEl>
                                          <p:spTgt spid="420"/>
                                        </p:tgtEl>
                                        <p:attrNameLst>
                                          <p:attrName>ppt_h</p:attrName>
                                        </p:attrNameLst>
                                      </p:cBhvr>
                                      <p:tavLst>
                                        <p:tav tm="0">
                                          <p:val>
                                            <p:strVal val="ppt_h"/>
                                          </p:val>
                                        </p:tav>
                                        <p:tav tm="100000">
                                          <p:val>
                                            <p:strVal val="ppt_h"/>
                                          </p:val>
                                        </p:tav>
                                      </p:tavLst>
                                    </p:anim>
                                    <p:animEffect transition="out" filter="fade">
                                      <p:cBhvr>
                                        <p:cTn id="620" dur="1000"/>
                                        <p:tgtEl>
                                          <p:spTgt spid="420"/>
                                        </p:tgtEl>
                                      </p:cBhvr>
                                    </p:animEffect>
                                    <p:set>
                                      <p:cBhvr>
                                        <p:cTn id="621" dur="1" fill="hold">
                                          <p:stCondLst>
                                            <p:cond delay="999"/>
                                          </p:stCondLst>
                                        </p:cTn>
                                        <p:tgtEl>
                                          <p:spTgt spid="420"/>
                                        </p:tgtEl>
                                        <p:attrNameLst>
                                          <p:attrName>style.visibility</p:attrName>
                                        </p:attrNameLst>
                                      </p:cBhvr>
                                      <p:to>
                                        <p:strVal val="hidden"/>
                                      </p:to>
                                    </p:set>
                                  </p:childTnLst>
                                </p:cTn>
                              </p:par>
                              <p:par>
                                <p:cTn id="622" presetID="55" presetClass="exit" presetSubtype="0" fill="hold" grpId="0" nodeType="withEffect">
                                  <p:stCondLst>
                                    <p:cond delay="0"/>
                                  </p:stCondLst>
                                  <p:childTnLst>
                                    <p:anim calcmode="lin" valueType="num">
                                      <p:cBhvr>
                                        <p:cTn id="623" dur="1000"/>
                                        <p:tgtEl>
                                          <p:spTgt spid="419"/>
                                        </p:tgtEl>
                                        <p:attrNameLst>
                                          <p:attrName>ppt_w</p:attrName>
                                        </p:attrNameLst>
                                      </p:cBhvr>
                                      <p:tavLst>
                                        <p:tav tm="0">
                                          <p:val>
                                            <p:strVal val="ppt_w"/>
                                          </p:val>
                                        </p:tav>
                                        <p:tav tm="100000">
                                          <p:val>
                                            <p:strVal val="ppt_w*0.70"/>
                                          </p:val>
                                        </p:tav>
                                      </p:tavLst>
                                    </p:anim>
                                    <p:anim calcmode="lin" valueType="num">
                                      <p:cBhvr>
                                        <p:cTn id="624" dur="1000"/>
                                        <p:tgtEl>
                                          <p:spTgt spid="419"/>
                                        </p:tgtEl>
                                        <p:attrNameLst>
                                          <p:attrName>ppt_h</p:attrName>
                                        </p:attrNameLst>
                                      </p:cBhvr>
                                      <p:tavLst>
                                        <p:tav tm="0">
                                          <p:val>
                                            <p:strVal val="ppt_h"/>
                                          </p:val>
                                        </p:tav>
                                        <p:tav tm="100000">
                                          <p:val>
                                            <p:strVal val="ppt_h"/>
                                          </p:val>
                                        </p:tav>
                                      </p:tavLst>
                                    </p:anim>
                                    <p:animEffect transition="out" filter="fade">
                                      <p:cBhvr>
                                        <p:cTn id="625" dur="1000"/>
                                        <p:tgtEl>
                                          <p:spTgt spid="419"/>
                                        </p:tgtEl>
                                      </p:cBhvr>
                                    </p:animEffect>
                                    <p:set>
                                      <p:cBhvr>
                                        <p:cTn id="626" dur="1" fill="hold">
                                          <p:stCondLst>
                                            <p:cond delay="999"/>
                                          </p:stCondLst>
                                        </p:cTn>
                                        <p:tgtEl>
                                          <p:spTgt spid="419"/>
                                        </p:tgtEl>
                                        <p:attrNameLst>
                                          <p:attrName>style.visibility</p:attrName>
                                        </p:attrNameLst>
                                      </p:cBhvr>
                                      <p:to>
                                        <p:strVal val="hidden"/>
                                      </p:to>
                                    </p:set>
                                  </p:childTnLst>
                                </p:cTn>
                              </p:par>
                              <p:par>
                                <p:cTn id="627" presetID="55" presetClass="exit" presetSubtype="0" fill="hold" grpId="0" nodeType="withEffect">
                                  <p:stCondLst>
                                    <p:cond delay="0"/>
                                  </p:stCondLst>
                                  <p:childTnLst>
                                    <p:anim calcmode="lin" valueType="num">
                                      <p:cBhvr>
                                        <p:cTn id="628" dur="1000"/>
                                        <p:tgtEl>
                                          <p:spTgt spid="458"/>
                                        </p:tgtEl>
                                        <p:attrNameLst>
                                          <p:attrName>ppt_w</p:attrName>
                                        </p:attrNameLst>
                                      </p:cBhvr>
                                      <p:tavLst>
                                        <p:tav tm="0">
                                          <p:val>
                                            <p:strVal val="ppt_w"/>
                                          </p:val>
                                        </p:tav>
                                        <p:tav tm="100000">
                                          <p:val>
                                            <p:strVal val="ppt_w*0.70"/>
                                          </p:val>
                                        </p:tav>
                                      </p:tavLst>
                                    </p:anim>
                                    <p:anim calcmode="lin" valueType="num">
                                      <p:cBhvr>
                                        <p:cTn id="629" dur="1000"/>
                                        <p:tgtEl>
                                          <p:spTgt spid="458"/>
                                        </p:tgtEl>
                                        <p:attrNameLst>
                                          <p:attrName>ppt_h</p:attrName>
                                        </p:attrNameLst>
                                      </p:cBhvr>
                                      <p:tavLst>
                                        <p:tav tm="0">
                                          <p:val>
                                            <p:strVal val="ppt_h"/>
                                          </p:val>
                                        </p:tav>
                                        <p:tav tm="100000">
                                          <p:val>
                                            <p:strVal val="ppt_h"/>
                                          </p:val>
                                        </p:tav>
                                      </p:tavLst>
                                    </p:anim>
                                    <p:animEffect transition="out" filter="fade">
                                      <p:cBhvr>
                                        <p:cTn id="630" dur="1000"/>
                                        <p:tgtEl>
                                          <p:spTgt spid="458"/>
                                        </p:tgtEl>
                                      </p:cBhvr>
                                    </p:animEffect>
                                    <p:set>
                                      <p:cBhvr>
                                        <p:cTn id="631" dur="1" fill="hold">
                                          <p:stCondLst>
                                            <p:cond delay="999"/>
                                          </p:stCondLst>
                                        </p:cTn>
                                        <p:tgtEl>
                                          <p:spTgt spid="458"/>
                                        </p:tgtEl>
                                        <p:attrNameLst>
                                          <p:attrName>style.visibility</p:attrName>
                                        </p:attrNameLst>
                                      </p:cBhvr>
                                      <p:to>
                                        <p:strVal val="hidden"/>
                                      </p:to>
                                    </p:set>
                                  </p:childTnLst>
                                </p:cTn>
                              </p:par>
                              <p:par>
                                <p:cTn id="632" presetID="55" presetClass="exit" presetSubtype="0" fill="hold" grpId="0" nodeType="withEffect">
                                  <p:stCondLst>
                                    <p:cond delay="0"/>
                                  </p:stCondLst>
                                  <p:childTnLst>
                                    <p:anim calcmode="lin" valueType="num">
                                      <p:cBhvr>
                                        <p:cTn id="633" dur="1000"/>
                                        <p:tgtEl>
                                          <p:spTgt spid="459"/>
                                        </p:tgtEl>
                                        <p:attrNameLst>
                                          <p:attrName>ppt_w</p:attrName>
                                        </p:attrNameLst>
                                      </p:cBhvr>
                                      <p:tavLst>
                                        <p:tav tm="0">
                                          <p:val>
                                            <p:strVal val="ppt_w"/>
                                          </p:val>
                                        </p:tav>
                                        <p:tav tm="100000">
                                          <p:val>
                                            <p:strVal val="ppt_w*0.70"/>
                                          </p:val>
                                        </p:tav>
                                      </p:tavLst>
                                    </p:anim>
                                    <p:anim calcmode="lin" valueType="num">
                                      <p:cBhvr>
                                        <p:cTn id="634" dur="1000"/>
                                        <p:tgtEl>
                                          <p:spTgt spid="459"/>
                                        </p:tgtEl>
                                        <p:attrNameLst>
                                          <p:attrName>ppt_h</p:attrName>
                                        </p:attrNameLst>
                                      </p:cBhvr>
                                      <p:tavLst>
                                        <p:tav tm="0">
                                          <p:val>
                                            <p:strVal val="ppt_h"/>
                                          </p:val>
                                        </p:tav>
                                        <p:tav tm="100000">
                                          <p:val>
                                            <p:strVal val="ppt_h"/>
                                          </p:val>
                                        </p:tav>
                                      </p:tavLst>
                                    </p:anim>
                                    <p:animEffect transition="out" filter="fade">
                                      <p:cBhvr>
                                        <p:cTn id="635" dur="1000"/>
                                        <p:tgtEl>
                                          <p:spTgt spid="459"/>
                                        </p:tgtEl>
                                      </p:cBhvr>
                                    </p:animEffect>
                                    <p:set>
                                      <p:cBhvr>
                                        <p:cTn id="636" dur="1" fill="hold">
                                          <p:stCondLst>
                                            <p:cond delay="999"/>
                                          </p:stCondLst>
                                        </p:cTn>
                                        <p:tgtEl>
                                          <p:spTgt spid="459"/>
                                        </p:tgtEl>
                                        <p:attrNameLst>
                                          <p:attrName>style.visibility</p:attrName>
                                        </p:attrNameLst>
                                      </p:cBhvr>
                                      <p:to>
                                        <p:strVal val="hidden"/>
                                      </p:to>
                                    </p:set>
                                  </p:childTnLst>
                                </p:cTn>
                              </p:par>
                              <p:par>
                                <p:cTn id="637" presetID="55" presetClass="exit" presetSubtype="0" fill="hold" grpId="0" nodeType="withEffect">
                                  <p:stCondLst>
                                    <p:cond delay="0"/>
                                  </p:stCondLst>
                                  <p:childTnLst>
                                    <p:anim calcmode="lin" valueType="num">
                                      <p:cBhvr>
                                        <p:cTn id="638" dur="1000"/>
                                        <p:tgtEl>
                                          <p:spTgt spid="460"/>
                                        </p:tgtEl>
                                        <p:attrNameLst>
                                          <p:attrName>ppt_w</p:attrName>
                                        </p:attrNameLst>
                                      </p:cBhvr>
                                      <p:tavLst>
                                        <p:tav tm="0">
                                          <p:val>
                                            <p:strVal val="ppt_w"/>
                                          </p:val>
                                        </p:tav>
                                        <p:tav tm="100000">
                                          <p:val>
                                            <p:strVal val="ppt_w*0.70"/>
                                          </p:val>
                                        </p:tav>
                                      </p:tavLst>
                                    </p:anim>
                                    <p:anim calcmode="lin" valueType="num">
                                      <p:cBhvr>
                                        <p:cTn id="639" dur="1000"/>
                                        <p:tgtEl>
                                          <p:spTgt spid="460"/>
                                        </p:tgtEl>
                                        <p:attrNameLst>
                                          <p:attrName>ppt_h</p:attrName>
                                        </p:attrNameLst>
                                      </p:cBhvr>
                                      <p:tavLst>
                                        <p:tav tm="0">
                                          <p:val>
                                            <p:strVal val="ppt_h"/>
                                          </p:val>
                                        </p:tav>
                                        <p:tav tm="100000">
                                          <p:val>
                                            <p:strVal val="ppt_h"/>
                                          </p:val>
                                        </p:tav>
                                      </p:tavLst>
                                    </p:anim>
                                    <p:animEffect transition="out" filter="fade">
                                      <p:cBhvr>
                                        <p:cTn id="640" dur="1000"/>
                                        <p:tgtEl>
                                          <p:spTgt spid="460"/>
                                        </p:tgtEl>
                                      </p:cBhvr>
                                    </p:animEffect>
                                    <p:set>
                                      <p:cBhvr>
                                        <p:cTn id="641" dur="1" fill="hold">
                                          <p:stCondLst>
                                            <p:cond delay="999"/>
                                          </p:stCondLst>
                                        </p:cTn>
                                        <p:tgtEl>
                                          <p:spTgt spid="460"/>
                                        </p:tgtEl>
                                        <p:attrNameLst>
                                          <p:attrName>style.visibility</p:attrName>
                                        </p:attrNameLst>
                                      </p:cBhvr>
                                      <p:to>
                                        <p:strVal val="hidden"/>
                                      </p:to>
                                    </p:set>
                                  </p:childTnLst>
                                </p:cTn>
                              </p:par>
                              <p:par>
                                <p:cTn id="642" presetID="55" presetClass="exit" presetSubtype="0" fill="hold" nodeType="withEffect">
                                  <p:stCondLst>
                                    <p:cond delay="0"/>
                                  </p:stCondLst>
                                  <p:childTnLst>
                                    <p:anim calcmode="lin" valueType="num">
                                      <p:cBhvr>
                                        <p:cTn id="643" dur="1000"/>
                                        <p:tgtEl>
                                          <p:spTgt spid="374"/>
                                        </p:tgtEl>
                                        <p:attrNameLst>
                                          <p:attrName>ppt_w</p:attrName>
                                        </p:attrNameLst>
                                      </p:cBhvr>
                                      <p:tavLst>
                                        <p:tav tm="0">
                                          <p:val>
                                            <p:strVal val="ppt_w"/>
                                          </p:val>
                                        </p:tav>
                                        <p:tav tm="100000">
                                          <p:val>
                                            <p:strVal val="ppt_w*0.70"/>
                                          </p:val>
                                        </p:tav>
                                      </p:tavLst>
                                    </p:anim>
                                    <p:anim calcmode="lin" valueType="num">
                                      <p:cBhvr>
                                        <p:cTn id="644" dur="1000"/>
                                        <p:tgtEl>
                                          <p:spTgt spid="374"/>
                                        </p:tgtEl>
                                        <p:attrNameLst>
                                          <p:attrName>ppt_h</p:attrName>
                                        </p:attrNameLst>
                                      </p:cBhvr>
                                      <p:tavLst>
                                        <p:tav tm="0">
                                          <p:val>
                                            <p:strVal val="ppt_h"/>
                                          </p:val>
                                        </p:tav>
                                        <p:tav tm="100000">
                                          <p:val>
                                            <p:strVal val="ppt_h"/>
                                          </p:val>
                                        </p:tav>
                                      </p:tavLst>
                                    </p:anim>
                                    <p:animEffect transition="out" filter="fade">
                                      <p:cBhvr>
                                        <p:cTn id="645" dur="1000"/>
                                        <p:tgtEl>
                                          <p:spTgt spid="374"/>
                                        </p:tgtEl>
                                      </p:cBhvr>
                                    </p:animEffect>
                                    <p:set>
                                      <p:cBhvr>
                                        <p:cTn id="646" dur="1" fill="hold">
                                          <p:stCondLst>
                                            <p:cond delay="999"/>
                                          </p:stCondLst>
                                        </p:cTn>
                                        <p:tgtEl>
                                          <p:spTgt spid="3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 grpId="0" animBg="1"/>
      <p:bldP spid="308" grpId="0" animBg="1"/>
      <p:bldP spid="308" grpId="1" animBg="1"/>
      <p:bldP spid="309" grpId="0" animBg="1"/>
      <p:bldP spid="310" grpId="0" animBg="1"/>
      <p:bldP spid="310" grpId="1" animBg="1"/>
      <p:bldP spid="311" grpId="0" animBg="1"/>
      <p:bldP spid="311" grpId="1" animBg="1"/>
      <p:bldP spid="315" grpId="0"/>
      <p:bldP spid="316" grpId="0"/>
      <p:bldP spid="317" grpId="0"/>
      <p:bldP spid="319" grpId="0"/>
      <p:bldP spid="321" grpId="0"/>
      <p:bldP spid="324" grpId="0" animBg="1"/>
      <p:bldP spid="325" grpId="0" animBg="1"/>
      <p:bldP spid="325" grpId="1" animBg="1"/>
      <p:bldP spid="327" grpId="0" animBg="1"/>
      <p:bldP spid="336" grpId="0"/>
      <p:bldP spid="348" grpId="0"/>
      <p:bldP spid="349" grpId="1" animBg="1"/>
      <p:bldP spid="349" grpId="2" animBg="1"/>
      <p:bldP spid="350" grpId="0"/>
      <p:bldP spid="354" grpId="0" animBg="1"/>
      <p:bldP spid="355" grpId="0"/>
      <p:bldP spid="366" grpId="0"/>
      <p:bldP spid="370" grpId="0" animBg="1"/>
      <p:bldP spid="371" grpId="0" animBg="1"/>
      <p:bldP spid="372" grpId="0" animBg="1"/>
      <p:bldP spid="377" grpId="0"/>
      <p:bldP spid="378" grpId="0"/>
      <p:bldP spid="382" grpId="0"/>
      <p:bldP spid="383" grpId="0" animBg="1"/>
      <p:bldP spid="387" grpId="0" animBg="1"/>
      <p:bldP spid="388" grpId="0"/>
      <p:bldP spid="403" grpId="0" animBg="1"/>
      <p:bldP spid="404" grpId="0"/>
      <p:bldP spid="405" grpId="0" animBg="1"/>
      <p:bldP spid="406" grpId="0"/>
      <p:bldP spid="407" grpId="0" animBg="1"/>
      <p:bldP spid="408" grpId="0"/>
      <p:bldP spid="409" grpId="0" animBg="1"/>
      <p:bldP spid="410" grpId="0"/>
      <p:bldP spid="416" grpId="0" animBg="1"/>
      <p:bldP spid="417" grpId="0" animBg="1"/>
      <p:bldP spid="419" grpId="0" animBg="1"/>
      <p:bldP spid="420" grpId="0"/>
      <p:bldP spid="421" grpId="0" animBg="1"/>
      <p:bldP spid="422" grpId="0"/>
      <p:bldP spid="423" grpId="0" animBg="1"/>
      <p:bldP spid="424" grpId="0"/>
      <p:bldP spid="425" grpId="0" animBg="1"/>
      <p:bldP spid="426" grpId="0"/>
      <p:bldP spid="428" grpId="0" animBg="1"/>
      <p:bldP spid="429" grpId="0"/>
      <p:bldP spid="430" grpId="0" animBg="1"/>
      <p:bldP spid="431" grpId="0"/>
      <p:bldP spid="437" grpId="0" animBg="1"/>
      <p:bldP spid="437" grpId="1" animBg="1"/>
      <p:bldP spid="438" grpId="0" animBg="1"/>
      <p:bldP spid="438" grpId="1" animBg="1"/>
      <p:bldP spid="439" grpId="0" animBg="1"/>
      <p:bldP spid="440" grpId="0" animBg="1"/>
      <p:bldP spid="440" grpId="1" animBg="1"/>
      <p:bldP spid="444" grpId="0"/>
      <p:bldP spid="445" grpId="0"/>
      <p:bldP spid="446" grpId="0"/>
      <p:bldP spid="447" grpId="0"/>
      <p:bldP spid="449" grpId="0" animBg="1"/>
      <p:bldP spid="450" grpId="0" animBg="1"/>
      <p:bldP spid="458" grpId="0"/>
      <p:bldP spid="459" grpId="0"/>
      <p:bldP spid="460" grpId="0"/>
      <p:bldP spid="461" grpId="0"/>
      <p:bldP spid="472" grpId="0"/>
      <p:bldP spid="473" grpId="0" animBg="1"/>
      <p:bldP spid="474" grpId="0"/>
      <p:bldP spid="480" grpId="0" animBg="1"/>
      <p:bldP spid="480" grpId="1" animBg="1"/>
      <p:bldP spid="481" grpId="0" animBg="1"/>
      <p:bldP spid="481" grpId="1" animBg="1"/>
      <p:bldP spid="481" grpId="2" animBg="1"/>
      <p:bldP spid="485" grpId="0"/>
      <p:bldP spid="486" grpId="0"/>
      <p:bldP spid="486" grpId="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err="1"/>
              <a:t>Benefits</a:t>
            </a:r>
            <a:r>
              <a:rPr lang="es-ES" b="1" dirty="0"/>
              <a:t> of </a:t>
            </a:r>
            <a:r>
              <a:rPr lang="es-ES" b="1" dirty="0" err="1"/>
              <a:t>our</a:t>
            </a:r>
            <a:r>
              <a:rPr lang="es-ES" b="1" dirty="0"/>
              <a:t> </a:t>
            </a:r>
            <a:r>
              <a:rPr lang="es-ES" b="1" dirty="0" err="1"/>
              <a:t>approach</a:t>
            </a:r>
            <a:endParaRPr lang="es-ES" b="1" dirty="0"/>
          </a:p>
        </p:txBody>
      </p:sp>
      <p:sp>
        <p:nvSpPr>
          <p:cNvPr id="3" name="2 Marcador de contenido"/>
          <p:cNvSpPr>
            <a:spLocks noGrp="1"/>
          </p:cNvSpPr>
          <p:nvPr>
            <p:ph idx="1"/>
          </p:nvPr>
        </p:nvSpPr>
        <p:spPr/>
        <p:txBody>
          <a:bodyPr>
            <a:normAutofit fontScale="85000" lnSpcReduction="20000"/>
          </a:bodyPr>
          <a:lstStyle/>
          <a:p>
            <a:r>
              <a:rPr lang="en-US" b="1" dirty="0"/>
              <a:t>Reduced interoperability issues</a:t>
            </a:r>
            <a:r>
              <a:rPr lang="en-US" dirty="0"/>
              <a:t>, thanks to</a:t>
            </a:r>
          </a:p>
          <a:p>
            <a:pPr lvl="1"/>
            <a:r>
              <a:rPr lang="en-US" i="1" dirty="0"/>
              <a:t>Standardized semantic data model</a:t>
            </a:r>
            <a:r>
              <a:rPr lang="en-US" dirty="0"/>
              <a:t> </a:t>
            </a:r>
            <a:r>
              <a:rPr lang="en-US" dirty="0">
                <a:sym typeface="Wingdings" panose="05000000000000000000" pitchFamily="2" charset="2"/>
              </a:rPr>
              <a:t>(W3C OWL-based vocabularies)</a:t>
            </a:r>
          </a:p>
          <a:p>
            <a:pPr lvl="1"/>
            <a:r>
              <a:rPr lang="en-US" i="1" dirty="0">
                <a:sym typeface="Wingdings" panose="05000000000000000000" pitchFamily="2" charset="2"/>
              </a:rPr>
              <a:t>Vocabulary reuse:</a:t>
            </a:r>
            <a:r>
              <a:rPr lang="en-US" dirty="0">
                <a:sym typeface="Wingdings" panose="05000000000000000000" pitchFamily="2" charset="2"/>
              </a:rPr>
              <a:t> well-known vocabularies (i.e., FOAF, </a:t>
            </a:r>
            <a:r>
              <a:rPr lang="en-US" dirty="0" err="1">
                <a:sym typeface="Wingdings" panose="05000000000000000000" pitchFamily="2" charset="2"/>
              </a:rPr>
              <a:t>DoaP</a:t>
            </a:r>
            <a:r>
              <a:rPr lang="en-US" dirty="0">
                <a:sym typeface="Wingdings" panose="05000000000000000000" pitchFamily="2" charset="2"/>
              </a:rPr>
              <a:t>) and enterprise-driven </a:t>
            </a:r>
            <a:r>
              <a:rPr lang="en-US">
                <a:sym typeface="Wingdings" panose="05000000000000000000" pitchFamily="2" charset="2"/>
              </a:rPr>
              <a:t>standardization initiatives </a:t>
            </a:r>
            <a:r>
              <a:rPr lang="en-US" dirty="0">
                <a:sym typeface="Wingdings" panose="05000000000000000000" pitchFamily="2" charset="2"/>
              </a:rPr>
              <a:t>(i.e., OASIS OSLC)</a:t>
            </a:r>
          </a:p>
          <a:p>
            <a:pPr lvl="1"/>
            <a:r>
              <a:rPr lang="en-US" i="1" dirty="0">
                <a:sym typeface="Wingdings" panose="05000000000000000000" pitchFamily="2" charset="2"/>
              </a:rPr>
              <a:t>Standardized exchange data format </a:t>
            </a:r>
            <a:r>
              <a:rPr lang="en-US" dirty="0">
                <a:sym typeface="Wingdings" panose="05000000000000000000" pitchFamily="2" charset="2"/>
              </a:rPr>
              <a:t>(i.e., W3C RDF)</a:t>
            </a:r>
          </a:p>
          <a:p>
            <a:pPr lvl="1"/>
            <a:r>
              <a:rPr lang="en-US" i="1" dirty="0">
                <a:sym typeface="Wingdings" panose="05000000000000000000" pitchFamily="2" charset="2"/>
              </a:rPr>
              <a:t>Standardized data access mechanism</a:t>
            </a:r>
            <a:r>
              <a:rPr lang="en-US" dirty="0">
                <a:sym typeface="Wingdings" panose="05000000000000000000" pitchFamily="2" charset="2"/>
              </a:rPr>
              <a:t> (i.e., W3C LDP)</a:t>
            </a:r>
            <a:endParaRPr lang="en-US" dirty="0"/>
          </a:p>
          <a:p>
            <a:r>
              <a:rPr lang="en-US" b="1" dirty="0"/>
              <a:t>Designed with distribution in mind</a:t>
            </a:r>
          </a:p>
          <a:p>
            <a:pPr lvl="1"/>
            <a:r>
              <a:rPr lang="en-US" i="1" dirty="0"/>
              <a:t>Leverage the Web as a platform</a:t>
            </a:r>
          </a:p>
          <a:p>
            <a:r>
              <a:rPr lang="en-US" b="1" dirty="0"/>
              <a:t>Simple information consumption mechanism</a:t>
            </a:r>
          </a:p>
          <a:p>
            <a:pPr lvl="1"/>
            <a:r>
              <a:rPr lang="en-US" i="1" dirty="0"/>
              <a:t>Reusable core services</a:t>
            </a:r>
          </a:p>
        </p:txBody>
      </p:sp>
    </p:spTree>
    <p:extLst>
      <p:ext uri="{BB962C8B-B14F-4D97-AF65-F5344CB8AC3E}">
        <p14:creationId xmlns:p14="http://schemas.microsoft.com/office/powerpoint/2010/main" val="295723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Título"/>
          <p:cNvSpPr>
            <a:spLocks noGrp="1"/>
          </p:cNvSpPr>
          <p:nvPr>
            <p:ph type="title"/>
          </p:nvPr>
        </p:nvSpPr>
        <p:spPr/>
        <p:txBody>
          <a:bodyPr>
            <a:normAutofit/>
          </a:bodyPr>
          <a:lstStyle/>
          <a:p>
            <a:r>
              <a:rPr lang="es-ES" sz="4000" b="1" dirty="0"/>
              <a:t>SDH </a:t>
            </a:r>
            <a:r>
              <a:rPr lang="es-ES" sz="4000" b="1" dirty="0" err="1"/>
              <a:t>Platform</a:t>
            </a:r>
            <a:r>
              <a:rPr lang="es-ES" sz="4000" b="1" dirty="0"/>
              <a:t> </a:t>
            </a:r>
            <a:r>
              <a:rPr lang="es-ES" sz="4000" b="1" dirty="0" err="1"/>
              <a:t>Architecture</a:t>
            </a:r>
            <a:endParaRPr lang="es-ES" sz="4000" b="1"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33" y="1124744"/>
            <a:ext cx="6707133" cy="5493090"/>
          </a:xfrm>
          <a:prstGeom prst="rect">
            <a:avLst/>
          </a:prstGeom>
        </p:spPr>
      </p:pic>
    </p:spTree>
    <p:extLst>
      <p:ext uri="{BB962C8B-B14F-4D97-AF65-F5344CB8AC3E}">
        <p14:creationId xmlns:p14="http://schemas.microsoft.com/office/powerpoint/2010/main" val="2530673062"/>
      </p:ext>
    </p:extLst>
  </p:cSld>
  <p:clrMapOvr>
    <a:masterClrMapping/>
  </p:clrMapOvr>
</p:sld>
</file>

<file path=ppt/theme/theme1.xml><?xml version="1.0" encoding="utf-8"?>
<a:theme xmlns:a="http://schemas.openxmlformats.org/drawingml/2006/main" name="Tema de Office">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3627</TotalTime>
  <Words>521</Words>
  <Application>Microsoft Office PowerPoint</Application>
  <PresentationFormat>Presentación en pantalla (4:3)</PresentationFormat>
  <Paragraphs>155</Paragraphs>
  <Slides>8</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Britannic Bold</vt:lpstr>
      <vt:lpstr>Calibri</vt:lpstr>
      <vt:lpstr>Microsoft Himalaya</vt:lpstr>
      <vt:lpstr>Wingdings</vt:lpstr>
      <vt:lpstr>Tema de Office</vt:lpstr>
      <vt:lpstr>Summary</vt:lpstr>
      <vt:lpstr>Who we are</vt:lpstr>
      <vt:lpstr>Objectives</vt:lpstr>
      <vt:lpstr>Generating ALM metrics using a traditional data integration approach</vt:lpstr>
      <vt:lpstr>Generating ALM metrics  using our approach</vt:lpstr>
      <vt:lpstr>Presentación de PowerPoint</vt:lpstr>
      <vt:lpstr>Benefits of our approach</vt:lpstr>
      <vt:lpstr>SDH Platform Architecture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Hector Andrés García</dc:creator>
  <cp:lastModifiedBy>Fernando Serena</cp:lastModifiedBy>
  <cp:revision>209</cp:revision>
  <dcterms:created xsi:type="dcterms:W3CDTF">2015-11-30T09:59:24Z</dcterms:created>
  <dcterms:modified xsi:type="dcterms:W3CDTF">2016-08-29T06:39:01Z</dcterms:modified>
</cp:coreProperties>
</file>