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"/>
  </p:notesMasterIdLst>
  <p:sldIdLst>
    <p:sldId id="257" r:id="rId2"/>
    <p:sldId id="260" r:id="rId3"/>
  </p:sldIdLst>
  <p:sldSz cx="3276600" cy="2016125"/>
  <p:notesSz cx="7099300" cy="10234613"/>
  <p:defaultTextStyle>
    <a:defPPr>
      <a:defRPr lang="en-US"/>
    </a:defPPr>
    <a:lvl1pPr marL="0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6996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53992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80988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07984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34978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61975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88970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15966" algn="l" defTabSz="2539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5">
          <p15:clr>
            <a:srgbClr val="A4A3A4"/>
          </p15:clr>
        </p15:guide>
        <p15:guide id="2" pos="1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3B4"/>
    <a:srgbClr val="EF2717"/>
    <a:srgbClr val="2D5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494"/>
  </p:normalViewPr>
  <p:slideViewPr>
    <p:cSldViewPr snapToGrid="0" snapToObjects="1">
      <p:cViewPr varScale="1">
        <p:scale>
          <a:sx n="339" d="100"/>
          <a:sy n="339" d="100"/>
        </p:scale>
        <p:origin x="712" y="168"/>
      </p:cViewPr>
      <p:guideLst>
        <p:guide orient="horz" pos="635"/>
        <p:guide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15" tIns="49507" rIns="99015" bIns="49507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3" y="0"/>
            <a:ext cx="3076363" cy="511731"/>
          </a:xfrm>
          <a:prstGeom prst="rect">
            <a:avLst/>
          </a:prstGeom>
        </p:spPr>
        <p:txBody>
          <a:bodyPr vert="horz" lIns="99015" tIns="49507" rIns="99015" bIns="49507" rtlCol="0"/>
          <a:lstStyle>
            <a:lvl1pPr algn="r">
              <a:defRPr sz="1200"/>
            </a:lvl1pPr>
          </a:lstStyle>
          <a:p>
            <a:fld id="{382E13E9-A293-400C-BCA4-DA469805E002}" type="datetimeFigureOut">
              <a:rPr lang="es-ES" smtClean="0"/>
              <a:t>21/11/16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66763"/>
            <a:ext cx="62357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5" tIns="49507" rIns="99015" bIns="49507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2" y="4861441"/>
            <a:ext cx="5679440" cy="4605576"/>
          </a:xfrm>
          <a:prstGeom prst="rect">
            <a:avLst/>
          </a:prstGeom>
        </p:spPr>
        <p:txBody>
          <a:bodyPr vert="horz" lIns="99015" tIns="49507" rIns="99015" bIns="4950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15" tIns="49507" rIns="99015" bIns="49507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3" y="9721107"/>
            <a:ext cx="3076363" cy="511731"/>
          </a:xfrm>
          <a:prstGeom prst="rect">
            <a:avLst/>
          </a:prstGeom>
        </p:spPr>
        <p:txBody>
          <a:bodyPr vert="horz" lIns="99015" tIns="49507" rIns="99015" bIns="49507" rtlCol="0" anchor="b"/>
          <a:lstStyle>
            <a:lvl1pPr algn="r">
              <a:defRPr sz="1200"/>
            </a:lvl1pPr>
          </a:lstStyle>
          <a:p>
            <a:fld id="{FF951F69-B65D-4CBA-B865-7EDC07FEA8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6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1pPr>
    <a:lvl2pPr marL="49789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2pPr>
    <a:lvl3pPr marL="99578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3pPr>
    <a:lvl4pPr marL="149367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4pPr>
    <a:lvl5pPr marL="199156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5pPr>
    <a:lvl6pPr marL="248945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6pPr>
    <a:lvl7pPr marL="298735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7pPr>
    <a:lvl8pPr marL="348524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8pPr>
    <a:lvl9pPr marL="398313" algn="l" defTabSz="99578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51F69-B65D-4CBA-B865-7EDC07FEA83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20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Modificar PhD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MsC</a:t>
            </a:r>
            <a:r>
              <a:rPr lang="es-ES" dirty="0" smtClean="0"/>
              <a:t> o lo que corresponda</a:t>
            </a:r>
          </a:p>
          <a:p>
            <a:r>
              <a:rPr lang="es-ES" smtClean="0"/>
              <a:t>Twitter es opcional.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51F69-B65D-4CBA-B865-7EDC07FEA83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5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5" y="329954"/>
            <a:ext cx="2457450" cy="701910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058933"/>
            <a:ext cx="2457450" cy="486763"/>
          </a:xfrm>
        </p:spPr>
        <p:txBody>
          <a:bodyPr/>
          <a:lstStyle>
            <a:lvl1pPr marL="0" indent="0" algn="ctr">
              <a:buNone/>
              <a:defRPr sz="700"/>
            </a:lvl1pPr>
            <a:lvl2pPr marL="124946" indent="0" algn="ctr">
              <a:buNone/>
              <a:defRPr sz="600"/>
            </a:lvl2pPr>
            <a:lvl3pPr marL="249891" indent="0" algn="ctr">
              <a:buNone/>
              <a:defRPr sz="500"/>
            </a:lvl3pPr>
            <a:lvl4pPr marL="374837" indent="0" algn="ctr">
              <a:buNone/>
              <a:defRPr sz="400"/>
            </a:lvl4pPr>
            <a:lvl5pPr marL="499783" indent="0" algn="ctr">
              <a:buNone/>
              <a:defRPr sz="400"/>
            </a:lvl5pPr>
            <a:lvl6pPr marL="624729" indent="0" algn="ctr">
              <a:buNone/>
              <a:defRPr sz="400"/>
            </a:lvl6pPr>
            <a:lvl7pPr marL="749674" indent="0" algn="ctr">
              <a:buNone/>
              <a:defRPr sz="400"/>
            </a:lvl7pPr>
            <a:lvl8pPr marL="874620" indent="0" algn="ctr">
              <a:buNone/>
              <a:defRPr sz="400"/>
            </a:lvl8pPr>
            <a:lvl9pPr marL="999566" indent="0" algn="ctr">
              <a:buNone/>
              <a:defRPr sz="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024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7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07340"/>
            <a:ext cx="706517" cy="1708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07340"/>
            <a:ext cx="2078593" cy="1708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603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7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011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502632"/>
            <a:ext cx="2826067" cy="838652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1349217"/>
            <a:ext cx="2826067" cy="441027"/>
          </a:xfrm>
        </p:spPr>
        <p:txBody>
          <a:bodyPr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2494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4989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7483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9978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2472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4967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7462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995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512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536700"/>
            <a:ext cx="1392555" cy="1279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536700"/>
            <a:ext cx="1392555" cy="1279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58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07340"/>
            <a:ext cx="2826067" cy="3896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494231"/>
            <a:ext cx="1386155" cy="242215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24946" indent="0">
              <a:buNone/>
              <a:defRPr sz="600" b="1"/>
            </a:lvl2pPr>
            <a:lvl3pPr marL="249891" indent="0">
              <a:buNone/>
              <a:defRPr sz="500" b="1"/>
            </a:lvl3pPr>
            <a:lvl4pPr marL="374837" indent="0">
              <a:buNone/>
              <a:defRPr sz="400" b="1"/>
            </a:lvl4pPr>
            <a:lvl5pPr marL="499783" indent="0">
              <a:buNone/>
              <a:defRPr sz="400" b="1"/>
            </a:lvl5pPr>
            <a:lvl6pPr marL="624729" indent="0">
              <a:buNone/>
              <a:defRPr sz="400" b="1"/>
            </a:lvl6pPr>
            <a:lvl7pPr marL="749674" indent="0">
              <a:buNone/>
              <a:defRPr sz="400" b="1"/>
            </a:lvl7pPr>
            <a:lvl8pPr marL="874620" indent="0">
              <a:buNone/>
              <a:defRPr sz="400" b="1"/>
            </a:lvl8pPr>
            <a:lvl9pPr marL="9995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736446"/>
            <a:ext cx="1386155" cy="1083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494231"/>
            <a:ext cx="1392982" cy="242215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24946" indent="0">
              <a:buNone/>
              <a:defRPr sz="600" b="1"/>
            </a:lvl2pPr>
            <a:lvl3pPr marL="249891" indent="0">
              <a:buNone/>
              <a:defRPr sz="500" b="1"/>
            </a:lvl3pPr>
            <a:lvl4pPr marL="374837" indent="0">
              <a:buNone/>
              <a:defRPr sz="400" b="1"/>
            </a:lvl4pPr>
            <a:lvl5pPr marL="499783" indent="0">
              <a:buNone/>
              <a:defRPr sz="400" b="1"/>
            </a:lvl5pPr>
            <a:lvl6pPr marL="624729" indent="0">
              <a:buNone/>
              <a:defRPr sz="400" b="1"/>
            </a:lvl6pPr>
            <a:lvl7pPr marL="749674" indent="0">
              <a:buNone/>
              <a:defRPr sz="400" b="1"/>
            </a:lvl7pPr>
            <a:lvl8pPr marL="874620" indent="0">
              <a:buNone/>
              <a:defRPr sz="400" b="1"/>
            </a:lvl8pPr>
            <a:lvl9pPr marL="9995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736446"/>
            <a:ext cx="1392982" cy="1083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835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13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599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34408"/>
            <a:ext cx="1056789" cy="470429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290285"/>
            <a:ext cx="1658779" cy="143275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604838"/>
            <a:ext cx="1056789" cy="1120536"/>
          </a:xfrm>
        </p:spPr>
        <p:txBody>
          <a:bodyPr/>
          <a:lstStyle>
            <a:lvl1pPr marL="0" indent="0">
              <a:buNone/>
              <a:defRPr sz="400"/>
            </a:lvl1pPr>
            <a:lvl2pPr marL="124946" indent="0">
              <a:buNone/>
              <a:defRPr sz="400"/>
            </a:lvl2pPr>
            <a:lvl3pPr marL="249891" indent="0">
              <a:buNone/>
              <a:defRPr sz="300"/>
            </a:lvl3pPr>
            <a:lvl4pPr marL="374837" indent="0">
              <a:buNone/>
              <a:defRPr sz="300"/>
            </a:lvl4pPr>
            <a:lvl5pPr marL="499783" indent="0">
              <a:buNone/>
              <a:defRPr sz="300"/>
            </a:lvl5pPr>
            <a:lvl6pPr marL="624729" indent="0">
              <a:buNone/>
              <a:defRPr sz="300"/>
            </a:lvl6pPr>
            <a:lvl7pPr marL="749674" indent="0">
              <a:buNone/>
              <a:defRPr sz="300"/>
            </a:lvl7pPr>
            <a:lvl8pPr marL="874620" indent="0">
              <a:buNone/>
              <a:defRPr sz="300"/>
            </a:lvl8pPr>
            <a:lvl9pPr marL="99956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9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34408"/>
            <a:ext cx="1056789" cy="470429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290285"/>
            <a:ext cx="1658779" cy="1432755"/>
          </a:xfrm>
        </p:spPr>
        <p:txBody>
          <a:bodyPr anchor="t"/>
          <a:lstStyle>
            <a:lvl1pPr marL="0" indent="0">
              <a:buNone/>
              <a:defRPr sz="900"/>
            </a:lvl1pPr>
            <a:lvl2pPr marL="124946" indent="0">
              <a:buNone/>
              <a:defRPr sz="800"/>
            </a:lvl2pPr>
            <a:lvl3pPr marL="249891" indent="0">
              <a:buNone/>
              <a:defRPr sz="700"/>
            </a:lvl3pPr>
            <a:lvl4pPr marL="374837" indent="0">
              <a:buNone/>
              <a:defRPr sz="600"/>
            </a:lvl4pPr>
            <a:lvl5pPr marL="499783" indent="0">
              <a:buNone/>
              <a:defRPr sz="600"/>
            </a:lvl5pPr>
            <a:lvl6pPr marL="624729" indent="0">
              <a:buNone/>
              <a:defRPr sz="600"/>
            </a:lvl6pPr>
            <a:lvl7pPr marL="749674" indent="0">
              <a:buNone/>
              <a:defRPr sz="600"/>
            </a:lvl7pPr>
            <a:lvl8pPr marL="874620" indent="0">
              <a:buNone/>
              <a:defRPr sz="600"/>
            </a:lvl8pPr>
            <a:lvl9pPr marL="999566" indent="0">
              <a:buNone/>
              <a:defRPr sz="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604838"/>
            <a:ext cx="1056789" cy="1120536"/>
          </a:xfrm>
        </p:spPr>
        <p:txBody>
          <a:bodyPr/>
          <a:lstStyle>
            <a:lvl1pPr marL="0" indent="0">
              <a:buNone/>
              <a:defRPr sz="400"/>
            </a:lvl1pPr>
            <a:lvl2pPr marL="124946" indent="0">
              <a:buNone/>
              <a:defRPr sz="400"/>
            </a:lvl2pPr>
            <a:lvl3pPr marL="249891" indent="0">
              <a:buNone/>
              <a:defRPr sz="300"/>
            </a:lvl3pPr>
            <a:lvl4pPr marL="374837" indent="0">
              <a:buNone/>
              <a:defRPr sz="300"/>
            </a:lvl4pPr>
            <a:lvl5pPr marL="499783" indent="0">
              <a:buNone/>
              <a:defRPr sz="300"/>
            </a:lvl5pPr>
            <a:lvl6pPr marL="624729" indent="0">
              <a:buNone/>
              <a:defRPr sz="300"/>
            </a:lvl6pPr>
            <a:lvl7pPr marL="749674" indent="0">
              <a:buNone/>
              <a:defRPr sz="300"/>
            </a:lvl7pPr>
            <a:lvl8pPr marL="874620" indent="0">
              <a:buNone/>
              <a:defRPr sz="300"/>
            </a:lvl8pPr>
            <a:lvl9pPr marL="99956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8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7" y="107340"/>
            <a:ext cx="2826067" cy="389691"/>
          </a:xfrm>
          <a:prstGeom prst="rect">
            <a:avLst/>
          </a:prstGeom>
        </p:spPr>
        <p:txBody>
          <a:bodyPr vert="horz" lIns="9948" tIns="4974" rIns="9948" bIns="49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7" y="536700"/>
            <a:ext cx="2826067" cy="1279213"/>
          </a:xfrm>
          <a:prstGeom prst="rect">
            <a:avLst/>
          </a:prstGeom>
        </p:spPr>
        <p:txBody>
          <a:bodyPr vert="horz" lIns="9948" tIns="4974" rIns="9948" bIns="49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1868649"/>
            <a:ext cx="737235" cy="107340"/>
          </a:xfrm>
          <a:prstGeom prst="rect">
            <a:avLst/>
          </a:prstGeom>
        </p:spPr>
        <p:txBody>
          <a:bodyPr vert="horz" lIns="9948" tIns="4974" rIns="9948" bIns="4974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6FFD6-D017-904A-81C1-F3786DB5A52E}" type="datetimeFigureOut">
              <a:rPr lang="es-ES_tradnl" smtClean="0"/>
              <a:pPr/>
              <a:t>21/11/16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1868649"/>
            <a:ext cx="1105852" cy="107340"/>
          </a:xfrm>
          <a:prstGeom prst="rect">
            <a:avLst/>
          </a:prstGeom>
        </p:spPr>
        <p:txBody>
          <a:bodyPr vert="horz" lIns="9948" tIns="4974" rIns="9948" bIns="4974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1868649"/>
            <a:ext cx="737235" cy="107340"/>
          </a:xfrm>
          <a:prstGeom prst="rect">
            <a:avLst/>
          </a:prstGeom>
        </p:spPr>
        <p:txBody>
          <a:bodyPr vert="horz" lIns="9948" tIns="4974" rIns="9948" bIns="4974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09A5E-528D-6D46-B800-8AC86856CE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95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249891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473" indent="-62473" algn="l" defTabSz="249891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87419" indent="-62473" algn="l" defTabSz="24989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2364" indent="-62473" algn="l" defTabSz="24989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7310" indent="-62473" algn="l" defTabSz="24989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62256" indent="-62473" algn="l" defTabSz="24989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87201" indent="-62473" algn="l" defTabSz="24989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12147" indent="-62473" algn="l" defTabSz="24989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37093" indent="-62473" algn="l" defTabSz="24989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2038" indent="-62473" algn="l" defTabSz="24989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4946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9891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74837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99783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24729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49674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74620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99566" algn="l" defTabSz="249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microsoft.com/office/2007/relationships/hdphoto" Target="../media/hdphoto3.wdp"/><Relationship Id="rId10" Type="http://schemas.openxmlformats.org/officeDocument/2006/relationships/image" Target="../media/image7.png"/><Relationship Id="rId11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t="2339" r="70549" b="19766"/>
          <a:stretch/>
        </p:blipFill>
        <p:spPr>
          <a:xfrm>
            <a:off x="104426" y="104427"/>
            <a:ext cx="729730" cy="1800000"/>
          </a:xfrm>
          <a:prstGeom prst="rect">
            <a:avLst/>
          </a:prstGeom>
        </p:spPr>
      </p:pic>
      <p:grpSp>
        <p:nvGrpSpPr>
          <p:cNvPr id="11" name="Group 4"/>
          <p:cNvGrpSpPr/>
          <p:nvPr/>
        </p:nvGrpSpPr>
        <p:grpSpPr>
          <a:xfrm>
            <a:off x="1598725" y="337358"/>
            <a:ext cx="1152000" cy="1353434"/>
            <a:chOff x="13324116" y="2488575"/>
            <a:chExt cx="11458396" cy="13729005"/>
          </a:xfrm>
        </p:grpSpPr>
        <p:pic>
          <p:nvPicPr>
            <p:cNvPr id="12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70" t="3041" r="254" b="21170"/>
            <a:stretch/>
          </p:blipFill>
          <p:spPr>
            <a:xfrm>
              <a:off x="13324116" y="2488575"/>
              <a:ext cx="11458396" cy="10919178"/>
            </a:xfrm>
            <a:prstGeom prst="rect">
              <a:avLst/>
            </a:prstGeom>
          </p:spPr>
        </p:pic>
        <p:sp>
          <p:nvSpPr>
            <p:cNvPr id="13" name="TextBox 3"/>
            <p:cNvSpPr txBox="1"/>
            <p:nvPr/>
          </p:nvSpPr>
          <p:spPr>
            <a:xfrm>
              <a:off x="13324116" y="13407749"/>
              <a:ext cx="11257924" cy="2809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>
                  <a:solidFill>
                    <a:srgbClr val="3973B4"/>
                  </a:solidFill>
                  <a:latin typeface="Haettenschweiler" charset="0"/>
                  <a:ea typeface="Haettenschweiler" charset="0"/>
                  <a:cs typeface="Haettenschweiler" charset="0"/>
                </a:rPr>
                <a:t>www.oeg-upm.net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4" y="410"/>
            <a:ext cx="840560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5"/>
          <p:cNvSpPr txBox="1"/>
          <p:nvPr/>
        </p:nvSpPr>
        <p:spPr>
          <a:xfrm>
            <a:off x="109109" y="162181"/>
            <a:ext cx="2842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2D5FA5"/>
                </a:solidFill>
                <a:latin typeface="Helvetica" charset="0"/>
                <a:ea typeface="Helvetica" charset="0"/>
                <a:cs typeface="Helvetica" charset="0"/>
              </a:rPr>
              <a:t>NAME SURNAME SURNAME, [PhD]</a:t>
            </a:r>
            <a:endParaRPr lang="es-ES_tradnl" sz="1200" b="1" dirty="0">
              <a:solidFill>
                <a:srgbClr val="2D5FA5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109110" y="352582"/>
            <a:ext cx="2326194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Position in English / Cargo en español</a:t>
            </a:r>
            <a:endParaRPr lang="es-ES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s-E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77800">
              <a:spcBef>
                <a:spcPts val="300"/>
              </a:spcBef>
            </a:pPr>
            <a:r>
              <a:rPr lang="es-E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email@fi.upm.es</a:t>
            </a:r>
            <a:endParaRPr lang="es-E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77800">
              <a:spcBef>
                <a:spcPts val="300"/>
              </a:spcBef>
            </a:pPr>
            <a:r>
              <a:rPr lang="is-I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(+34) </a:t>
            </a:r>
            <a:r>
              <a:rPr lang="is-I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91336XXXX</a:t>
            </a:r>
            <a:endParaRPr lang="is-IS" sz="800" dirty="0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77800">
              <a:spcBef>
                <a:spcPts val="300"/>
              </a:spcBef>
            </a:pPr>
            <a:r>
              <a:rPr lang="es-ES_tradnl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@twitter</a:t>
            </a:r>
            <a:endParaRPr lang="es-ES_tradnl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s-ES_tradnl" sz="800" b="1" dirty="0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109110" y="1490020"/>
            <a:ext cx="284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Ontology</a:t>
            </a:r>
            <a:r>
              <a:rPr lang="es-E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Engineering</a:t>
            </a:r>
            <a:r>
              <a:rPr lang="es-E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Group</a:t>
            </a:r>
            <a:r>
              <a:rPr lang="es-E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(OEG)</a:t>
            </a:r>
          </a:p>
          <a:p>
            <a:r>
              <a:rPr lang="es-E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ETSI Informáticos – UPM</a:t>
            </a:r>
          </a:p>
          <a:p>
            <a:r>
              <a:rPr lang="es-E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C/ Ciruelos 2, </a:t>
            </a:r>
            <a:r>
              <a:rPr lang="es-E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Boadilla</a:t>
            </a:r>
            <a:r>
              <a:rPr lang="es-E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del Monte, 28660 - Madrid (</a:t>
            </a:r>
            <a:r>
              <a:rPr lang="es-E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Spain</a:t>
            </a:r>
            <a:r>
              <a:rPr lang="es-E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pic>
        <p:nvPicPr>
          <p:cNvPr id="24" name="Picture 2" descr="https://encrypted-tbn0.gstatic.com/images?q=tbn:ANd9GcR8p3G5JBRQyvYSIijdMPKozFn93uiMnby2CbWbgdIHM-cqmUZ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6" y="1003531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0" y="681995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megaicons.net/static/img/icons_sizes/8/178/512/contact-methods-phone-icon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0" y="842058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174"/>
          <a:stretch/>
        </p:blipFill>
        <p:spPr>
          <a:xfrm>
            <a:off x="2351253" y="1535866"/>
            <a:ext cx="402016" cy="288000"/>
          </a:xfrm>
          <a:prstGeom prst="rect">
            <a:avLst/>
          </a:prstGeom>
        </p:spPr>
      </p:pic>
      <p:pic>
        <p:nvPicPr>
          <p:cNvPr id="29" name="Picture 3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69" y="1518037"/>
            <a:ext cx="3969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61</Words>
  <Application>Microsoft Macintosh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Haettenschweiler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Idafen Santana</dc:creator>
  <cp:lastModifiedBy>mpoveda</cp:lastModifiedBy>
  <cp:revision>31</cp:revision>
  <cp:lastPrinted>2016-07-13T14:12:25Z</cp:lastPrinted>
  <dcterms:created xsi:type="dcterms:W3CDTF">2016-07-11T13:59:51Z</dcterms:created>
  <dcterms:modified xsi:type="dcterms:W3CDTF">2016-11-21T16:50:44Z</dcterms:modified>
</cp:coreProperties>
</file>