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1" r:id="rId2"/>
    <p:sldId id="274" r:id="rId3"/>
    <p:sldId id="273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B9B"/>
    <a:srgbClr val="3C3C3C"/>
    <a:srgbClr val="E6550D"/>
    <a:srgbClr val="93D3C9"/>
    <a:srgbClr val="FAFAFA"/>
    <a:srgbClr val="234A94"/>
    <a:srgbClr val="1C4C76"/>
    <a:srgbClr val="6C8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7"/>
    <p:restoredTop sz="90347" autoAdjust="0"/>
  </p:normalViewPr>
  <p:slideViewPr>
    <p:cSldViewPr snapToGrid="0" snapToObjects="1">
      <p:cViewPr varScale="1">
        <p:scale>
          <a:sx n="108" d="100"/>
          <a:sy n="108" d="100"/>
        </p:scale>
        <p:origin x="13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6F6B6-D685-432C-B8C4-6D98E0371344}" type="datetimeFigureOut">
              <a:rPr lang="es-ES" smtClean="0"/>
              <a:t>2/5/17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8307-B042-4A3A-87E9-C4B96726C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Cambiar la licencia por la que aplique.</a:t>
            </a:r>
            <a:r>
              <a:rPr lang="es-ES" baseline="0" dirty="0" smtClean="0"/>
              <a:t>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8899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afternoon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everyone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first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all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I’d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like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thank</a:t>
            </a:r>
            <a:r>
              <a:rPr lang="es-ES" baseline="0" dirty="0" smtClean="0"/>
              <a:t> EUDAT </a:t>
            </a:r>
            <a:r>
              <a:rPr lang="es-ES" baseline="0" dirty="0" err="1" smtClean="0"/>
              <a:t>organization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inviting</a:t>
            </a:r>
            <a:r>
              <a:rPr lang="es-ES" baseline="0" dirty="0" smtClean="0"/>
              <a:t> me to </a:t>
            </a:r>
            <a:r>
              <a:rPr lang="es-ES" baseline="0" dirty="0" err="1" smtClean="0"/>
              <a:t>take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part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workshop. </a:t>
            </a:r>
            <a:r>
              <a:rPr lang="es-ES" baseline="0" dirty="0" err="1" smtClean="0"/>
              <a:t>My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name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Maria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Research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stay</a:t>
            </a:r>
            <a:r>
              <a:rPr lang="es-ES" baseline="0" dirty="0" smtClean="0"/>
              <a:t> at </a:t>
            </a:r>
            <a:r>
              <a:rPr lang="es-ES" baseline="0" dirty="0" err="1" smtClean="0"/>
              <a:t>Mondeca</a:t>
            </a:r>
            <a:r>
              <a:rPr lang="es-ES" baseline="0" dirty="0" smtClean="0"/>
              <a:t> in 2013, </a:t>
            </a:r>
            <a:r>
              <a:rPr lang="es-ES" baseline="0" dirty="0" err="1" smtClean="0"/>
              <a:t>collaboration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since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2919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1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5603631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94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0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 userDrawn="1"/>
        </p:nvSpPr>
        <p:spPr bwMode="auto">
          <a:xfrm>
            <a:off x="0" y="6606000"/>
            <a:ext cx="9144000" cy="2520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9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-1083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24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0868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 smtClean="0"/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20969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pic>
        <p:nvPicPr>
          <p:cNvPr id="21" name="Imagen 204" descr="triple_left.png"/>
          <p:cNvPicPr>
            <a:picLocks noChangeAspect="1"/>
          </p:cNvPicPr>
          <p:nvPr userDrawn="1"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0"/>
            <a:ext cx="209620" cy="457200"/>
          </a:xfrm>
          <a:prstGeom prst="rect">
            <a:avLst/>
          </a:prstGeom>
          <a:effectLst/>
        </p:spPr>
      </p:pic>
      <p:sp>
        <p:nvSpPr>
          <p:cNvPr id="9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623954" y="6606000"/>
            <a:ext cx="252000" cy="252000"/>
          </a:xfrm>
          <a:prstGeom prst="rect">
            <a:avLst/>
          </a:prstGeom>
          <a:solidFill>
            <a:srgbClr val="1C4C7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3" name="Rectangle 11"/>
          <p:cNvSpPr txBox="1">
            <a:spLocks noChangeArrowheads="1"/>
          </p:cNvSpPr>
          <p:nvPr userDrawn="1"/>
        </p:nvSpPr>
        <p:spPr bwMode="auto">
          <a:xfrm>
            <a:off x="0" y="6606000"/>
            <a:ext cx="4099560" cy="252000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>
                <a:latin typeface="Helvetica" charset="0"/>
                <a:ea typeface="Helvetica" charset="0"/>
                <a:cs typeface="Helvetica" charset="0"/>
              </a:rPr>
              <a:t>Set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title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here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in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Slide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Master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Options</a:t>
            </a:r>
            <a:endParaRPr lang="es-E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.AppleSystemUIFont" charset="-120"/>
        <a:buChar char="-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7" Type="http://schemas.microsoft.com/office/2007/relationships/hdphoto" Target="../media/hdphoto2.wdp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7" Type="http://schemas.microsoft.com/office/2007/relationships/hdphoto" Target="../media/hdphoto2.wdp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23756" y="3371850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Speaker’s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name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 smtClean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n-GB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750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[other </a:t>
            </a:r>
            <a:r>
              <a:rPr lang="en-US" altLang="ja-JP" sz="1750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author name], </a:t>
            </a:r>
            <a:r>
              <a:rPr lang="en-US" altLang="ja-JP" sz="1750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[Organization]</a:t>
            </a:r>
            <a:endParaRPr lang="en-US" altLang="ja-JP" sz="1750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57499" y="1317915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US" sz="4800" kern="0" dirty="0" smtClean="0">
                <a:latin typeface="Helvetica Neue" charset="0"/>
                <a:ea typeface="Helvetica Neue" charset="0"/>
                <a:cs typeface="Helvetica Neue" charset="0"/>
              </a:rPr>
              <a:t>Title</a:t>
            </a:r>
          </a:p>
          <a:p>
            <a:pPr defTabSz="914400"/>
            <a:r>
              <a:rPr lang="en-US" sz="2800" kern="0" dirty="0" smtClean="0">
                <a:latin typeface="Helvetica Neue" charset="0"/>
                <a:ea typeface="Helvetica Neue" charset="0"/>
                <a:cs typeface="Helvetica Neue" charset="0"/>
              </a:rPr>
              <a:t>[subtitle]</a:t>
            </a:r>
            <a:endParaRPr lang="en-US" sz="28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3041815" y="6127927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speaker@email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7800">
              <a:spcBef>
                <a:spcPts val="300"/>
              </a:spcBef>
            </a:pP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[@twitter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user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]</a:t>
            </a:r>
          </a:p>
        </p:txBody>
      </p:sp>
      <p:pic>
        <p:nvPicPr>
          <p:cNvPr id="12" name="Picture 11" descr="https://encrypted-tbn0.gstatic.com/images?q=tbn:ANd9GcR8p3G5JBRQyvYSIijdMPKozFn93uiMnby2CbWbgdIHM-cqmUZ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6" y="65150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0" y="62163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442" y="6215974"/>
            <a:ext cx="246960" cy="2520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5880782" y="6125572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Date</a:t>
            </a:r>
          </a:p>
          <a:p>
            <a:pPr marL="177800">
              <a:spcBef>
                <a:spcPts val="300"/>
              </a:spcBef>
            </a:pP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Place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804" y="6515010"/>
            <a:ext cx="18423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9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23756" y="3371850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Speaker’s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name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 smtClean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n-GB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750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[other </a:t>
            </a:r>
            <a:r>
              <a:rPr lang="en-US" altLang="ja-JP" sz="1750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author name], </a:t>
            </a:r>
            <a:r>
              <a:rPr lang="en-US" altLang="ja-JP" sz="1750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[Organization]</a:t>
            </a:r>
            <a:endParaRPr lang="en-US" altLang="ja-JP" sz="1750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57499" y="1317915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US" sz="4800" kern="0" dirty="0" smtClean="0">
                <a:latin typeface="Helvetica Neue" charset="0"/>
                <a:ea typeface="Helvetica Neue" charset="0"/>
                <a:cs typeface="Helvetica Neue" charset="0"/>
              </a:rPr>
              <a:t>Title</a:t>
            </a:r>
          </a:p>
          <a:p>
            <a:pPr defTabSz="914400"/>
            <a:r>
              <a:rPr lang="en-US" sz="2800" kern="0" dirty="0" smtClean="0">
                <a:latin typeface="Helvetica Neue" charset="0"/>
                <a:ea typeface="Helvetica Neue" charset="0"/>
                <a:cs typeface="Helvetica Neue" charset="0"/>
              </a:rPr>
              <a:t>[subtitle]</a:t>
            </a:r>
            <a:endParaRPr lang="en-US" sz="28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3041815" y="6127927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speaker@email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7800">
              <a:spcBef>
                <a:spcPts val="300"/>
              </a:spcBef>
            </a:pP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[@twitter </a:t>
            </a:r>
            <a:r>
              <a:rPr lang="es-ES_tradn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user</a:t>
            </a: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]</a:t>
            </a:r>
          </a:p>
        </p:txBody>
      </p:sp>
      <p:pic>
        <p:nvPicPr>
          <p:cNvPr id="12" name="Picture 11" descr="https://encrypted-tbn0.gstatic.com/images?q=tbn:ANd9GcR8p3G5JBRQyvYSIijdMPKozFn93uiMnby2CbWbgdIHM-cqmUZ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6" y="65150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0" y="62163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442" y="6215974"/>
            <a:ext cx="246960" cy="2520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5880782" y="6125572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Date</a:t>
            </a:r>
          </a:p>
          <a:p>
            <a:pPr marL="177800">
              <a:spcBef>
                <a:spcPts val="300"/>
              </a:spcBef>
            </a:pPr>
            <a:r>
              <a:rPr lang="es-ES_trad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Place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804" y="6515010"/>
            <a:ext cx="18423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roject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108</Words>
  <Application>Microsoft Macintosh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.AppleSystemUIFont</vt:lpstr>
      <vt:lpstr>Calibri</vt:lpstr>
      <vt:lpstr>Courier New</vt:lpstr>
      <vt:lpstr>Helvetica</vt:lpstr>
      <vt:lpstr>Helvetica Neue</vt:lpstr>
      <vt:lpstr>Wingdings</vt:lpstr>
      <vt:lpstr>Arial</vt:lpstr>
      <vt:lpstr>Template_Project</vt:lpstr>
      <vt:lpstr>PowerPoint Presentation</vt:lpstr>
      <vt:lpstr>PowerPoint Presentation</vt:lpstr>
      <vt:lpstr>PowerPoint Presentation</vt:lpstr>
    </vt:vector>
  </TitlesOfParts>
  <Company>Universidad Politecnica de Madrid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Olga Ximena Giraldo Pasmin</dc:creator>
  <cp:lastModifiedBy>mpoveda</cp:lastModifiedBy>
  <cp:revision>247</cp:revision>
  <dcterms:created xsi:type="dcterms:W3CDTF">2016-05-24T13:28:38Z</dcterms:created>
  <dcterms:modified xsi:type="dcterms:W3CDTF">2017-05-02T09:11:07Z</dcterms:modified>
</cp:coreProperties>
</file>