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"/>
  </p:notesMasterIdLst>
  <p:sldIdLst>
    <p:sldId id="271" r:id="rId2"/>
    <p:sldId id="274" r:id="rId3"/>
    <p:sldId id="273" r:id="rId4"/>
  </p:sldIdLst>
  <p:sldSz cx="12192000" cy="6858000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E9B9B"/>
    <a:srgbClr val="3C3C3C"/>
    <a:srgbClr val="E6550D"/>
    <a:srgbClr val="93D3C9"/>
    <a:srgbClr val="FAFAFA"/>
    <a:srgbClr val="234A94"/>
    <a:srgbClr val="1C4C76"/>
    <a:srgbClr val="6C86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112"/>
    <p:restoredTop sz="90334" autoAdjust="0"/>
  </p:normalViewPr>
  <p:slideViewPr>
    <p:cSldViewPr snapToGrid="0" snapToObjects="1">
      <p:cViewPr varScale="1">
        <p:scale>
          <a:sx n="108" d="100"/>
          <a:sy n="108" d="100"/>
        </p:scale>
        <p:origin x="320" y="18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66F6B6-D685-432C-B8C4-6D98E0371344}" type="datetimeFigureOut">
              <a:rPr lang="es-ES" smtClean="0"/>
              <a:t>21/5/20</a:t>
            </a:fld>
            <a:endParaRPr lang="es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068307-B042-4A3A-87E9-C4B96726CCE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48066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s-ES" dirty="0"/>
              <a:t>Cambiar la licencia por la que aplique.</a:t>
            </a:r>
            <a:r>
              <a:rPr lang="es-ES" baseline="0" dirty="0"/>
              <a:t>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889955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s-ES" dirty="0" err="1"/>
              <a:t>Good</a:t>
            </a:r>
            <a:r>
              <a:rPr lang="es-ES" dirty="0"/>
              <a:t> </a:t>
            </a:r>
            <a:r>
              <a:rPr lang="es-ES" dirty="0" err="1"/>
              <a:t>afternoon</a:t>
            </a:r>
            <a:r>
              <a:rPr lang="es-ES" baseline="0" dirty="0"/>
              <a:t> </a:t>
            </a:r>
            <a:r>
              <a:rPr lang="es-ES" baseline="0" dirty="0" err="1"/>
              <a:t>everyone</a:t>
            </a:r>
            <a:r>
              <a:rPr lang="es-ES" baseline="0" dirty="0"/>
              <a:t>, </a:t>
            </a:r>
            <a:r>
              <a:rPr lang="es-ES" baseline="0" dirty="0" err="1"/>
              <a:t>first</a:t>
            </a:r>
            <a:r>
              <a:rPr lang="es-ES" baseline="0" dirty="0"/>
              <a:t> of </a:t>
            </a:r>
            <a:r>
              <a:rPr lang="es-ES" baseline="0" dirty="0" err="1"/>
              <a:t>all</a:t>
            </a:r>
            <a:r>
              <a:rPr lang="es-ES" baseline="0" dirty="0"/>
              <a:t> </a:t>
            </a:r>
            <a:r>
              <a:rPr lang="es-ES" baseline="0" dirty="0" err="1"/>
              <a:t>I’d</a:t>
            </a:r>
            <a:r>
              <a:rPr lang="es-ES" baseline="0" dirty="0"/>
              <a:t> </a:t>
            </a:r>
            <a:r>
              <a:rPr lang="es-ES" baseline="0" dirty="0" err="1"/>
              <a:t>like</a:t>
            </a:r>
            <a:r>
              <a:rPr lang="es-ES" baseline="0" dirty="0"/>
              <a:t> to </a:t>
            </a:r>
            <a:r>
              <a:rPr lang="es-ES" baseline="0" dirty="0" err="1"/>
              <a:t>thank</a:t>
            </a:r>
            <a:r>
              <a:rPr lang="es-ES" baseline="0" dirty="0"/>
              <a:t> EUDAT </a:t>
            </a:r>
            <a:r>
              <a:rPr lang="es-ES" baseline="0" dirty="0" err="1"/>
              <a:t>organization</a:t>
            </a:r>
            <a:r>
              <a:rPr lang="es-ES" baseline="0" dirty="0"/>
              <a:t> </a:t>
            </a:r>
            <a:r>
              <a:rPr lang="es-ES" baseline="0" dirty="0" err="1"/>
              <a:t>for</a:t>
            </a:r>
            <a:r>
              <a:rPr lang="es-ES" baseline="0" dirty="0"/>
              <a:t> </a:t>
            </a:r>
            <a:r>
              <a:rPr lang="es-ES" baseline="0" dirty="0" err="1"/>
              <a:t>inviting</a:t>
            </a:r>
            <a:r>
              <a:rPr lang="es-ES" baseline="0" dirty="0"/>
              <a:t> me to </a:t>
            </a:r>
            <a:r>
              <a:rPr lang="es-ES" baseline="0" dirty="0" err="1"/>
              <a:t>take</a:t>
            </a:r>
            <a:r>
              <a:rPr lang="es-ES" baseline="0" dirty="0"/>
              <a:t> </a:t>
            </a:r>
            <a:r>
              <a:rPr lang="es-ES" baseline="0" dirty="0" err="1"/>
              <a:t>part</a:t>
            </a:r>
            <a:r>
              <a:rPr lang="es-ES" baseline="0" dirty="0"/>
              <a:t> of </a:t>
            </a:r>
            <a:r>
              <a:rPr lang="es-ES" baseline="0" dirty="0" err="1"/>
              <a:t>this</a:t>
            </a:r>
            <a:r>
              <a:rPr lang="es-ES" baseline="0" dirty="0"/>
              <a:t> workshop. </a:t>
            </a:r>
            <a:r>
              <a:rPr lang="es-ES" baseline="0" dirty="0" err="1"/>
              <a:t>My</a:t>
            </a:r>
            <a:r>
              <a:rPr lang="es-ES" baseline="0" dirty="0"/>
              <a:t> </a:t>
            </a:r>
            <a:r>
              <a:rPr lang="es-ES" baseline="0" dirty="0" err="1"/>
              <a:t>name</a:t>
            </a:r>
            <a:r>
              <a:rPr lang="es-ES" baseline="0" dirty="0"/>
              <a:t> </a:t>
            </a:r>
            <a:r>
              <a:rPr lang="es-ES" baseline="0" dirty="0" err="1"/>
              <a:t>is</a:t>
            </a:r>
            <a:r>
              <a:rPr lang="es-ES" baseline="0" dirty="0"/>
              <a:t> </a:t>
            </a:r>
            <a:r>
              <a:rPr lang="es-ES" baseline="0" dirty="0" err="1"/>
              <a:t>Maria</a:t>
            </a:r>
            <a:r>
              <a:rPr lang="es-ES" baseline="0" dirty="0"/>
              <a:t> </a:t>
            </a:r>
            <a:r>
              <a:rPr lang="es-ES" baseline="0" dirty="0" err="1"/>
              <a:t>Research</a:t>
            </a:r>
            <a:r>
              <a:rPr lang="es-ES" baseline="0" dirty="0"/>
              <a:t> </a:t>
            </a:r>
            <a:r>
              <a:rPr lang="es-ES" baseline="0" dirty="0" err="1"/>
              <a:t>stay</a:t>
            </a:r>
            <a:r>
              <a:rPr lang="es-ES" baseline="0" dirty="0"/>
              <a:t> at </a:t>
            </a:r>
            <a:r>
              <a:rPr lang="es-ES" baseline="0" dirty="0" err="1"/>
              <a:t>Mondeca</a:t>
            </a:r>
            <a:r>
              <a:rPr lang="es-ES" baseline="0" dirty="0"/>
              <a:t> in 2013, </a:t>
            </a:r>
            <a:r>
              <a:rPr lang="es-ES" baseline="0" dirty="0" err="1"/>
              <a:t>collaboration</a:t>
            </a:r>
            <a:r>
              <a:rPr lang="es-ES" baseline="0" dirty="0"/>
              <a:t> </a:t>
            </a:r>
            <a:r>
              <a:rPr lang="es-ES" baseline="0" dirty="0" err="1"/>
              <a:t>since</a:t>
            </a:r>
            <a:r>
              <a:rPr lang="es-ES" baseline="0" dirty="0"/>
              <a:t> </a:t>
            </a:r>
            <a:r>
              <a:rPr lang="es-ES" baseline="0" dirty="0" err="1"/>
              <a:t>then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291985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657600" y="990600"/>
            <a:ext cx="8229600" cy="2971800"/>
          </a:xfrm>
        </p:spPr>
        <p:txBody>
          <a:bodyPr/>
          <a:lstStyle>
            <a:lvl1pPr algn="ctr">
              <a:defRPr sz="3200">
                <a:solidFill>
                  <a:srgbClr val="333333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s-ES"/>
              <a:t>Title</a:t>
            </a:r>
          </a:p>
        </p:txBody>
      </p:sp>
      <p:sp>
        <p:nvSpPr>
          <p:cNvPr id="809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657600" y="3962400"/>
            <a:ext cx="8229600" cy="2209800"/>
          </a:xfrm>
        </p:spPr>
        <p:txBody>
          <a:bodyPr/>
          <a:lstStyle>
            <a:lvl1pPr marL="0" indent="0" algn="ctr">
              <a:buFontTx/>
              <a:buNone/>
              <a:defRPr sz="1000">
                <a:solidFill>
                  <a:srgbClr val="333333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GB"/>
              <a:t>Subtitle</a:t>
            </a:r>
            <a:endParaRPr lang="es-ES_tradnl"/>
          </a:p>
          <a:p>
            <a:endParaRPr lang="es-ES"/>
          </a:p>
        </p:txBody>
      </p:sp>
      <p:pic>
        <p:nvPicPr>
          <p:cNvPr id="8" name="Picture 2" descr="Circulos_azul&amp;rojo">
            <a:extLst>
              <a:ext uri="{FF2B5EF4-FFF2-40B4-BE49-F238E27FC236}">
                <a16:creationId xmlns:a16="http://schemas.microsoft.com/office/drawing/2014/main" id="{9258EE7D-B522-DB4A-9F17-2AF0C97AE00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2786063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5" descr="logo_grande">
            <a:extLst>
              <a:ext uri="{FF2B5EF4-FFF2-40B4-BE49-F238E27FC236}">
                <a16:creationId xmlns:a16="http://schemas.microsoft.com/office/drawing/2014/main" id="{ABC063AA-8B7C-1B44-8E8B-EED2860D4B9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10862" y="81632"/>
            <a:ext cx="1176338" cy="827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1" descr="logo_upm">
            <a:extLst>
              <a:ext uri="{FF2B5EF4-FFF2-40B4-BE49-F238E27FC236}">
                <a16:creationId xmlns:a16="http://schemas.microsoft.com/office/drawing/2014/main" id="{A5AF3109-9D56-4042-8F5D-48B15101236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05953" y="109125"/>
            <a:ext cx="858396" cy="743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89918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92631D3C-B322-41C9-B213-0B044B1AFDFE}" type="slidenum">
              <a:rPr lang="es-ES" smtClean="0">
                <a:solidFill>
                  <a:srgbClr val="FFFFFF"/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s-ES" dirty="0">
              <a:solidFill>
                <a:srgbClr val="FFFFFF"/>
              </a:solidFill>
            </a:endParaRPr>
          </a:p>
        </p:txBody>
      </p:sp>
      <p:sp>
        <p:nvSpPr>
          <p:cNvPr id="5" name="2 Marcador de contenido"/>
          <p:cNvSpPr>
            <a:spLocks noGrp="1"/>
          </p:cNvSpPr>
          <p:nvPr>
            <p:ph idx="1"/>
          </p:nvPr>
        </p:nvSpPr>
        <p:spPr>
          <a:xfrm>
            <a:off x="914400" y="720970"/>
            <a:ext cx="10363200" cy="5603631"/>
          </a:xfrm>
        </p:spPr>
        <p:txBody>
          <a:bodyPr/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416944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92631D3C-B322-41C9-B213-0B044B1AFDFE}" type="slidenum">
              <a:rPr lang="es-ES" smtClean="0">
                <a:solidFill>
                  <a:srgbClr val="FFFFFF"/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s-ES" dirty="0">
              <a:solidFill>
                <a:srgbClr val="FFFFFF"/>
              </a:solidFill>
            </a:endParaRPr>
          </a:p>
        </p:txBody>
      </p:sp>
      <p:sp>
        <p:nvSpPr>
          <p:cNvPr id="5" name="2 Marcador de contenido"/>
          <p:cNvSpPr>
            <a:spLocks noGrp="1"/>
          </p:cNvSpPr>
          <p:nvPr>
            <p:ph sz="half" idx="1"/>
          </p:nvPr>
        </p:nvSpPr>
        <p:spPr>
          <a:xfrm>
            <a:off x="914400" y="1066800"/>
            <a:ext cx="50800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3 Marcador de contenido"/>
          <p:cNvSpPr>
            <a:spLocks noGrp="1"/>
          </p:cNvSpPr>
          <p:nvPr>
            <p:ph sz="half" idx="2"/>
          </p:nvPr>
        </p:nvSpPr>
        <p:spPr>
          <a:xfrm>
            <a:off x="6197600" y="1066800"/>
            <a:ext cx="50800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319809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94" name="Text Box 22"/>
          <p:cNvSpPr txBox="1">
            <a:spLocks noChangeArrowheads="1"/>
          </p:cNvSpPr>
          <p:nvPr userDrawn="1"/>
        </p:nvSpPr>
        <p:spPr bwMode="auto">
          <a:xfrm>
            <a:off x="0" y="6627168"/>
            <a:ext cx="12192000" cy="230832"/>
          </a:xfrm>
          <a:prstGeom prst="rect">
            <a:avLst/>
          </a:prstGeom>
          <a:solidFill>
            <a:srgbClr val="2F7AAD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  <a:defRPr/>
            </a:pPr>
            <a:endParaRPr lang="es-ES" sz="900">
              <a:solidFill>
                <a:srgbClr val="3333CC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79892" name="Text Box 20"/>
          <p:cNvSpPr txBox="1">
            <a:spLocks noChangeArrowheads="1"/>
          </p:cNvSpPr>
          <p:nvPr/>
        </p:nvSpPr>
        <p:spPr bwMode="auto">
          <a:xfrm>
            <a:off x="0" y="-10830"/>
            <a:ext cx="12192000" cy="457200"/>
          </a:xfrm>
          <a:prstGeom prst="rect">
            <a:avLst/>
          </a:prstGeom>
          <a:solidFill>
            <a:srgbClr val="E80000"/>
          </a:solidFill>
          <a:ln w="9525">
            <a:noFill/>
            <a:miter lim="800000"/>
            <a:headEnd/>
            <a:tailEnd/>
          </a:ln>
          <a:effectLst>
            <a:reflection endPos="0" dist="50800" dir="5400000" sy="-100000" algn="bl" rotWithShape="0"/>
          </a:effectLst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  <a:defRPr/>
            </a:pPr>
            <a:endParaRPr lang="es-ES" sz="2400">
              <a:solidFill>
                <a:srgbClr val="3333CC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033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1727200" y="80868"/>
            <a:ext cx="10363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dirty="0" err="1"/>
              <a:t>Slide</a:t>
            </a:r>
            <a:r>
              <a:rPr lang="es-ES" dirty="0"/>
              <a:t> </a:t>
            </a:r>
            <a:r>
              <a:rPr lang="es-ES" dirty="0" err="1"/>
              <a:t>Title</a:t>
            </a:r>
            <a:endParaRPr lang="es-ES" dirty="0"/>
          </a:p>
        </p:txBody>
      </p:sp>
      <p:sp>
        <p:nvSpPr>
          <p:cNvPr id="1034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720970"/>
            <a:ext cx="10363200" cy="5603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dirty="0" err="1"/>
              <a:t>Example</a:t>
            </a:r>
            <a:r>
              <a:rPr lang="es-ES" dirty="0"/>
              <a:t> of </a:t>
            </a:r>
            <a:r>
              <a:rPr lang="es-ES" dirty="0" err="1"/>
              <a:t>text</a:t>
            </a:r>
            <a:endParaRPr lang="es-ES" dirty="0"/>
          </a:p>
          <a:p>
            <a:pPr lvl="1"/>
            <a:r>
              <a:rPr lang="es-ES" dirty="0" err="1"/>
              <a:t>Example</a:t>
            </a:r>
            <a:r>
              <a:rPr lang="es-ES" dirty="0"/>
              <a:t> of a </a:t>
            </a:r>
            <a:r>
              <a:rPr lang="es-ES" dirty="0" err="1"/>
              <a:t>list</a:t>
            </a:r>
            <a:r>
              <a:rPr lang="es-ES" dirty="0"/>
              <a:t> </a:t>
            </a:r>
            <a:r>
              <a:rPr lang="es-ES" dirty="0" err="1"/>
              <a:t>level</a:t>
            </a:r>
            <a:r>
              <a:rPr lang="es-ES" dirty="0"/>
              <a:t> 1</a:t>
            </a:r>
          </a:p>
          <a:p>
            <a:pPr lvl="2"/>
            <a:r>
              <a:rPr lang="es-ES" dirty="0" err="1"/>
              <a:t>Example</a:t>
            </a:r>
            <a:r>
              <a:rPr lang="es-ES" dirty="0"/>
              <a:t> of a </a:t>
            </a:r>
            <a:r>
              <a:rPr lang="es-ES" dirty="0" err="1"/>
              <a:t>list</a:t>
            </a:r>
            <a:r>
              <a:rPr lang="es-ES" dirty="0"/>
              <a:t> </a:t>
            </a:r>
            <a:r>
              <a:rPr lang="es-ES" dirty="0" err="1"/>
              <a:t>level</a:t>
            </a:r>
            <a:r>
              <a:rPr lang="es-ES" dirty="0"/>
              <a:t> 2</a:t>
            </a:r>
          </a:p>
          <a:p>
            <a:pPr lvl="3"/>
            <a:r>
              <a:rPr lang="es-ES" dirty="0" err="1"/>
              <a:t>Example</a:t>
            </a:r>
            <a:r>
              <a:rPr lang="es-ES" dirty="0"/>
              <a:t> of a </a:t>
            </a:r>
            <a:r>
              <a:rPr lang="es-ES" dirty="0" err="1"/>
              <a:t>list</a:t>
            </a:r>
            <a:r>
              <a:rPr lang="es-ES" dirty="0"/>
              <a:t> </a:t>
            </a:r>
            <a:r>
              <a:rPr lang="es-ES" dirty="0" err="1"/>
              <a:t>level</a:t>
            </a:r>
            <a:r>
              <a:rPr lang="es-ES" dirty="0"/>
              <a:t> 3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498605" y="6627600"/>
            <a:ext cx="288000" cy="230400"/>
          </a:xfrm>
          <a:prstGeom prst="rect">
            <a:avLst/>
          </a:prstGeom>
          <a:solidFill>
            <a:srgbClr val="1C4C76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36000" rIns="36000" bIns="36000" numCol="1" anchor="ctr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92631D3C-B322-41C9-B213-0B044B1AFDFE}" type="slidenum">
              <a:rPr lang="es-ES" smtClean="0">
                <a:solidFill>
                  <a:srgbClr val="FFFFFF"/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s-ES" dirty="0">
              <a:solidFill>
                <a:srgbClr val="FFFFFF"/>
              </a:solidFill>
            </a:endParaRPr>
          </a:p>
        </p:txBody>
      </p:sp>
      <p:sp>
        <p:nvSpPr>
          <p:cNvPr id="13" name="Rectangle 11"/>
          <p:cNvSpPr txBox="1">
            <a:spLocks noChangeArrowheads="1"/>
          </p:cNvSpPr>
          <p:nvPr userDrawn="1"/>
        </p:nvSpPr>
        <p:spPr bwMode="auto">
          <a:xfrm>
            <a:off x="0" y="6617289"/>
            <a:ext cx="6840000" cy="252000"/>
          </a:xfrm>
          <a:prstGeom prst="rect">
            <a:avLst/>
          </a:prstGeom>
        </p:spPr>
        <p:txBody>
          <a:bodyPr anchor="ctr"/>
          <a:lstStyle>
            <a:defPPr>
              <a:defRPr lang="es-ES"/>
            </a:defPPr>
            <a:lvl1pPr defTabSz="914400" fontAlgn="base">
              <a:spcBef>
                <a:spcPct val="0"/>
              </a:spcBef>
              <a:spcAft>
                <a:spcPct val="0"/>
              </a:spcAft>
              <a:defRPr sz="1000">
                <a:solidFill>
                  <a:srgbClr val="FFFFFF"/>
                </a:solidFill>
              </a:defRPr>
            </a:lvl1pPr>
          </a:lstStyle>
          <a:p>
            <a:pPr lvl="0"/>
            <a:r>
              <a:rPr lang="es-ES" sz="1000" dirty="0">
                <a:latin typeface="Helvetica" charset="0"/>
                <a:ea typeface="Helvetica" charset="0"/>
                <a:cs typeface="Helvetica" charset="0"/>
              </a:rPr>
              <a:t>Set</a:t>
            </a:r>
            <a:r>
              <a:rPr lang="es-ES" sz="1000" baseline="0" dirty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s-ES" sz="1000" baseline="0" dirty="0" err="1">
                <a:latin typeface="Helvetica" charset="0"/>
                <a:ea typeface="Helvetica" charset="0"/>
                <a:cs typeface="Helvetica" charset="0"/>
              </a:rPr>
              <a:t>your</a:t>
            </a:r>
            <a:r>
              <a:rPr lang="es-ES" sz="1000" baseline="0" dirty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s-ES" sz="1000" baseline="0" dirty="0" err="1">
                <a:latin typeface="Helvetica" charset="0"/>
                <a:ea typeface="Helvetica" charset="0"/>
                <a:cs typeface="Helvetica" charset="0"/>
              </a:rPr>
              <a:t>title</a:t>
            </a:r>
            <a:r>
              <a:rPr lang="es-ES" sz="1000" baseline="0" dirty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s-ES" sz="1000" baseline="0" dirty="0" err="1">
                <a:latin typeface="Helvetica" charset="0"/>
                <a:ea typeface="Helvetica" charset="0"/>
                <a:cs typeface="Helvetica" charset="0"/>
              </a:rPr>
              <a:t>here</a:t>
            </a:r>
            <a:r>
              <a:rPr lang="es-ES" sz="1000" baseline="0" dirty="0">
                <a:latin typeface="Helvetica" charset="0"/>
                <a:ea typeface="Helvetica" charset="0"/>
                <a:cs typeface="Helvetica" charset="0"/>
              </a:rPr>
              <a:t> in </a:t>
            </a:r>
            <a:r>
              <a:rPr lang="es-ES" sz="1000" baseline="0" dirty="0" err="1">
                <a:latin typeface="Helvetica" charset="0"/>
                <a:ea typeface="Helvetica" charset="0"/>
                <a:cs typeface="Helvetica" charset="0"/>
              </a:rPr>
              <a:t>Slide</a:t>
            </a:r>
            <a:r>
              <a:rPr lang="es-ES" sz="1000" baseline="0" dirty="0">
                <a:latin typeface="Helvetica" charset="0"/>
                <a:ea typeface="Helvetica" charset="0"/>
                <a:cs typeface="Helvetica" charset="0"/>
              </a:rPr>
              <a:t> Master </a:t>
            </a:r>
            <a:r>
              <a:rPr lang="es-ES" sz="1000" baseline="0" dirty="0" err="1">
                <a:latin typeface="Helvetica" charset="0"/>
                <a:ea typeface="Helvetica" charset="0"/>
                <a:cs typeface="Helvetica" charset="0"/>
              </a:rPr>
              <a:t>Options</a:t>
            </a:r>
            <a:endParaRPr lang="es-ES" sz="1000" dirty="0">
              <a:latin typeface="Helvetica" charset="0"/>
              <a:ea typeface="Helvetica" charset="0"/>
              <a:cs typeface="Helvetica" charset="0"/>
            </a:endParaRPr>
          </a:p>
        </p:txBody>
      </p:sp>
      <p:pic>
        <p:nvPicPr>
          <p:cNvPr id="10" name="Imagen 204" descr="triple_left.png">
            <a:extLst>
              <a:ext uri="{FF2B5EF4-FFF2-40B4-BE49-F238E27FC236}">
                <a16:creationId xmlns:a16="http://schemas.microsoft.com/office/drawing/2014/main" id="{8389FD89-0EFC-5748-AFAE-28404C939A26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830"/>
            <a:ext cx="209620" cy="45720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66482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3" r:id="rId2"/>
    <p:sldLayoutId id="2147483672" r:id="rId3"/>
  </p:sldLayoutIdLst>
  <p:hf hd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Helvetica" charset="0"/>
          <a:ea typeface="Helvetica" charset="0"/>
          <a:cs typeface="Helvetica" charset="0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charset="2"/>
        <a:buChar char="§"/>
        <a:defRPr sz="2400">
          <a:solidFill>
            <a:srgbClr val="4D4D4D"/>
          </a:solidFill>
          <a:latin typeface="Helvetica" charset="0"/>
          <a:ea typeface="Helvetica" charset="0"/>
          <a:cs typeface="Helvetica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Courier New" charset="0"/>
        <a:buChar char="o"/>
        <a:defRPr sz="2000">
          <a:solidFill>
            <a:srgbClr val="4D4D4D"/>
          </a:solidFill>
          <a:latin typeface="Helvetica" charset="0"/>
          <a:ea typeface="Helvetica" charset="0"/>
          <a:cs typeface="Helvetica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>
          <a:solidFill>
            <a:srgbClr val="4D4D4D"/>
          </a:solidFill>
          <a:latin typeface="Helvetica" charset="0"/>
          <a:ea typeface="Helvetica" charset="0"/>
          <a:cs typeface="Helvetica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.AppleSystemUIFont" charset="-120"/>
        <a:buChar char="-"/>
        <a:defRPr sz="2000">
          <a:solidFill>
            <a:srgbClr val="4D4D4D"/>
          </a:solidFill>
          <a:latin typeface="Helvetica" charset="0"/>
          <a:ea typeface="Helvetica" charset="0"/>
          <a:cs typeface="Helvetica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image" Target="../media/image5.png"/><Relationship Id="rId7" Type="http://schemas.microsoft.com/office/2007/relationships/hdphoto" Target="../media/hdphoto2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microsoft.com/office/2007/relationships/hdphoto" Target="../media/hdphoto1.wdp"/><Relationship Id="rId4" Type="http://schemas.openxmlformats.org/officeDocument/2006/relationships/image" Target="../media/image6.jpeg"/><Relationship Id="rId9" Type="http://schemas.openxmlformats.org/officeDocument/2006/relationships/image" Target="../media/image9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image" Target="../media/image5.png"/><Relationship Id="rId7" Type="http://schemas.microsoft.com/office/2007/relationships/hdphoto" Target="../media/hdphoto2.wd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microsoft.com/office/2007/relationships/hdphoto" Target="../media/hdphoto1.wdp"/><Relationship Id="rId4" Type="http://schemas.openxmlformats.org/officeDocument/2006/relationships/image" Target="../media/image6.jpeg"/><Relationship Id="rId9" Type="http://schemas.openxmlformats.org/officeDocument/2006/relationships/image" Target="../media/image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4247756" y="3371850"/>
            <a:ext cx="6429388" cy="1554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lang="es-ES" b="1" kern="0" dirty="0" err="1">
                <a:solidFill>
                  <a:srgbClr val="234A94"/>
                </a:solidFill>
                <a:latin typeface="Helvetica Neue" charset="0"/>
                <a:ea typeface="Helvetica Neue" charset="0"/>
                <a:cs typeface="Helvetica Neue" charset="0"/>
              </a:rPr>
              <a:t>Speaker’s</a:t>
            </a:r>
            <a:r>
              <a:rPr lang="es-ES" b="1" kern="0" dirty="0">
                <a:solidFill>
                  <a:srgbClr val="234A94"/>
                </a:solidFill>
                <a:latin typeface="Helvetica Neue" charset="0"/>
                <a:ea typeface="Helvetica Neue" charset="0"/>
                <a:cs typeface="Helvetica Neue" charset="0"/>
              </a:rPr>
              <a:t> </a:t>
            </a:r>
            <a:r>
              <a:rPr lang="es-ES" b="1" kern="0" dirty="0" err="1">
                <a:solidFill>
                  <a:srgbClr val="234A94"/>
                </a:solidFill>
                <a:latin typeface="Helvetica Neue" charset="0"/>
                <a:ea typeface="Helvetica Neue" charset="0"/>
                <a:cs typeface="Helvetica Neue" charset="0"/>
              </a:rPr>
              <a:t>name</a:t>
            </a:r>
            <a:r>
              <a:rPr lang="es-ES" b="1" kern="0" dirty="0">
                <a:solidFill>
                  <a:srgbClr val="234A94"/>
                </a:solidFill>
                <a:latin typeface="Helvetica Neue" charset="0"/>
                <a:ea typeface="Helvetica Neue" charset="0"/>
                <a:cs typeface="Helvetica Neue" charset="0"/>
              </a:rPr>
              <a:t>, </a:t>
            </a:r>
            <a:r>
              <a:rPr lang="es-ES" b="1" kern="0" dirty="0" err="1">
                <a:solidFill>
                  <a:srgbClr val="234A94"/>
                </a:solidFill>
                <a:latin typeface="Helvetica Neue" charset="0"/>
                <a:ea typeface="Helvetica Neue" charset="0"/>
                <a:cs typeface="Helvetica Neue" charset="0"/>
              </a:rPr>
              <a:t>Ontology</a:t>
            </a:r>
            <a:r>
              <a:rPr lang="es-ES" b="1" kern="0" dirty="0">
                <a:solidFill>
                  <a:srgbClr val="234A94"/>
                </a:solidFill>
                <a:latin typeface="Helvetica Neue" charset="0"/>
                <a:ea typeface="Helvetica Neue" charset="0"/>
                <a:cs typeface="Helvetica Neue" charset="0"/>
              </a:rPr>
              <a:t> </a:t>
            </a:r>
            <a:r>
              <a:rPr lang="es-ES" b="1" kern="0" dirty="0" err="1">
                <a:solidFill>
                  <a:srgbClr val="234A94"/>
                </a:solidFill>
                <a:latin typeface="Helvetica Neue" charset="0"/>
                <a:ea typeface="Helvetica Neue" charset="0"/>
                <a:cs typeface="Helvetica Neue" charset="0"/>
              </a:rPr>
              <a:t>Engineering</a:t>
            </a:r>
            <a:r>
              <a:rPr lang="es-ES" b="1" kern="0" dirty="0">
                <a:solidFill>
                  <a:srgbClr val="234A94"/>
                </a:solidFill>
                <a:latin typeface="Helvetica Neue" charset="0"/>
                <a:ea typeface="Helvetica Neue" charset="0"/>
                <a:cs typeface="Helvetica Neue" charset="0"/>
              </a:rPr>
              <a:t> </a:t>
            </a:r>
            <a:r>
              <a:rPr lang="es-ES" b="1" kern="0" dirty="0" err="1">
                <a:solidFill>
                  <a:srgbClr val="234A94"/>
                </a:solidFill>
                <a:latin typeface="Helvetica Neue" charset="0"/>
                <a:ea typeface="Helvetica Neue" charset="0"/>
                <a:cs typeface="Helvetica Neue" charset="0"/>
              </a:rPr>
              <a:t>Group</a:t>
            </a:r>
            <a:endParaRPr lang="es-ES" b="1" kern="0" dirty="0">
              <a:solidFill>
                <a:srgbClr val="234A94"/>
              </a:solidFill>
              <a:latin typeface="Helvetica Neue" charset="0"/>
              <a:ea typeface="Helvetica Neue" charset="0"/>
              <a:cs typeface="Helvetica Neue" charset="0"/>
            </a:endParaRPr>
          </a:p>
          <a:p>
            <a:pPr algn="ctr" defTabSz="9144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lang="es-ES" b="1" kern="0" dirty="0">
                <a:solidFill>
                  <a:srgbClr val="234A94"/>
                </a:solidFill>
                <a:latin typeface="Helvetica Neue" charset="0"/>
                <a:ea typeface="Helvetica Neue" charset="0"/>
                <a:cs typeface="Helvetica Neue" charset="0"/>
              </a:rPr>
              <a:t>Universidad Politécnica de Madrid, </a:t>
            </a:r>
            <a:r>
              <a:rPr lang="es-ES" b="1" kern="0" dirty="0" err="1">
                <a:solidFill>
                  <a:srgbClr val="234A94"/>
                </a:solidFill>
                <a:latin typeface="Helvetica Neue" charset="0"/>
                <a:ea typeface="Helvetica Neue" charset="0"/>
                <a:cs typeface="Helvetica Neue" charset="0"/>
              </a:rPr>
              <a:t>Spain</a:t>
            </a:r>
            <a:endParaRPr lang="en-GB" b="1" kern="0" dirty="0">
              <a:solidFill>
                <a:srgbClr val="234A94"/>
              </a:solidFill>
              <a:latin typeface="Helvetica Neue" charset="0"/>
              <a:ea typeface="Helvetica Neue" charset="0"/>
              <a:cs typeface="Helvetica Neue" charset="0"/>
            </a:endParaRPr>
          </a:p>
          <a:p>
            <a:pPr algn="ctr" defTabSz="9144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ja-JP" sz="1750" kern="0" dirty="0">
                <a:solidFill>
                  <a:srgbClr val="234A94"/>
                </a:solidFill>
                <a:latin typeface="Helvetica Neue" charset="0"/>
                <a:ea typeface="Helvetica Neue" charset="0"/>
                <a:cs typeface="Helvetica Neue" charset="0"/>
              </a:rPr>
              <a:t>[other author name], [Organization]</a:t>
            </a:r>
          </a:p>
          <a:p>
            <a:pPr algn="ctr" defTabSz="9144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endParaRPr lang="en-GB" sz="1600" kern="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7" name="Título 1"/>
          <p:cNvSpPr txBox="1">
            <a:spLocks/>
          </p:cNvSpPr>
          <p:nvPr/>
        </p:nvSpPr>
        <p:spPr bwMode="auto">
          <a:xfrm>
            <a:off x="4381500" y="1317916"/>
            <a:ext cx="6183631" cy="1768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33333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pitchFamily="34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pitchFamily="34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pitchFamily="34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pitchFamily="34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defTabSz="914400"/>
            <a:r>
              <a:rPr lang="en-US" sz="4800" kern="0" dirty="0">
                <a:latin typeface="Helvetica Neue" charset="0"/>
                <a:ea typeface="Helvetica Neue" charset="0"/>
                <a:cs typeface="Helvetica Neue" charset="0"/>
              </a:rPr>
              <a:t>Title</a:t>
            </a:r>
          </a:p>
          <a:p>
            <a:pPr defTabSz="914400"/>
            <a:r>
              <a:rPr lang="en-US" sz="2800" kern="0" dirty="0">
                <a:latin typeface="Helvetica Neue" charset="0"/>
                <a:ea typeface="Helvetica Neue" charset="0"/>
                <a:cs typeface="Helvetica Neue" charset="0"/>
              </a:rPr>
              <a:t>[subtitle]</a:t>
            </a:r>
          </a:p>
        </p:txBody>
      </p:sp>
      <p:pic>
        <p:nvPicPr>
          <p:cNvPr id="1028" name="Picture 4" descr="https://licensebuttons.net/l/by-sa/3.0/88x3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62725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6"/>
          <p:cNvSpPr txBox="1"/>
          <p:nvPr/>
        </p:nvSpPr>
        <p:spPr>
          <a:xfrm>
            <a:off x="5635875" y="6479439"/>
            <a:ext cx="1682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113">
              <a:spcBef>
                <a:spcPts val="300"/>
              </a:spcBef>
            </a:pPr>
            <a:r>
              <a:rPr lang="es-ES_tradnl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[twitter]</a:t>
            </a:r>
          </a:p>
        </p:txBody>
      </p:sp>
      <p:pic>
        <p:nvPicPr>
          <p:cNvPr id="12" name="Picture 11" descr="https://encrypted-tbn0.gstatic.com/images?q=tbn:ANd9GcR8p3G5JBRQyvYSIijdMPKozFn93uiMnby2CbWbgdIHM-cqmUZm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3009" y="6560965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http://simpleicon.com/wp-content/uploads/mail-6.png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4283" y="6560965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11735" y="6560965"/>
            <a:ext cx="246960" cy="2520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215420" y="6560965"/>
            <a:ext cx="184235" cy="2520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8A4FBD1-AA3E-5041-AD31-29441359F41B}"/>
              </a:ext>
            </a:extLst>
          </p:cNvPr>
          <p:cNvSpPr/>
          <p:nvPr/>
        </p:nvSpPr>
        <p:spPr>
          <a:xfrm>
            <a:off x="3220003" y="6479439"/>
            <a:ext cx="20197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113">
              <a:spcBef>
                <a:spcPts val="300"/>
              </a:spcBef>
            </a:pP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[email]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01B5C28-9BD4-A14D-B54D-2FE4A461DBC0}"/>
              </a:ext>
            </a:extLst>
          </p:cNvPr>
          <p:cNvSpPr/>
          <p:nvPr/>
        </p:nvSpPr>
        <p:spPr>
          <a:xfrm>
            <a:off x="10385256" y="6468009"/>
            <a:ext cx="8854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1113">
              <a:spcBef>
                <a:spcPts val="300"/>
              </a:spcBef>
            </a:pP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[Place]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291D1F9-38FE-614B-A48B-92CA852C21A7}"/>
              </a:ext>
            </a:extLst>
          </p:cNvPr>
          <p:cNvSpPr/>
          <p:nvPr/>
        </p:nvSpPr>
        <p:spPr>
          <a:xfrm>
            <a:off x="8072858" y="6490869"/>
            <a:ext cx="795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1113">
              <a:spcBef>
                <a:spcPts val="300"/>
              </a:spcBef>
            </a:pP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[Date]</a:t>
            </a:r>
          </a:p>
        </p:txBody>
      </p:sp>
    </p:spTree>
    <p:extLst>
      <p:ext uri="{BB962C8B-B14F-4D97-AF65-F5344CB8AC3E}">
        <p14:creationId xmlns:p14="http://schemas.microsoft.com/office/powerpoint/2010/main" val="1621749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92631D3C-B322-41C9-B213-0B044B1AFDFE}" type="slidenum">
              <a:rPr lang="es-ES" smtClean="0">
                <a:solidFill>
                  <a:srgbClr val="FFFFFF"/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s-ES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290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4247756" y="3371850"/>
            <a:ext cx="6429388" cy="1554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lang="es-ES" b="1" kern="0" dirty="0" err="1">
                <a:solidFill>
                  <a:srgbClr val="234A94"/>
                </a:solidFill>
                <a:latin typeface="Helvetica Neue" charset="0"/>
                <a:ea typeface="Helvetica Neue" charset="0"/>
                <a:cs typeface="Helvetica Neue" charset="0"/>
              </a:rPr>
              <a:t>Speaker’s</a:t>
            </a:r>
            <a:r>
              <a:rPr lang="es-ES" b="1" kern="0" dirty="0">
                <a:solidFill>
                  <a:srgbClr val="234A94"/>
                </a:solidFill>
                <a:latin typeface="Helvetica Neue" charset="0"/>
                <a:ea typeface="Helvetica Neue" charset="0"/>
                <a:cs typeface="Helvetica Neue" charset="0"/>
              </a:rPr>
              <a:t> </a:t>
            </a:r>
            <a:r>
              <a:rPr lang="es-ES" b="1" kern="0" dirty="0" err="1">
                <a:solidFill>
                  <a:srgbClr val="234A94"/>
                </a:solidFill>
                <a:latin typeface="Helvetica Neue" charset="0"/>
                <a:ea typeface="Helvetica Neue" charset="0"/>
                <a:cs typeface="Helvetica Neue" charset="0"/>
              </a:rPr>
              <a:t>name</a:t>
            </a:r>
            <a:r>
              <a:rPr lang="es-ES" b="1" kern="0" dirty="0">
                <a:solidFill>
                  <a:srgbClr val="234A94"/>
                </a:solidFill>
                <a:latin typeface="Helvetica Neue" charset="0"/>
                <a:ea typeface="Helvetica Neue" charset="0"/>
                <a:cs typeface="Helvetica Neue" charset="0"/>
              </a:rPr>
              <a:t>, </a:t>
            </a:r>
            <a:r>
              <a:rPr lang="es-ES" b="1" kern="0" dirty="0" err="1">
                <a:solidFill>
                  <a:srgbClr val="234A94"/>
                </a:solidFill>
                <a:latin typeface="Helvetica Neue" charset="0"/>
                <a:ea typeface="Helvetica Neue" charset="0"/>
                <a:cs typeface="Helvetica Neue" charset="0"/>
              </a:rPr>
              <a:t>Ontology</a:t>
            </a:r>
            <a:r>
              <a:rPr lang="es-ES" b="1" kern="0" dirty="0">
                <a:solidFill>
                  <a:srgbClr val="234A94"/>
                </a:solidFill>
                <a:latin typeface="Helvetica Neue" charset="0"/>
                <a:ea typeface="Helvetica Neue" charset="0"/>
                <a:cs typeface="Helvetica Neue" charset="0"/>
              </a:rPr>
              <a:t> </a:t>
            </a:r>
            <a:r>
              <a:rPr lang="es-ES" b="1" kern="0" dirty="0" err="1">
                <a:solidFill>
                  <a:srgbClr val="234A94"/>
                </a:solidFill>
                <a:latin typeface="Helvetica Neue" charset="0"/>
                <a:ea typeface="Helvetica Neue" charset="0"/>
                <a:cs typeface="Helvetica Neue" charset="0"/>
              </a:rPr>
              <a:t>Engineering</a:t>
            </a:r>
            <a:r>
              <a:rPr lang="es-ES" b="1" kern="0" dirty="0">
                <a:solidFill>
                  <a:srgbClr val="234A94"/>
                </a:solidFill>
                <a:latin typeface="Helvetica Neue" charset="0"/>
                <a:ea typeface="Helvetica Neue" charset="0"/>
                <a:cs typeface="Helvetica Neue" charset="0"/>
              </a:rPr>
              <a:t> </a:t>
            </a:r>
            <a:r>
              <a:rPr lang="es-ES" b="1" kern="0" dirty="0" err="1">
                <a:solidFill>
                  <a:srgbClr val="234A94"/>
                </a:solidFill>
                <a:latin typeface="Helvetica Neue" charset="0"/>
                <a:ea typeface="Helvetica Neue" charset="0"/>
                <a:cs typeface="Helvetica Neue" charset="0"/>
              </a:rPr>
              <a:t>Group</a:t>
            </a:r>
            <a:endParaRPr lang="es-ES" b="1" kern="0" dirty="0">
              <a:solidFill>
                <a:srgbClr val="234A94"/>
              </a:solidFill>
              <a:latin typeface="Helvetica Neue" charset="0"/>
              <a:ea typeface="Helvetica Neue" charset="0"/>
              <a:cs typeface="Helvetica Neue" charset="0"/>
            </a:endParaRPr>
          </a:p>
          <a:p>
            <a:pPr algn="ctr" defTabSz="9144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lang="es-ES" b="1" kern="0" dirty="0">
                <a:solidFill>
                  <a:srgbClr val="234A94"/>
                </a:solidFill>
                <a:latin typeface="Helvetica Neue" charset="0"/>
                <a:ea typeface="Helvetica Neue" charset="0"/>
                <a:cs typeface="Helvetica Neue" charset="0"/>
              </a:rPr>
              <a:t>Universidad Politécnica de Madrid, </a:t>
            </a:r>
            <a:r>
              <a:rPr lang="es-ES" b="1" kern="0" dirty="0" err="1">
                <a:solidFill>
                  <a:srgbClr val="234A94"/>
                </a:solidFill>
                <a:latin typeface="Helvetica Neue" charset="0"/>
                <a:ea typeface="Helvetica Neue" charset="0"/>
                <a:cs typeface="Helvetica Neue" charset="0"/>
              </a:rPr>
              <a:t>Spain</a:t>
            </a:r>
            <a:endParaRPr lang="en-GB" b="1" kern="0" dirty="0">
              <a:solidFill>
                <a:srgbClr val="234A94"/>
              </a:solidFill>
              <a:latin typeface="Helvetica Neue" charset="0"/>
              <a:ea typeface="Helvetica Neue" charset="0"/>
              <a:cs typeface="Helvetica Neue" charset="0"/>
            </a:endParaRPr>
          </a:p>
          <a:p>
            <a:pPr algn="ctr" defTabSz="9144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ja-JP" sz="1750" kern="0" dirty="0">
                <a:solidFill>
                  <a:srgbClr val="234A94"/>
                </a:solidFill>
                <a:latin typeface="Helvetica Neue" charset="0"/>
                <a:ea typeface="Helvetica Neue" charset="0"/>
                <a:cs typeface="Helvetica Neue" charset="0"/>
              </a:rPr>
              <a:t>[other author name], [Organization]</a:t>
            </a:r>
          </a:p>
          <a:p>
            <a:pPr algn="ctr" defTabSz="9144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endParaRPr lang="en-GB" sz="1600" kern="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7" name="Título 1"/>
          <p:cNvSpPr txBox="1">
            <a:spLocks/>
          </p:cNvSpPr>
          <p:nvPr/>
        </p:nvSpPr>
        <p:spPr bwMode="auto">
          <a:xfrm>
            <a:off x="4381500" y="1317916"/>
            <a:ext cx="6183631" cy="1768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33333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pitchFamily="34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pitchFamily="34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pitchFamily="34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pitchFamily="34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defTabSz="914400"/>
            <a:r>
              <a:rPr lang="en-US" sz="4800" kern="0" dirty="0">
                <a:latin typeface="Helvetica Neue" charset="0"/>
                <a:ea typeface="Helvetica Neue" charset="0"/>
                <a:cs typeface="Helvetica Neue" charset="0"/>
              </a:rPr>
              <a:t>Title</a:t>
            </a:r>
          </a:p>
          <a:p>
            <a:pPr defTabSz="914400"/>
            <a:r>
              <a:rPr lang="en-US" sz="2800" kern="0" dirty="0">
                <a:latin typeface="Helvetica Neue" charset="0"/>
                <a:ea typeface="Helvetica Neue" charset="0"/>
                <a:cs typeface="Helvetica Neue" charset="0"/>
              </a:rPr>
              <a:t>[subtitle]</a:t>
            </a:r>
          </a:p>
        </p:txBody>
      </p:sp>
      <p:pic>
        <p:nvPicPr>
          <p:cNvPr id="1028" name="Picture 4" descr="https://licensebuttons.net/l/by-sa/3.0/88x3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6551476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6"/>
          <p:cNvSpPr txBox="1"/>
          <p:nvPr/>
        </p:nvSpPr>
        <p:spPr>
          <a:xfrm>
            <a:off x="4565816" y="6127928"/>
            <a:ext cx="2536025" cy="684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>
              <a:spcBef>
                <a:spcPts val="300"/>
              </a:spcBef>
            </a:pPr>
            <a:r>
              <a:rPr lang="es-E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speaker@email</a:t>
            </a:r>
            <a:endParaRPr lang="es-ES" dirty="0">
              <a:solidFill>
                <a:schemeClr val="tx1">
                  <a:lumMod val="75000"/>
                  <a:lumOff val="25000"/>
                </a:schemeClr>
              </a:solidFill>
              <a:latin typeface="Helvetica Neue" charset="0"/>
              <a:ea typeface="Helvetica Neue" charset="0"/>
              <a:cs typeface="Helvetica Neue" charset="0"/>
            </a:endParaRPr>
          </a:p>
          <a:p>
            <a:pPr marL="177800">
              <a:spcBef>
                <a:spcPts val="300"/>
              </a:spcBef>
            </a:pPr>
            <a:r>
              <a:rPr lang="es-ES_tradnl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[@twitter </a:t>
            </a:r>
            <a:r>
              <a:rPr lang="es-ES_tradnl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user</a:t>
            </a:r>
            <a:r>
              <a:rPr lang="es-ES_tradnl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]</a:t>
            </a:r>
          </a:p>
        </p:txBody>
      </p:sp>
      <p:pic>
        <p:nvPicPr>
          <p:cNvPr id="12" name="Picture 11" descr="https://encrypted-tbn0.gstatic.com/images?q=tbn:ANd9GcR8p3G5JBRQyvYSIijdMPKozFn93uiMnby2CbWbgdIHM-cqmUZm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1646" y="651501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http://simpleicon.com/wp-content/uploads/mail-6.png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2160" y="6216334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52442" y="6215974"/>
            <a:ext cx="246960" cy="252000"/>
          </a:xfrm>
          <a:prstGeom prst="rect">
            <a:avLst/>
          </a:prstGeom>
        </p:spPr>
      </p:pic>
      <p:sp>
        <p:nvSpPr>
          <p:cNvPr id="16" name="TextBox 6"/>
          <p:cNvSpPr txBox="1"/>
          <p:nvPr/>
        </p:nvSpPr>
        <p:spPr>
          <a:xfrm>
            <a:off x="7404783" y="6125573"/>
            <a:ext cx="2536025" cy="684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>
              <a:spcBef>
                <a:spcPts val="300"/>
              </a:spcBef>
            </a:pP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Date</a:t>
            </a:r>
          </a:p>
          <a:p>
            <a:pPr marL="177800">
              <a:spcBef>
                <a:spcPts val="300"/>
              </a:spcBef>
            </a:pPr>
            <a:r>
              <a:rPr lang="es-ES_tradnl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Place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83805" y="6515010"/>
            <a:ext cx="184235" cy="2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82222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_Project">
  <a:themeElements>
    <a:clrScheme name="Custom 17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late_Projec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Template_Project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_Project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_Project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_Project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_Projec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_Projec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_Projec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1235</TotalTime>
  <Words>115</Words>
  <Application>Microsoft Macintosh PowerPoint</Application>
  <PresentationFormat>Widescreen</PresentationFormat>
  <Paragraphs>21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.AppleSystemUIFont</vt:lpstr>
      <vt:lpstr>Arial</vt:lpstr>
      <vt:lpstr>Calibri</vt:lpstr>
      <vt:lpstr>Courier New</vt:lpstr>
      <vt:lpstr>Helvetica</vt:lpstr>
      <vt:lpstr>Helvetica Neue</vt:lpstr>
      <vt:lpstr>Wingdings</vt:lpstr>
      <vt:lpstr>Template_Project</vt:lpstr>
      <vt:lpstr>PowerPoint Presentation</vt:lpstr>
      <vt:lpstr>PowerPoint Presentation</vt:lpstr>
      <vt:lpstr>PowerPoint Presentation</vt:lpstr>
    </vt:vector>
  </TitlesOfParts>
  <Company>Universidad Politecnica de Madrid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Olga Ximena Giraldo Pasmin</dc:creator>
  <cp:lastModifiedBy>Microsoft Office User</cp:lastModifiedBy>
  <cp:revision>251</cp:revision>
  <dcterms:created xsi:type="dcterms:W3CDTF">2016-05-24T13:28:38Z</dcterms:created>
  <dcterms:modified xsi:type="dcterms:W3CDTF">2020-05-21T08:51:09Z</dcterms:modified>
</cp:coreProperties>
</file>