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57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eg-upm/ldcondition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Guía </a:t>
            </a:r>
            <a:r>
              <a:rPr lang="es-ES" u="sng" smtClean="0"/>
              <a:t>interna </a:t>
            </a:r>
            <a:r>
              <a:rPr lang="es-ES" smtClean="0"/>
              <a:t>para hacer una demo con la web del conditional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mtClean="0"/>
              <a:t>Víctor - abril 2015</a:t>
            </a:r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214546" y="5786454"/>
            <a:ext cx="5112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smtClean="0">
                <a:solidFill>
                  <a:srgbClr val="FF0000"/>
                </a:solidFill>
              </a:rPr>
              <a:t>Leer este documento costará alrededor de una hora</a:t>
            </a:r>
            <a:endParaRPr lang="es-E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Introducción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525963"/>
          </a:xfrm>
        </p:spPr>
        <p:txBody>
          <a:bodyPr/>
          <a:lstStyle/>
          <a:p>
            <a:r>
              <a:rPr lang="es-ES" smtClean="0"/>
              <a:t>Este powerpoint tiene toda la información necesaria para poder hacer una demo con el “conditional”</a:t>
            </a:r>
          </a:p>
          <a:p>
            <a:r>
              <a:rPr lang="es-ES" smtClean="0"/>
              <a:t>Contiene dos partes:</a:t>
            </a:r>
          </a:p>
          <a:p>
            <a:pPr lvl="1"/>
            <a:r>
              <a:rPr lang="es-ES" b="1" smtClean="0"/>
              <a:t>Instalación y ejecución.</a:t>
            </a:r>
            <a:r>
              <a:rPr lang="es-ES" smtClean="0"/>
              <a:t> Cómo copiar instalar y ejecutar Conditional Linked Data server</a:t>
            </a:r>
          </a:p>
          <a:p>
            <a:pPr lvl="1"/>
            <a:r>
              <a:rPr lang="es-ES" b="1" smtClean="0"/>
              <a:t>Demostración.</a:t>
            </a:r>
            <a:r>
              <a:rPr lang="es-ES" smtClean="0"/>
              <a:t> Qué ideas podemos mostrar. Cada transpa representa una idea a transmitir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s-ES" sz="7200" smtClean="0"/>
              <a:t>INSTALACIÓN Y EJECUCIÓN</a:t>
            </a:r>
            <a:endParaRPr lang="es-ES" sz="7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Instalación del servidor Conditional Linked Data: Prerrequisitos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s-ES" smtClean="0"/>
              <a:t>Prerrequisitos (Win):</a:t>
            </a:r>
          </a:p>
          <a:p>
            <a:pPr lvl="1"/>
            <a:r>
              <a:rPr lang="es-ES" b="1" smtClean="0"/>
              <a:t>Java</a:t>
            </a:r>
            <a:r>
              <a:rPr lang="es-ES" smtClean="0"/>
              <a:t>. </a:t>
            </a:r>
            <a:r>
              <a:rPr lang="es-ES" sz="1800" smtClean="0"/>
              <a:t>Instalar una máquina virtual Java . Por ejemplo, </a:t>
            </a:r>
            <a:r>
              <a:rPr lang="es-ES" sz="1800" smtClean="0"/>
              <a:t>Java Platform (JDK</a:t>
            </a:r>
            <a:r>
              <a:rPr lang="es-ES" sz="1800" smtClean="0"/>
              <a:t>) </a:t>
            </a:r>
            <a:r>
              <a:rPr lang="es-ES" sz="1800" smtClean="0"/>
              <a:t>8u45. Basta con seguir el tutorial y añadir la variable de entorno JAVA_HOME para que apunte al directorio de instalación, y modificar la variable PATH para que incluya el directorio donde están los binarios.</a:t>
            </a:r>
            <a:r>
              <a:rPr lang="es-ES" sz="1800" smtClean="0"/>
              <a:t> Si no se hace este paso no se podrá compilar.</a:t>
            </a:r>
            <a:endParaRPr lang="es-ES" sz="1800" smtClean="0"/>
          </a:p>
          <a:p>
            <a:pPr lvl="1">
              <a:buNone/>
            </a:pPr>
            <a:r>
              <a:rPr lang="es-ES" sz="1800" smtClean="0"/>
              <a:t>	</a:t>
            </a:r>
            <a:r>
              <a:rPr lang="es-ES" sz="1800" i="1" smtClean="0"/>
              <a:t>Hint</a:t>
            </a:r>
            <a:r>
              <a:rPr lang="es-ES" sz="1800" smtClean="0"/>
              <a:t>: Las variables de entorno se añaden  desde el menú que aparece WIN+Break y luego  “advanced system settings”-&gt;environment variables. Seguramente tengas ya un java instalado. Ejecutando “java –version” verás la versión. O ejecutando “where java” verás la ruta en la cual está instalado. </a:t>
            </a:r>
          </a:p>
          <a:p>
            <a:pPr lvl="1">
              <a:buNone/>
            </a:pPr>
            <a:endParaRPr lang="es-ES" smtClean="0"/>
          </a:p>
          <a:p>
            <a:pPr lvl="1"/>
            <a:r>
              <a:rPr lang="es-ES" b="1" smtClean="0"/>
              <a:t>Ant</a:t>
            </a:r>
            <a:r>
              <a:rPr lang="es-ES" smtClean="0"/>
              <a:t>. </a:t>
            </a:r>
            <a:r>
              <a:rPr lang="es-ES" sz="1800" smtClean="0"/>
              <a:t>Solo necesaria para compilar. Se presenta en dos distribuciones (src y bin). Se puede descargar la binaria, descomprimirla en el directorio que sea y añadir dicho directorio (subdirectorio bin) a la variable de entorno PATH.</a:t>
            </a:r>
          </a:p>
          <a:p>
            <a:pPr lvl="1">
              <a:buNone/>
            </a:pPr>
            <a:r>
              <a:rPr lang="es-ES" sz="1800" smtClean="0"/>
              <a:t>	</a:t>
            </a:r>
            <a:endParaRPr lang="es-ES" sz="1800" smtClean="0"/>
          </a:p>
          <a:p>
            <a:pPr lvl="1">
              <a:buNone/>
            </a:pPr>
            <a:endParaRPr lang="es-ES" smtClean="0"/>
          </a:p>
          <a:p>
            <a:pPr lvl="1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863230" y="1857364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Solo si no hay Java bien instalado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6572590" y="5214950"/>
            <a:ext cx="25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Solo si se quiere compilar</a:t>
            </a:r>
            <a:endParaRPr lang="es-E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mtClean="0"/>
              <a:t>Instalación del servidor Conditional Linked Data</a:t>
            </a:r>
            <a:r>
              <a:rPr lang="es-ES" smtClean="0"/>
              <a:t>: </a:t>
            </a:r>
            <a:r>
              <a:rPr lang="es-ES" smtClean="0"/>
              <a:t>Compilación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Descargar el proyecto de </a:t>
            </a:r>
            <a:r>
              <a:rPr lang="es-ES" smtClean="0">
                <a:hlinkClick r:id="rId2"/>
              </a:rPr>
              <a:t>https</a:t>
            </a:r>
            <a:r>
              <a:rPr lang="es-ES" smtClean="0">
                <a:hlinkClick r:id="rId2"/>
              </a:rPr>
              <a:t>://</a:t>
            </a:r>
            <a:r>
              <a:rPr lang="es-ES" smtClean="0">
                <a:hlinkClick r:id="rId2"/>
              </a:rPr>
              <a:t>github.com/oeg-upm/ldconditional</a:t>
            </a:r>
            <a:endParaRPr lang="es-ES" smtClean="0"/>
          </a:p>
          <a:p>
            <a:endParaRPr lang="es-ES" smtClean="0"/>
          </a:p>
          <a:p>
            <a:r>
              <a:rPr lang="es-ES" smtClean="0"/>
              <a:t>Abrir consola en el directorio donde se ha descargado y compilar escribiendo:</a:t>
            </a:r>
          </a:p>
          <a:p>
            <a:pPr>
              <a:buNone/>
            </a:pPr>
            <a:r>
              <a:rPr lang="es-ES" smtClean="0"/>
              <a:t>	</a:t>
            </a:r>
            <a:r>
              <a:rPr lang="es-ES" smtClean="0"/>
              <a:t>ant jar</a:t>
            </a:r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127375" y="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Opcional</a:t>
            </a:r>
            <a:endParaRPr lang="es-E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Ejecución 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7205071" y="0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Menos importante</a:t>
            </a:r>
            <a:endParaRPr lang="es-E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Esto es un servidor de Linked Data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mtClean="0"/>
              <a:t>Un servidor de datos enlazados es un servidor  que sirve.</a:t>
            </a:r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7205071" y="0"/>
            <a:ext cx="1938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>
                <a:solidFill>
                  <a:srgbClr val="FF0000"/>
                </a:solidFill>
              </a:rPr>
              <a:t>Menos importante</a:t>
            </a:r>
            <a:endParaRPr lang="es-E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215</Words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Guía interna para hacer una demo con la web del conditional</vt:lpstr>
      <vt:lpstr>Introducción</vt:lpstr>
      <vt:lpstr>Diapositiva 3</vt:lpstr>
      <vt:lpstr>Instalación del servidor Conditional Linked Data: Prerrequisitos</vt:lpstr>
      <vt:lpstr>Instalación del servidor Conditional Linked Data: Compilación</vt:lpstr>
      <vt:lpstr>Ejecución </vt:lpstr>
      <vt:lpstr>Esto es un servidor de Linked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Guía interna para hacer una demo con la web del conditional</dc:title>
  <dc:creator>Victor</dc:creator>
  <cp:lastModifiedBy>vroddon</cp:lastModifiedBy>
  <cp:revision>25</cp:revision>
  <dcterms:created xsi:type="dcterms:W3CDTF">2015-04-15T20:07:46Z</dcterms:created>
  <dcterms:modified xsi:type="dcterms:W3CDTF">2015-04-23T22:01:18Z</dcterms:modified>
</cp:coreProperties>
</file>