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52B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4CFE-324E-A2EF-C6FA-1F061D20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51AE7-A238-C90B-9FD9-8D26FE8A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C434-BC6B-9A77-74E0-411A8F32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93A8-BEE7-9D07-1939-32C348CF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B583-D5F9-2798-7E0B-0FAFF530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739D-942E-DC5B-A804-A954DEA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002AE-4E32-E975-346D-16940E948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AC18-1A14-8D94-5848-3702254C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CCCC-C427-8358-41A7-22C3CC5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E220-CCDC-E8C5-707A-94878405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1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BFE1A-1218-41A8-D20B-9AE3E11BA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7F29F-C570-E5D2-911C-0ADC1ED5C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EAFF-D760-B546-39D1-BA5271F4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90FF-4E59-6555-64DB-451F72CA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2047-898A-C750-BE79-14730443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2882-5377-6E21-C204-9D874053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DB33-4B72-2ECB-9418-27CD7AE6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0D31-F372-04A1-BF49-5330E4A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B7B5-C17D-0484-E558-3718D691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EA77-84CC-BD98-42F3-91AE1605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712-D9C7-9E3A-CF32-295535DF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1D23-09CE-4B69-F7F1-B0B18EAD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F9CD-2103-8275-2DF4-EB26BE9D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E834-CBD1-4E28-F7C7-8AD046C4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26DC-F639-8523-B331-01FA2840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CC2E-26D5-C380-3720-64FDAA69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C42E-6F2A-1864-EBEA-DAEA0AC1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D7961-9124-B767-F8E8-77E0FFA5C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E3B4-6C5E-58AF-3D2C-8E3C4EFA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FEF47-E684-D298-1B34-2DA39F02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6BB2-A85F-CD06-6A07-9233BD45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3448-063E-3316-E1FA-C8FF8066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0D486-82D7-46F4-146E-269D8A37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5B99D-655F-896F-7D76-D00CA4A19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30BF6-9DF4-610A-5E30-9E17A7A90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FFBC-3454-77FA-2041-9CF515051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DED6E-EAAD-CB98-2223-F8587808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D1B83-97F2-7BC8-1737-460BED0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2D761-B722-DF9E-6C8A-214B788C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AA8E-1B49-DF41-6BCF-645D1981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915F7-A204-4589-AE30-46E86B78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8C536-C9E8-CB20-03EA-34D5048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B5B91-FC7A-9F81-B1D6-F78CEF1D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C604C-ECA8-8C14-6A75-9D8F55B5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89B4C-D6C9-2734-2979-4D38D319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88E98-2F15-AFB5-5E06-366E6F6F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7616-3F03-1B9E-75FB-C436DDA7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065A-EF33-FD48-0341-7140604A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584D-DCB2-2C7A-6786-5F6C156A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B1172-6708-105B-4EAD-03DF8AC1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F7196-5706-F6AD-CD69-EA8B5FE2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20E8-4D9F-C2DE-1C29-F420CB58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3C36-CA36-D75F-2E32-93A1C5D9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BA1F3-3081-1EA0-FD25-D2678659E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0ABEC-75B4-A28E-3BF8-DE60D5B7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DB36-5CE0-3AB2-783C-7C4DF6EB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B35D0-447F-B820-0BD0-C78BA47D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4D29-D6B4-4B29-869A-6082548E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FE747-E2FF-423A-2D15-F8A374AC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B810-43F4-DD12-257D-C36E697D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2F39-A845-FE71-1469-BA4E26310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AEB61-FCB7-6F76-B971-665B41019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C171-CD27-60EC-C3CB-7A8E4D66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" TargetMode="External"/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ehamilton/SpaceDebris" TargetMode="External"/><Relationship Id="rId5" Type="http://schemas.openxmlformats.org/officeDocument/2006/relationships/hyperlink" Target="https://spacedebris.netlify.app/" TargetMode="External"/><Relationship Id="rId4" Type="http://schemas.openxmlformats.org/officeDocument/2006/relationships/hyperlink" Target="https://app.netlif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8D64-87E9-5CBD-7602-F0097B738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Space Debris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92866-F229-EEF3-BDE4-8DD0FA75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WorkFlow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6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48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2F064-10E6-909E-636B-0ABBC958F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22F51CBC-36C8-0CDC-C5A0-35F32C4CB6E4}"/>
              </a:ext>
            </a:extLst>
          </p:cNvPr>
          <p:cNvSpPr/>
          <p:nvPr/>
        </p:nvSpPr>
        <p:spPr>
          <a:xfrm>
            <a:off x="2040300" y="4955094"/>
            <a:ext cx="8194221" cy="1748213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>
            <a:hlinkClick r:id="rId2"/>
            <a:extLst>
              <a:ext uri="{FF2B5EF4-FFF2-40B4-BE49-F238E27FC236}">
                <a16:creationId xmlns:a16="http://schemas.microsoft.com/office/drawing/2014/main" id="{27E9B73A-3871-28C5-E0F8-AA30410F57AB}"/>
              </a:ext>
            </a:extLst>
          </p:cNvPr>
          <p:cNvSpPr/>
          <p:nvPr/>
        </p:nvSpPr>
        <p:spPr>
          <a:xfrm>
            <a:off x="1110327" y="1588599"/>
            <a:ext cx="1642534" cy="12530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Cloud</a:t>
            </a:r>
          </a:p>
        </p:txBody>
      </p:sp>
      <p:sp>
        <p:nvSpPr>
          <p:cNvPr id="10" name="Cloud 9">
            <a:hlinkClick r:id="rId3"/>
            <a:extLst>
              <a:ext uri="{FF2B5EF4-FFF2-40B4-BE49-F238E27FC236}">
                <a16:creationId xmlns:a16="http://schemas.microsoft.com/office/drawing/2014/main" id="{581916C5-1DEF-5990-742F-1A4004EAD3F4}"/>
              </a:ext>
            </a:extLst>
          </p:cNvPr>
          <p:cNvSpPr/>
          <p:nvPr/>
        </p:nvSpPr>
        <p:spPr>
          <a:xfrm>
            <a:off x="4352200" y="1582551"/>
            <a:ext cx="1642534" cy="125306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Heroku Cloud</a:t>
            </a:r>
          </a:p>
        </p:txBody>
      </p:sp>
      <p:sp>
        <p:nvSpPr>
          <p:cNvPr id="12" name="Cloud 11">
            <a:hlinkClick r:id="rId4"/>
            <a:extLst>
              <a:ext uri="{FF2B5EF4-FFF2-40B4-BE49-F238E27FC236}">
                <a16:creationId xmlns:a16="http://schemas.microsoft.com/office/drawing/2014/main" id="{3AB294E1-00FB-4FA3-0102-55F2D4ED3C9B}"/>
              </a:ext>
            </a:extLst>
          </p:cNvPr>
          <p:cNvSpPr/>
          <p:nvPr/>
        </p:nvSpPr>
        <p:spPr>
          <a:xfrm>
            <a:off x="9379284" y="1646531"/>
            <a:ext cx="1642534" cy="1253067"/>
          </a:xfrm>
          <a:prstGeom prst="cloud">
            <a:avLst/>
          </a:prstGeom>
          <a:solidFill>
            <a:srgbClr val="52B0AE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Netlify Cloud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D55EB98-1C31-AF64-230C-9689AFE0FA3A}"/>
              </a:ext>
            </a:extLst>
          </p:cNvPr>
          <p:cNvSpPr/>
          <p:nvPr/>
        </p:nvSpPr>
        <p:spPr>
          <a:xfrm>
            <a:off x="6137411" y="2028565"/>
            <a:ext cx="3139366" cy="440267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Flask Model API Call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568D6-466D-0249-9189-75D1EA038C94}"/>
              </a:ext>
            </a:extLst>
          </p:cNvPr>
          <p:cNvCxnSpPr>
            <a:cxnSpLocks/>
            <a:stCxn id="19" idx="2"/>
            <a:endCxn id="12" idx="3"/>
          </p:cNvCxnSpPr>
          <p:nvPr/>
        </p:nvCxnSpPr>
        <p:spPr>
          <a:xfrm>
            <a:off x="10200551" y="1099649"/>
            <a:ext cx="0" cy="618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Folded Corner 18">
            <a:hlinkClick r:id="rId5"/>
            <a:extLst>
              <a:ext uri="{FF2B5EF4-FFF2-40B4-BE49-F238E27FC236}">
                <a16:creationId xmlns:a16="http://schemas.microsoft.com/office/drawing/2014/main" id="{861E4047-6269-B2AB-CAA8-A1018887C1BB}"/>
              </a:ext>
            </a:extLst>
          </p:cNvPr>
          <p:cNvSpPr/>
          <p:nvPr/>
        </p:nvSpPr>
        <p:spPr>
          <a:xfrm>
            <a:off x="9667152" y="312249"/>
            <a:ext cx="1066798" cy="787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Space Debris Website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9912703E-345F-019B-E8A5-B325C4CBD345}"/>
              </a:ext>
            </a:extLst>
          </p:cNvPr>
          <p:cNvSpPr/>
          <p:nvPr/>
        </p:nvSpPr>
        <p:spPr>
          <a:xfrm>
            <a:off x="9661232" y="3490572"/>
            <a:ext cx="1083733" cy="719667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Netlify CLI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7BC9B3A-2D33-E6B2-448D-1D1AF315C044}"/>
              </a:ext>
            </a:extLst>
          </p:cNvPr>
          <p:cNvSpPr/>
          <p:nvPr/>
        </p:nvSpPr>
        <p:spPr>
          <a:xfrm>
            <a:off x="4631600" y="3445216"/>
            <a:ext cx="1083733" cy="719667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Heroku CLI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F2867D38-53DB-6031-0434-0DF59E4BC52F}"/>
              </a:ext>
            </a:extLst>
          </p:cNvPr>
          <p:cNvSpPr/>
          <p:nvPr/>
        </p:nvSpPr>
        <p:spPr>
          <a:xfrm>
            <a:off x="794084" y="3518695"/>
            <a:ext cx="1083733" cy="719667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Google Cloud Console</a:t>
            </a:r>
          </a:p>
        </p:txBody>
      </p:sp>
      <p:sp>
        <p:nvSpPr>
          <p:cNvPr id="26" name="Cloud 25">
            <a:hlinkClick r:id="rId6"/>
            <a:extLst>
              <a:ext uri="{FF2B5EF4-FFF2-40B4-BE49-F238E27FC236}">
                <a16:creationId xmlns:a16="http://schemas.microsoft.com/office/drawing/2014/main" id="{7F8EB175-8382-A00B-31AD-10F9F6CC9C84}"/>
              </a:ext>
            </a:extLst>
          </p:cNvPr>
          <p:cNvSpPr/>
          <p:nvPr/>
        </p:nvSpPr>
        <p:spPr>
          <a:xfrm>
            <a:off x="7122917" y="2985295"/>
            <a:ext cx="1642534" cy="125306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GitHub Cloud</a:t>
            </a: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E6244927-A7CA-D671-8666-4340075325F1}"/>
              </a:ext>
            </a:extLst>
          </p:cNvPr>
          <p:cNvSpPr/>
          <p:nvPr/>
        </p:nvSpPr>
        <p:spPr>
          <a:xfrm>
            <a:off x="2502294" y="5297131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</a:t>
            </a:r>
          </a:p>
          <a:p>
            <a:pPr algn="ctr"/>
            <a:r>
              <a:rPr lang="en-US" sz="1200" dirty="0"/>
              <a:t>Sentinel2</a:t>
            </a:r>
          </a:p>
          <a:p>
            <a:pPr algn="ctr"/>
            <a:r>
              <a:rPr lang="en-US" sz="1200" dirty="0"/>
              <a:t>Images</a:t>
            </a:r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D1F7FCA4-A291-AB98-E814-815A632D03B4}"/>
              </a:ext>
            </a:extLst>
          </p:cNvPr>
          <p:cNvSpPr/>
          <p:nvPr/>
        </p:nvSpPr>
        <p:spPr>
          <a:xfrm>
            <a:off x="4124264" y="5297131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Normalize Images</a:t>
            </a: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C208A7CD-69AF-9882-CD8D-DDB08963892E}"/>
              </a:ext>
            </a:extLst>
          </p:cNvPr>
          <p:cNvSpPr/>
          <p:nvPr/>
        </p:nvSpPr>
        <p:spPr>
          <a:xfrm>
            <a:off x="5612779" y="5287018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&amp; Train CNN</a:t>
            </a:r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789DC81E-2EA9-8E1E-5111-FCB1DB8A9948}"/>
              </a:ext>
            </a:extLst>
          </p:cNvPr>
          <p:cNvSpPr/>
          <p:nvPr/>
        </p:nvSpPr>
        <p:spPr>
          <a:xfrm>
            <a:off x="7084966" y="5287018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&amp; Publish Model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27B605-4F06-0703-935C-BA00F87819FD}"/>
              </a:ext>
            </a:extLst>
          </p:cNvPr>
          <p:cNvCxnSpPr>
            <a:stCxn id="25" idx="3"/>
            <a:endCxn id="9" idx="1"/>
          </p:cNvCxnSpPr>
          <p:nvPr/>
        </p:nvCxnSpPr>
        <p:spPr>
          <a:xfrm flipV="1">
            <a:off x="1335951" y="2840332"/>
            <a:ext cx="595643" cy="678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036BEF-249A-3D60-E158-7C6723DAB0CD}"/>
              </a:ext>
            </a:extLst>
          </p:cNvPr>
          <p:cNvCxnSpPr>
            <a:stCxn id="24" idx="3"/>
            <a:endCxn id="10" idx="1"/>
          </p:cNvCxnSpPr>
          <p:nvPr/>
        </p:nvCxnSpPr>
        <p:spPr>
          <a:xfrm flipV="1">
            <a:off x="5173467" y="2834284"/>
            <a:ext cx="0" cy="610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CD8643-5A09-3120-241F-E2E414826CD7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 flipH="1" flipV="1">
            <a:off x="10200551" y="2898264"/>
            <a:ext cx="2548" cy="592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94D236-4486-25FF-1CAF-11FA4D358EDE}"/>
              </a:ext>
            </a:extLst>
          </p:cNvPr>
          <p:cNvSpPr txBox="1"/>
          <p:nvPr/>
        </p:nvSpPr>
        <p:spPr>
          <a:xfrm>
            <a:off x="4891984" y="629836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 Code w/Python IDE</a:t>
            </a:r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0BC44AEC-EC0D-3059-43E4-F55E83C8C76D}"/>
              </a:ext>
            </a:extLst>
          </p:cNvPr>
          <p:cNvSpPr/>
          <p:nvPr/>
        </p:nvSpPr>
        <p:spPr>
          <a:xfrm rot="4360468">
            <a:off x="1413178" y="3741807"/>
            <a:ext cx="2608519" cy="440267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Earth Engine API Call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399BE3-499D-BF8E-31BC-BC115DD1DA1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944184" y="4237028"/>
            <a:ext cx="0" cy="739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3407CC-13C0-4DCB-8F86-DFEDA670AF19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 flipH="1" flipV="1">
            <a:off x="5173467" y="4164883"/>
            <a:ext cx="2487081" cy="1122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ACB5D36-A2BA-69CB-8A7A-828D2AB1CFA1}"/>
              </a:ext>
            </a:extLst>
          </p:cNvPr>
          <p:cNvSpPr txBox="1"/>
          <p:nvPr/>
        </p:nvSpPr>
        <p:spPr>
          <a:xfrm>
            <a:off x="5838437" y="2859011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80A9FC9-5F27-F7F8-1B53-E71AC3476B2D}"/>
              </a:ext>
            </a:extLst>
          </p:cNvPr>
          <p:cNvCxnSpPr>
            <a:stCxn id="26" idx="2"/>
            <a:endCxn id="10" idx="1"/>
          </p:cNvCxnSpPr>
          <p:nvPr/>
        </p:nvCxnSpPr>
        <p:spPr>
          <a:xfrm flipH="1" flipV="1">
            <a:off x="5173467" y="2834284"/>
            <a:ext cx="1954545" cy="777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44E86CF-A8EF-27F4-B117-F45917290FC0}"/>
              </a:ext>
            </a:extLst>
          </p:cNvPr>
          <p:cNvSpPr txBox="1"/>
          <p:nvPr/>
        </p:nvSpPr>
        <p:spPr>
          <a:xfrm>
            <a:off x="4121247" y="2878485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Build &amp; Deploy</a:t>
            </a:r>
          </a:p>
          <a:p>
            <a:pPr algn="ctr"/>
            <a:r>
              <a:rPr lang="en-US" sz="1000" dirty="0"/>
              <a:t>Request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328DA5-5C25-69D4-B5FB-9CD873EC3B02}"/>
              </a:ext>
            </a:extLst>
          </p:cNvPr>
          <p:cNvCxnSpPr>
            <a:stCxn id="26" idx="0"/>
            <a:endCxn id="12" idx="1"/>
          </p:cNvCxnSpPr>
          <p:nvPr/>
        </p:nvCxnSpPr>
        <p:spPr>
          <a:xfrm flipV="1">
            <a:off x="8764082" y="2898264"/>
            <a:ext cx="1436469" cy="713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5AA5-82B6-0506-7895-49ED51028109}"/>
              </a:ext>
            </a:extLst>
          </p:cNvPr>
          <p:cNvSpPr txBox="1"/>
          <p:nvPr/>
        </p:nvSpPr>
        <p:spPr>
          <a:xfrm>
            <a:off x="8721990" y="293607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8AD0A-85A2-4E2A-49E2-B3D18FA783B6}"/>
              </a:ext>
            </a:extLst>
          </p:cNvPr>
          <p:cNvSpPr txBox="1"/>
          <p:nvPr/>
        </p:nvSpPr>
        <p:spPr>
          <a:xfrm>
            <a:off x="10283169" y="2989891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Build &amp; Deploy</a:t>
            </a:r>
          </a:p>
          <a:p>
            <a:pPr algn="ctr"/>
            <a:r>
              <a:rPr lang="en-US" sz="1000" dirty="0"/>
              <a:t>Request</a:t>
            </a:r>
          </a:p>
        </p:txBody>
      </p:sp>
      <p:sp>
        <p:nvSpPr>
          <p:cNvPr id="69" name="Rectangle: Top Corners One Rounded and One Snipped 68">
            <a:extLst>
              <a:ext uri="{FF2B5EF4-FFF2-40B4-BE49-F238E27FC236}">
                <a16:creationId xmlns:a16="http://schemas.microsoft.com/office/drawing/2014/main" id="{F2A5C8A7-93FB-4E01-93FC-9EFC74681DA3}"/>
              </a:ext>
            </a:extLst>
          </p:cNvPr>
          <p:cNvSpPr/>
          <p:nvPr/>
        </p:nvSpPr>
        <p:spPr>
          <a:xfrm>
            <a:off x="8656740" y="5297131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&amp; Publish Website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AF2977-4BE0-620E-4CB1-D92F27EC3A45}"/>
              </a:ext>
            </a:extLst>
          </p:cNvPr>
          <p:cNvCxnSpPr>
            <a:cxnSpLocks/>
            <a:stCxn id="69" idx="3"/>
            <a:endCxn id="23" idx="1"/>
          </p:cNvCxnSpPr>
          <p:nvPr/>
        </p:nvCxnSpPr>
        <p:spPr>
          <a:xfrm flipV="1">
            <a:off x="9232322" y="4210239"/>
            <a:ext cx="970777" cy="1086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9D8885D1-819A-0E68-F345-C96F27B90A74}"/>
              </a:ext>
            </a:extLst>
          </p:cNvPr>
          <p:cNvSpPr/>
          <p:nvPr/>
        </p:nvSpPr>
        <p:spPr>
          <a:xfrm>
            <a:off x="3755837" y="5608438"/>
            <a:ext cx="266048" cy="18565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E4D10F82-D444-FC1F-2E7B-B66739980041}"/>
              </a:ext>
            </a:extLst>
          </p:cNvPr>
          <p:cNvSpPr/>
          <p:nvPr/>
        </p:nvSpPr>
        <p:spPr>
          <a:xfrm>
            <a:off x="5320180" y="5631880"/>
            <a:ext cx="266048" cy="18565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080BF2C-121D-66ED-C72A-E4F74C50A8E5}"/>
              </a:ext>
            </a:extLst>
          </p:cNvPr>
          <p:cNvSpPr/>
          <p:nvPr/>
        </p:nvSpPr>
        <p:spPr>
          <a:xfrm>
            <a:off x="6792366" y="5631880"/>
            <a:ext cx="266048" cy="18565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2BD7017F-9FF9-7713-C75C-7512CA087FE2}"/>
              </a:ext>
            </a:extLst>
          </p:cNvPr>
          <p:cNvSpPr/>
          <p:nvPr/>
        </p:nvSpPr>
        <p:spPr>
          <a:xfrm>
            <a:off x="8335154" y="5598325"/>
            <a:ext cx="266048" cy="18565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F029E0-610D-50F3-F3FB-EE625F35C509}"/>
              </a:ext>
            </a:extLst>
          </p:cNvPr>
          <p:cNvSpPr txBox="1"/>
          <p:nvPr/>
        </p:nvSpPr>
        <p:spPr>
          <a:xfrm>
            <a:off x="7448723" y="4331179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Control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857ECD-2E5F-21DC-86B6-E279397FAC38}"/>
              </a:ext>
            </a:extLst>
          </p:cNvPr>
          <p:cNvSpPr txBox="1"/>
          <p:nvPr/>
        </p:nvSpPr>
        <p:spPr>
          <a:xfrm>
            <a:off x="5742186" y="4978451"/>
            <a:ext cx="1019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6F5BE0-8CCD-DC09-1D3D-0EBD8897CA62}"/>
              </a:ext>
            </a:extLst>
          </p:cNvPr>
          <p:cNvSpPr txBox="1"/>
          <p:nvPr/>
        </p:nvSpPr>
        <p:spPr>
          <a:xfrm>
            <a:off x="730490" y="2933292"/>
            <a:ext cx="981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Create Project</a:t>
            </a:r>
          </a:p>
        </p:txBody>
      </p:sp>
    </p:spTree>
    <p:extLst>
      <p:ext uri="{BB962C8B-B14F-4D97-AF65-F5344CB8AC3E}">
        <p14:creationId xmlns:p14="http://schemas.microsoft.com/office/powerpoint/2010/main" val="9717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Space Debris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Othell Hamilton</dc:creator>
  <cp:lastModifiedBy>Othell Hamilton</cp:lastModifiedBy>
  <cp:revision>3</cp:revision>
  <dcterms:created xsi:type="dcterms:W3CDTF">2025-06-24T14:40:36Z</dcterms:created>
  <dcterms:modified xsi:type="dcterms:W3CDTF">2025-06-24T16:45:53Z</dcterms:modified>
</cp:coreProperties>
</file>