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3"/>
  </p:notesMasterIdLst>
  <p:handoutMasterIdLst>
    <p:handoutMasterId r:id="rId14"/>
  </p:handoutMasterIdLst>
  <p:sldIdLst>
    <p:sldId id="278" r:id="rId5"/>
    <p:sldId id="282" r:id="rId6"/>
    <p:sldId id="283" r:id="rId7"/>
    <p:sldId id="286" r:id="rId8"/>
    <p:sldId id="285" r:id="rId9"/>
    <p:sldId id="288" r:id="rId10"/>
    <p:sldId id="293"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52C96-3AD7-40CA-A419-256E75AB16ED}" v="16" dt="2025-05-30T17:56:13.351"/>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5985" autoAdjust="0"/>
  </p:normalViewPr>
  <p:slideViewPr>
    <p:cSldViewPr snapToGrid="0">
      <p:cViewPr varScale="1">
        <p:scale>
          <a:sx n="112" d="100"/>
          <a:sy n="112" d="100"/>
        </p:scale>
        <p:origin x="96" y="1829"/>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thell Hamilton" userId="a081f09f342d0cec" providerId="LiveId" clId="{58452C96-3AD7-40CA-A419-256E75AB16ED}"/>
    <pc:docChg chg="undo custSel addSld delSld modSld sldOrd">
      <pc:chgData name="Othell Hamilton" userId="a081f09f342d0cec" providerId="LiveId" clId="{58452C96-3AD7-40CA-A419-256E75AB16ED}" dt="2025-05-30T17:56:13.351" v="550"/>
      <pc:docMkLst>
        <pc:docMk/>
      </pc:docMkLst>
      <pc:sldChg chg="addSp delSp modSp mod">
        <pc:chgData name="Othell Hamilton" userId="a081f09f342d0cec" providerId="LiveId" clId="{58452C96-3AD7-40CA-A419-256E75AB16ED}" dt="2025-05-30T16:03:04.222" v="130" actId="26606"/>
        <pc:sldMkLst>
          <pc:docMk/>
          <pc:sldMk cId="2665045518" sldId="282"/>
        </pc:sldMkLst>
        <pc:spChg chg="mod">
          <ac:chgData name="Othell Hamilton" userId="a081f09f342d0cec" providerId="LiveId" clId="{58452C96-3AD7-40CA-A419-256E75AB16ED}" dt="2025-05-30T16:03:04.222" v="130" actId="26606"/>
          <ac:spMkLst>
            <pc:docMk/>
            <pc:sldMk cId="2665045518" sldId="282"/>
            <ac:spMk id="2" creationId="{F5D5BE93-0252-3CC3-B567-14EC47EB8C7F}"/>
          </ac:spMkLst>
        </pc:spChg>
        <pc:spChg chg="add del">
          <ac:chgData name="Othell Hamilton" userId="a081f09f342d0cec" providerId="LiveId" clId="{58452C96-3AD7-40CA-A419-256E75AB16ED}" dt="2025-05-30T16:03:04.222" v="130" actId="26606"/>
          <ac:spMkLst>
            <pc:docMk/>
            <pc:sldMk cId="2665045518" sldId="282"/>
            <ac:spMk id="15" creationId="{60B7752B-728D-4CA3-8923-C4F7F77029E3}"/>
          </ac:spMkLst>
        </pc:spChg>
        <pc:spChg chg="add del">
          <ac:chgData name="Othell Hamilton" userId="a081f09f342d0cec" providerId="LiveId" clId="{58452C96-3AD7-40CA-A419-256E75AB16ED}" dt="2025-05-30T16:03:04.222" v="130" actId="26606"/>
          <ac:spMkLst>
            <pc:docMk/>
            <pc:sldMk cId="2665045518" sldId="282"/>
            <ac:spMk id="21" creationId="{52D58DC7-20C8-4471-BAA7-B296A2AEC3F6}"/>
          </ac:spMkLst>
        </pc:spChg>
        <pc:spChg chg="add del">
          <ac:chgData name="Othell Hamilton" userId="a081f09f342d0cec" providerId="LiveId" clId="{58452C96-3AD7-40CA-A419-256E75AB16ED}" dt="2025-05-30T16:03:04.222" v="130" actId="26606"/>
          <ac:spMkLst>
            <pc:docMk/>
            <pc:sldMk cId="2665045518" sldId="282"/>
            <ac:spMk id="23" creationId="{8E4AABAC-100B-437F-86D3-981412859411}"/>
          </ac:spMkLst>
        </pc:spChg>
        <pc:spChg chg="add del">
          <ac:chgData name="Othell Hamilton" userId="a081f09f342d0cec" providerId="LiveId" clId="{58452C96-3AD7-40CA-A419-256E75AB16ED}" dt="2025-05-30T16:03:04.222" v="130" actId="26606"/>
          <ac:spMkLst>
            <pc:docMk/>
            <pc:sldMk cId="2665045518" sldId="282"/>
            <ac:spMk id="25" creationId="{1DFD33E0-4D46-4176-BAE2-6AED15231C59}"/>
          </ac:spMkLst>
        </pc:spChg>
        <pc:spChg chg="add del">
          <ac:chgData name="Othell Hamilton" userId="a081f09f342d0cec" providerId="LiveId" clId="{58452C96-3AD7-40CA-A419-256E75AB16ED}" dt="2025-05-30T16:03:04.222" v="130" actId="26606"/>
          <ac:spMkLst>
            <pc:docMk/>
            <pc:sldMk cId="2665045518" sldId="282"/>
            <ac:spMk id="27" creationId="{022B5D87-7689-4E7F-B03A-7F803B5DF799}"/>
          </ac:spMkLst>
        </pc:spChg>
        <pc:spChg chg="add del">
          <ac:chgData name="Othell Hamilton" userId="a081f09f342d0cec" providerId="LiveId" clId="{58452C96-3AD7-40CA-A419-256E75AB16ED}" dt="2025-05-30T16:03:00.520" v="127" actId="26606"/>
          <ac:spMkLst>
            <pc:docMk/>
            <pc:sldMk cId="2665045518" sldId="282"/>
            <ac:spMk id="38" creationId="{A5931BE0-4B93-4D6C-878E-ACC59D6B4587}"/>
          </ac:spMkLst>
        </pc:spChg>
        <pc:spChg chg="add del">
          <ac:chgData name="Othell Hamilton" userId="a081f09f342d0cec" providerId="LiveId" clId="{58452C96-3AD7-40CA-A419-256E75AB16ED}" dt="2025-05-30T16:03:04.161" v="129" actId="26606"/>
          <ac:spMkLst>
            <pc:docMk/>
            <pc:sldMk cId="2665045518" sldId="282"/>
            <ac:spMk id="44" creationId="{5171FAFB-7223-4BE1-983D-8A0626EAC5E4}"/>
          </ac:spMkLst>
        </pc:spChg>
        <pc:spChg chg="add del">
          <ac:chgData name="Othell Hamilton" userId="a081f09f342d0cec" providerId="LiveId" clId="{58452C96-3AD7-40CA-A419-256E75AB16ED}" dt="2025-05-30T16:03:00.520" v="127" actId="26606"/>
          <ac:spMkLst>
            <pc:docMk/>
            <pc:sldMk cId="2665045518" sldId="282"/>
            <ac:spMk id="45" creationId="{647A77D8-817B-4A9F-86AA-FE781E813DBC}"/>
          </ac:spMkLst>
        </pc:spChg>
        <pc:spChg chg="add del">
          <ac:chgData name="Othell Hamilton" userId="a081f09f342d0cec" providerId="LiveId" clId="{58452C96-3AD7-40CA-A419-256E75AB16ED}" dt="2025-05-30T16:03:04.161" v="129" actId="26606"/>
          <ac:spMkLst>
            <pc:docMk/>
            <pc:sldMk cId="2665045518" sldId="282"/>
            <ac:spMk id="52" creationId="{A5931BE0-4B93-4D6C-878E-ACC59D6B4587}"/>
          </ac:spMkLst>
        </pc:spChg>
        <pc:spChg chg="add">
          <ac:chgData name="Othell Hamilton" userId="a081f09f342d0cec" providerId="LiveId" clId="{58452C96-3AD7-40CA-A419-256E75AB16ED}" dt="2025-05-30T16:03:04.222" v="130" actId="26606"/>
          <ac:spMkLst>
            <pc:docMk/>
            <pc:sldMk cId="2665045518" sldId="282"/>
            <ac:spMk id="58" creationId="{A5931BE0-4B93-4D6C-878E-ACC59D6B4587}"/>
          </ac:spMkLst>
        </pc:spChg>
        <pc:spChg chg="add">
          <ac:chgData name="Othell Hamilton" userId="a081f09f342d0cec" providerId="LiveId" clId="{58452C96-3AD7-40CA-A419-256E75AB16ED}" dt="2025-05-30T16:03:04.222" v="130" actId="26606"/>
          <ac:spMkLst>
            <pc:docMk/>
            <pc:sldMk cId="2665045518" sldId="282"/>
            <ac:spMk id="60" creationId="{647A77D8-817B-4A9F-86AA-FE781E813DBC}"/>
          </ac:spMkLst>
        </pc:spChg>
        <pc:graphicFrameChg chg="mod modGraphic">
          <ac:chgData name="Othell Hamilton" userId="a081f09f342d0cec" providerId="LiveId" clId="{58452C96-3AD7-40CA-A419-256E75AB16ED}" dt="2025-05-30T16:03:04.222" v="130" actId="26606"/>
          <ac:graphicFrameMkLst>
            <pc:docMk/>
            <pc:sldMk cId="2665045518" sldId="282"/>
            <ac:graphicFrameMk id="5" creationId="{0923CBAE-1262-692A-BF27-CB13BDDA8D55}"/>
          </ac:graphicFrameMkLst>
        </pc:graphicFrameChg>
        <pc:picChg chg="add del mod">
          <ac:chgData name="Othell Hamilton" userId="a081f09f342d0cec" providerId="LiveId" clId="{58452C96-3AD7-40CA-A419-256E75AB16ED}" dt="2025-05-30T13:19:12.927" v="3" actId="478"/>
          <ac:picMkLst>
            <pc:docMk/>
            <pc:sldMk cId="2665045518" sldId="282"/>
            <ac:picMk id="6" creationId="{9FB561E3-10CE-256E-F2FB-C7A33F617D0A}"/>
          </ac:picMkLst>
        </pc:picChg>
        <pc:picChg chg="add del mod">
          <ac:chgData name="Othell Hamilton" userId="a081f09f342d0cec" providerId="LiveId" clId="{58452C96-3AD7-40CA-A419-256E75AB16ED}" dt="2025-05-30T13:19:24.392" v="7" actId="478"/>
          <ac:picMkLst>
            <pc:docMk/>
            <pc:sldMk cId="2665045518" sldId="282"/>
            <ac:picMk id="8" creationId="{CF17F465-D0D5-DA68-0FFE-190BEF86BB4E}"/>
          </ac:picMkLst>
        </pc:picChg>
        <pc:picChg chg="add mod ord">
          <ac:chgData name="Othell Hamilton" userId="a081f09f342d0cec" providerId="LiveId" clId="{58452C96-3AD7-40CA-A419-256E75AB16ED}" dt="2025-05-30T16:03:04.222" v="130" actId="26606"/>
          <ac:picMkLst>
            <pc:docMk/>
            <pc:sldMk cId="2665045518" sldId="282"/>
            <ac:picMk id="16" creationId="{60871589-2DFE-5137-F1B9-9114859F03E5}"/>
          </ac:picMkLst>
        </pc:picChg>
      </pc:sldChg>
      <pc:sldChg chg="del">
        <pc:chgData name="Othell Hamilton" userId="a081f09f342d0cec" providerId="LiveId" clId="{58452C96-3AD7-40CA-A419-256E75AB16ED}" dt="2025-05-30T13:32:54.310" v="61" actId="47"/>
        <pc:sldMkLst>
          <pc:docMk/>
          <pc:sldMk cId="652841706" sldId="284"/>
        </pc:sldMkLst>
      </pc:sldChg>
      <pc:sldChg chg="modSp mod">
        <pc:chgData name="Othell Hamilton" userId="a081f09f342d0cec" providerId="LiveId" clId="{58452C96-3AD7-40CA-A419-256E75AB16ED}" dt="2025-05-30T17:55:04.565" v="547" actId="14100"/>
        <pc:sldMkLst>
          <pc:docMk/>
          <pc:sldMk cId="2855514139" sldId="285"/>
        </pc:sldMkLst>
        <pc:spChg chg="mod">
          <ac:chgData name="Othell Hamilton" userId="a081f09f342d0cec" providerId="LiveId" clId="{58452C96-3AD7-40CA-A419-256E75AB16ED}" dt="2025-05-30T17:55:04.565" v="547" actId="14100"/>
          <ac:spMkLst>
            <pc:docMk/>
            <pc:sldMk cId="2855514139" sldId="285"/>
            <ac:spMk id="7" creationId="{8A84D4AF-8D29-5A55-F3F8-1E928E3B08FF}"/>
          </ac:spMkLst>
        </pc:spChg>
      </pc:sldChg>
      <pc:sldChg chg="addSp delSp modSp mod ord">
        <pc:chgData name="Othell Hamilton" userId="a081f09f342d0cec" providerId="LiveId" clId="{58452C96-3AD7-40CA-A419-256E75AB16ED}" dt="2025-05-30T17:54:01.379" v="544" actId="478"/>
        <pc:sldMkLst>
          <pc:docMk/>
          <pc:sldMk cId="233018862" sldId="286"/>
        </pc:sldMkLst>
        <pc:spChg chg="add mod">
          <ac:chgData name="Othell Hamilton" userId="a081f09f342d0cec" providerId="LiveId" clId="{58452C96-3AD7-40CA-A419-256E75AB16ED}" dt="2025-05-30T17:53:02.441" v="542" actId="27636"/>
          <ac:spMkLst>
            <pc:docMk/>
            <pc:sldMk cId="233018862" sldId="286"/>
            <ac:spMk id="2" creationId="{0F528356-0C92-E240-C737-0B564ED24220}"/>
          </ac:spMkLst>
        </pc:spChg>
        <pc:spChg chg="mod">
          <ac:chgData name="Othell Hamilton" userId="a081f09f342d0cec" providerId="LiveId" clId="{58452C96-3AD7-40CA-A419-256E75AB16ED}" dt="2025-05-30T17:44:53.033" v="222" actId="14100"/>
          <ac:spMkLst>
            <pc:docMk/>
            <pc:sldMk cId="233018862" sldId="286"/>
            <ac:spMk id="3" creationId="{476CC09F-7383-3A4C-555C-35DA0BB4B76E}"/>
          </ac:spMkLst>
        </pc:spChg>
        <pc:spChg chg="add del mod">
          <ac:chgData name="Othell Hamilton" userId="a081f09f342d0cec" providerId="LiveId" clId="{58452C96-3AD7-40CA-A419-256E75AB16ED}" dt="2025-05-30T17:54:01.379" v="544" actId="478"/>
          <ac:spMkLst>
            <pc:docMk/>
            <pc:sldMk cId="233018862" sldId="286"/>
            <ac:spMk id="5" creationId="{BA2E6AB5-22BD-F679-0C72-EDA52C6451B2}"/>
          </ac:spMkLst>
        </pc:spChg>
        <pc:spChg chg="mod">
          <ac:chgData name="Othell Hamilton" userId="a081f09f342d0cec" providerId="LiveId" clId="{58452C96-3AD7-40CA-A419-256E75AB16ED}" dt="2025-05-30T17:44:42.397" v="219" actId="14100"/>
          <ac:spMkLst>
            <pc:docMk/>
            <pc:sldMk cId="233018862" sldId="286"/>
            <ac:spMk id="6" creationId="{9BE7E655-DBBE-1E38-D543-EB34028F2F2B}"/>
          </ac:spMkLst>
        </pc:spChg>
        <pc:spChg chg="del mod">
          <ac:chgData name="Othell Hamilton" userId="a081f09f342d0cec" providerId="LiveId" clId="{58452C96-3AD7-40CA-A419-256E75AB16ED}" dt="2025-05-30T17:53:58.279" v="543" actId="478"/>
          <ac:spMkLst>
            <pc:docMk/>
            <pc:sldMk cId="233018862" sldId="286"/>
            <ac:spMk id="7" creationId="{845A03A5-6D4D-7072-B3BD-F2DA38CADEB0}"/>
          </ac:spMkLst>
        </pc:spChg>
      </pc:sldChg>
      <pc:sldChg chg="del">
        <pc:chgData name="Othell Hamilton" userId="a081f09f342d0cec" providerId="LiveId" clId="{58452C96-3AD7-40CA-A419-256E75AB16ED}" dt="2025-05-30T13:33:02.171" v="62" actId="47"/>
        <pc:sldMkLst>
          <pc:docMk/>
          <pc:sldMk cId="3353460760" sldId="287"/>
        </pc:sldMkLst>
      </pc:sldChg>
      <pc:sldChg chg="modSp add del">
        <pc:chgData name="Othell Hamilton" userId="a081f09f342d0cec" providerId="LiveId" clId="{58452C96-3AD7-40CA-A419-256E75AB16ED}" dt="2025-05-30T17:55:45.333" v="548"/>
        <pc:sldMkLst>
          <pc:docMk/>
          <pc:sldMk cId="414523832" sldId="288"/>
        </pc:sldMkLst>
        <pc:spChg chg="mod">
          <ac:chgData name="Othell Hamilton" userId="a081f09f342d0cec" providerId="LiveId" clId="{58452C96-3AD7-40CA-A419-256E75AB16ED}" dt="2025-05-30T17:55:45.333" v="548"/>
          <ac:spMkLst>
            <pc:docMk/>
            <pc:sldMk cId="414523832" sldId="288"/>
            <ac:spMk id="2" creationId="{338A15DE-D135-0710-9984-A0A55E960CB0}"/>
          </ac:spMkLst>
        </pc:spChg>
      </pc:sldChg>
      <pc:sldChg chg="del">
        <pc:chgData name="Othell Hamilton" userId="a081f09f342d0cec" providerId="LiveId" clId="{58452C96-3AD7-40CA-A419-256E75AB16ED}" dt="2025-05-30T13:33:15.350" v="65" actId="47"/>
        <pc:sldMkLst>
          <pc:docMk/>
          <pc:sldMk cId="314440392" sldId="289"/>
        </pc:sldMkLst>
      </pc:sldChg>
      <pc:sldChg chg="del">
        <pc:chgData name="Othell Hamilton" userId="a081f09f342d0cec" providerId="LiveId" clId="{58452C96-3AD7-40CA-A419-256E75AB16ED}" dt="2025-05-30T13:33:16.778" v="66" actId="47"/>
        <pc:sldMkLst>
          <pc:docMk/>
          <pc:sldMk cId="118667928" sldId="290"/>
        </pc:sldMkLst>
      </pc:sldChg>
      <pc:sldChg chg="del">
        <pc:chgData name="Othell Hamilton" userId="a081f09f342d0cec" providerId="LiveId" clId="{58452C96-3AD7-40CA-A419-256E75AB16ED}" dt="2025-05-30T13:33:18.079" v="67" actId="47"/>
        <pc:sldMkLst>
          <pc:docMk/>
          <pc:sldMk cId="849465297" sldId="291"/>
        </pc:sldMkLst>
      </pc:sldChg>
      <pc:sldChg chg="modSp mod">
        <pc:chgData name="Othell Hamilton" userId="a081f09f342d0cec" providerId="LiveId" clId="{58452C96-3AD7-40CA-A419-256E75AB16ED}" dt="2025-05-30T13:34:50.786" v="121" actId="20577"/>
        <pc:sldMkLst>
          <pc:docMk/>
          <pc:sldMk cId="2547630249" sldId="292"/>
        </pc:sldMkLst>
        <pc:spChg chg="mod">
          <ac:chgData name="Othell Hamilton" userId="a081f09f342d0cec" providerId="LiveId" clId="{58452C96-3AD7-40CA-A419-256E75AB16ED}" dt="2025-05-30T13:34:50.786" v="121" actId="20577"/>
          <ac:spMkLst>
            <pc:docMk/>
            <pc:sldMk cId="2547630249" sldId="292"/>
            <ac:spMk id="3" creationId="{1BE98EFF-197D-3136-70B9-7BBD30A48931}"/>
          </ac:spMkLst>
        </pc:spChg>
      </pc:sldChg>
      <pc:sldChg chg="modSp new">
        <pc:chgData name="Othell Hamilton" userId="a081f09f342d0cec" providerId="LiveId" clId="{58452C96-3AD7-40CA-A419-256E75AB16ED}" dt="2025-05-30T17:56:13.351" v="550"/>
        <pc:sldMkLst>
          <pc:docMk/>
          <pc:sldMk cId="3535132631" sldId="293"/>
        </pc:sldMkLst>
        <pc:spChg chg="mod">
          <ac:chgData name="Othell Hamilton" userId="a081f09f342d0cec" providerId="LiveId" clId="{58452C96-3AD7-40CA-A419-256E75AB16ED}" dt="2025-05-30T17:56:13.351" v="550"/>
          <ac:spMkLst>
            <pc:docMk/>
            <pc:sldMk cId="3535132631" sldId="293"/>
            <ac:spMk id="2" creationId="{52E173EE-A860-BEDE-00E1-2E0D6D326B28}"/>
          </ac:spMkLst>
        </pc:spChg>
      </pc:sldChg>
      <pc:sldMasterChg chg="addSldLayout delSldLayout">
        <pc:chgData name="Othell Hamilton" userId="a081f09f342d0cec" providerId="LiveId" clId="{58452C96-3AD7-40CA-A419-256E75AB16ED}" dt="2025-05-30T13:33:18.079" v="67" actId="47"/>
        <pc:sldMasterMkLst>
          <pc:docMk/>
          <pc:sldMasterMk cId="4222058729" sldId="2147483705"/>
        </pc:sldMasterMkLst>
        <pc:sldLayoutChg chg="del">
          <pc:chgData name="Othell Hamilton" userId="a081f09f342d0cec" providerId="LiveId" clId="{58452C96-3AD7-40CA-A419-256E75AB16ED}" dt="2025-05-30T13:32:54.310" v="61" actId="47"/>
          <pc:sldLayoutMkLst>
            <pc:docMk/>
            <pc:sldMasterMk cId="4222058729" sldId="2147483705"/>
            <pc:sldLayoutMk cId="287663061" sldId="2147483721"/>
          </pc:sldLayoutMkLst>
        </pc:sldLayoutChg>
        <pc:sldLayoutChg chg="add del">
          <pc:chgData name="Othell Hamilton" userId="a081f09f342d0cec" providerId="LiveId" clId="{58452C96-3AD7-40CA-A419-256E75AB16ED}" dt="2025-05-30T13:33:07.965" v="64" actId="47"/>
          <pc:sldLayoutMkLst>
            <pc:docMk/>
            <pc:sldMasterMk cId="4222058729" sldId="2147483705"/>
            <pc:sldLayoutMk cId="346747331" sldId="2147483724"/>
          </pc:sldLayoutMkLst>
        </pc:sldLayoutChg>
        <pc:sldLayoutChg chg="del">
          <pc:chgData name="Othell Hamilton" userId="a081f09f342d0cec" providerId="LiveId" clId="{58452C96-3AD7-40CA-A419-256E75AB16ED}" dt="2025-05-30T13:33:15.350" v="65" actId="47"/>
          <pc:sldLayoutMkLst>
            <pc:docMk/>
            <pc:sldMasterMk cId="4222058729" sldId="2147483705"/>
            <pc:sldLayoutMk cId="3523815559" sldId="2147483725"/>
          </pc:sldLayoutMkLst>
        </pc:sldLayoutChg>
        <pc:sldLayoutChg chg="del">
          <pc:chgData name="Othell Hamilton" userId="a081f09f342d0cec" providerId="LiveId" clId="{58452C96-3AD7-40CA-A419-256E75AB16ED}" dt="2025-05-30T13:33:16.778" v="66" actId="47"/>
          <pc:sldLayoutMkLst>
            <pc:docMk/>
            <pc:sldMasterMk cId="4222058729" sldId="2147483705"/>
            <pc:sldLayoutMk cId="2949659602" sldId="2147483726"/>
          </pc:sldLayoutMkLst>
        </pc:sldLayoutChg>
        <pc:sldLayoutChg chg="del">
          <pc:chgData name="Othell Hamilton" userId="a081f09f342d0cec" providerId="LiveId" clId="{58452C96-3AD7-40CA-A419-256E75AB16ED}" dt="2025-05-30T13:33:18.079" v="67" actId="47"/>
          <pc:sldLayoutMkLst>
            <pc:docMk/>
            <pc:sldMasterMk cId="4222058729" sldId="2147483705"/>
            <pc:sldLayoutMk cId="2176689082" sldId="214748372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883FA-2A44-4E34-98A3-67077948ABD9}"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84FB6CD2-734D-40B4-B092-598358072DB2}">
      <dgm:prSet/>
      <dgm:spPr/>
      <dgm:t>
        <a:bodyPr/>
        <a:lstStyle/>
        <a:p>
          <a:r>
            <a:rPr lang="en-US"/>
            <a:t>Introduction</a:t>
          </a:r>
        </a:p>
      </dgm:t>
    </dgm:pt>
    <dgm:pt modelId="{B6735E41-A914-468B-A111-78C43F375EF3}" type="parTrans" cxnId="{C9F54F3C-7B81-4039-9E73-A508A517E9A9}">
      <dgm:prSet/>
      <dgm:spPr/>
      <dgm:t>
        <a:bodyPr/>
        <a:lstStyle/>
        <a:p>
          <a:endParaRPr lang="en-US"/>
        </a:p>
      </dgm:t>
    </dgm:pt>
    <dgm:pt modelId="{7A0DE33E-E114-4E85-AC75-38AC0D9F7557}" type="sibTrans" cxnId="{C9F54F3C-7B81-4039-9E73-A508A517E9A9}">
      <dgm:prSet/>
      <dgm:spPr/>
      <dgm:t>
        <a:bodyPr/>
        <a:lstStyle/>
        <a:p>
          <a:endParaRPr lang="en-US"/>
        </a:p>
      </dgm:t>
    </dgm:pt>
    <dgm:pt modelId="{4C9E150A-AA0D-4AA0-BD60-EF34037C3F5A}">
      <dgm:prSet/>
      <dgm:spPr/>
      <dgm:t>
        <a:bodyPr/>
        <a:lstStyle/>
        <a:p>
          <a:r>
            <a:rPr lang="en-US"/>
            <a:t>Overview of Project</a:t>
          </a:r>
        </a:p>
      </dgm:t>
    </dgm:pt>
    <dgm:pt modelId="{FB5C959C-ECDA-42DD-8789-0F1C1E62DA8B}" type="parTrans" cxnId="{4E393ABA-46F7-4023-8E64-85323D49F32F}">
      <dgm:prSet/>
      <dgm:spPr/>
      <dgm:t>
        <a:bodyPr/>
        <a:lstStyle/>
        <a:p>
          <a:endParaRPr lang="en-US"/>
        </a:p>
      </dgm:t>
    </dgm:pt>
    <dgm:pt modelId="{E3F0E693-24EE-4192-BFE5-69E357DB36E5}" type="sibTrans" cxnId="{4E393ABA-46F7-4023-8E64-85323D49F32F}">
      <dgm:prSet/>
      <dgm:spPr/>
      <dgm:t>
        <a:bodyPr/>
        <a:lstStyle/>
        <a:p>
          <a:endParaRPr lang="en-US"/>
        </a:p>
      </dgm:t>
    </dgm:pt>
    <dgm:pt modelId="{BD975959-658E-4F22-A137-5833D144DC38}">
      <dgm:prSet/>
      <dgm:spPr/>
      <dgm:t>
        <a:bodyPr/>
        <a:lstStyle/>
        <a:p>
          <a:r>
            <a:rPr lang="en-US" dirty="0"/>
            <a:t>Machine Learning Methods Utilized</a:t>
          </a:r>
        </a:p>
      </dgm:t>
    </dgm:pt>
    <dgm:pt modelId="{68EFE1BD-E783-4FDB-9029-56151D871F70}" type="parTrans" cxnId="{37D05371-7A66-448E-85E4-7D86762E7402}">
      <dgm:prSet/>
      <dgm:spPr/>
      <dgm:t>
        <a:bodyPr/>
        <a:lstStyle/>
        <a:p>
          <a:endParaRPr lang="en-US"/>
        </a:p>
      </dgm:t>
    </dgm:pt>
    <dgm:pt modelId="{AF3ADB52-20F9-465D-A1AD-6D09AAB4AA75}" type="sibTrans" cxnId="{37D05371-7A66-448E-85E4-7D86762E7402}">
      <dgm:prSet/>
      <dgm:spPr/>
      <dgm:t>
        <a:bodyPr/>
        <a:lstStyle/>
        <a:p>
          <a:endParaRPr lang="en-US"/>
        </a:p>
      </dgm:t>
    </dgm:pt>
    <dgm:pt modelId="{39DBF6BB-4F5B-47D1-98BA-A3EF478DB654}">
      <dgm:prSet/>
      <dgm:spPr/>
      <dgm:t>
        <a:bodyPr/>
        <a:lstStyle/>
        <a:p>
          <a:r>
            <a:rPr lang="en-US" dirty="0"/>
            <a:t>Technologies Utilized</a:t>
          </a:r>
        </a:p>
      </dgm:t>
    </dgm:pt>
    <dgm:pt modelId="{2E3B391F-D7F1-41F7-AB53-844905509EB9}" type="parTrans" cxnId="{1F22011C-4A87-494F-BE46-AFA275F72324}">
      <dgm:prSet/>
      <dgm:spPr/>
      <dgm:t>
        <a:bodyPr/>
        <a:lstStyle/>
        <a:p>
          <a:endParaRPr lang="en-US"/>
        </a:p>
      </dgm:t>
    </dgm:pt>
    <dgm:pt modelId="{BE923822-D64F-4756-98E4-AC007AA4E86A}" type="sibTrans" cxnId="{1F22011C-4A87-494F-BE46-AFA275F72324}">
      <dgm:prSet/>
      <dgm:spPr/>
      <dgm:t>
        <a:bodyPr/>
        <a:lstStyle/>
        <a:p>
          <a:endParaRPr lang="en-US"/>
        </a:p>
      </dgm:t>
    </dgm:pt>
    <dgm:pt modelId="{E4541D2A-2C10-43BB-B691-CAA5518075F1}">
      <dgm:prSet/>
      <dgm:spPr/>
      <dgm:t>
        <a:bodyPr/>
        <a:lstStyle/>
        <a:p>
          <a:r>
            <a:rPr lang="en-US" dirty="0"/>
            <a:t>System Flow &amp; Functionality</a:t>
          </a:r>
        </a:p>
      </dgm:t>
    </dgm:pt>
    <dgm:pt modelId="{513D0035-CB19-4E8A-B159-BFAB319C138E}" type="parTrans" cxnId="{35C45880-5ACC-4D39-AFBB-60F21C8EC0B8}">
      <dgm:prSet/>
      <dgm:spPr/>
      <dgm:t>
        <a:bodyPr/>
        <a:lstStyle/>
        <a:p>
          <a:endParaRPr lang="en-US"/>
        </a:p>
      </dgm:t>
    </dgm:pt>
    <dgm:pt modelId="{EA969245-4B6C-4B2D-8671-65C89BF0C14C}" type="sibTrans" cxnId="{35C45880-5ACC-4D39-AFBB-60F21C8EC0B8}">
      <dgm:prSet/>
      <dgm:spPr/>
      <dgm:t>
        <a:bodyPr/>
        <a:lstStyle/>
        <a:p>
          <a:endParaRPr lang="en-US"/>
        </a:p>
      </dgm:t>
    </dgm:pt>
    <dgm:pt modelId="{CD6D5165-2096-456A-80CB-751F33422945}">
      <dgm:prSet/>
      <dgm:spPr/>
      <dgm:t>
        <a:bodyPr/>
        <a:lstStyle/>
        <a:p>
          <a:r>
            <a:rPr lang="en-US"/>
            <a:t>Use Cases</a:t>
          </a:r>
        </a:p>
      </dgm:t>
    </dgm:pt>
    <dgm:pt modelId="{B428F33D-432F-428C-9360-7B01924A272A}" type="parTrans" cxnId="{E386CFFD-04D7-468D-BBA8-065ECCC6D849}">
      <dgm:prSet/>
      <dgm:spPr/>
      <dgm:t>
        <a:bodyPr/>
        <a:lstStyle/>
        <a:p>
          <a:endParaRPr lang="en-US"/>
        </a:p>
      </dgm:t>
    </dgm:pt>
    <dgm:pt modelId="{3BC4B730-17DF-409B-96E7-0D265ED0E0F7}" type="sibTrans" cxnId="{E386CFFD-04D7-468D-BBA8-065ECCC6D849}">
      <dgm:prSet/>
      <dgm:spPr/>
      <dgm:t>
        <a:bodyPr/>
        <a:lstStyle/>
        <a:p>
          <a:endParaRPr lang="en-US"/>
        </a:p>
      </dgm:t>
    </dgm:pt>
    <dgm:pt modelId="{F71E5C6C-EB3A-48E8-B5A1-E3CE0FA49BC0}" type="pres">
      <dgm:prSet presAssocID="{A40883FA-2A44-4E34-98A3-67077948ABD9}" presName="vert0" presStyleCnt="0">
        <dgm:presLayoutVars>
          <dgm:dir/>
          <dgm:animOne val="branch"/>
          <dgm:animLvl val="lvl"/>
        </dgm:presLayoutVars>
      </dgm:prSet>
      <dgm:spPr/>
    </dgm:pt>
    <dgm:pt modelId="{720C0FA3-A27B-4466-9A3E-0980EEF82BAB}" type="pres">
      <dgm:prSet presAssocID="{84FB6CD2-734D-40B4-B092-598358072DB2}" presName="thickLine" presStyleLbl="alignNode1" presStyleIdx="0" presStyleCnt="6"/>
      <dgm:spPr/>
    </dgm:pt>
    <dgm:pt modelId="{800A071D-D829-4B28-A11F-D30DE86D6CA4}" type="pres">
      <dgm:prSet presAssocID="{84FB6CD2-734D-40B4-B092-598358072DB2}" presName="horz1" presStyleCnt="0"/>
      <dgm:spPr/>
    </dgm:pt>
    <dgm:pt modelId="{88BAC7A7-9EAA-4CE4-B83C-4C363D4074E8}" type="pres">
      <dgm:prSet presAssocID="{84FB6CD2-734D-40B4-B092-598358072DB2}" presName="tx1" presStyleLbl="revTx" presStyleIdx="0" presStyleCnt="6"/>
      <dgm:spPr/>
    </dgm:pt>
    <dgm:pt modelId="{B364AC55-3C5E-41BE-8739-E06197B7986D}" type="pres">
      <dgm:prSet presAssocID="{84FB6CD2-734D-40B4-B092-598358072DB2}" presName="vert1" presStyleCnt="0"/>
      <dgm:spPr/>
    </dgm:pt>
    <dgm:pt modelId="{43FFF3EB-0023-47DD-8A1E-63C20EBD368B}" type="pres">
      <dgm:prSet presAssocID="{4C9E150A-AA0D-4AA0-BD60-EF34037C3F5A}" presName="thickLine" presStyleLbl="alignNode1" presStyleIdx="1" presStyleCnt="6"/>
      <dgm:spPr/>
    </dgm:pt>
    <dgm:pt modelId="{16318991-CCC8-4BD3-B244-2CD79C5F038A}" type="pres">
      <dgm:prSet presAssocID="{4C9E150A-AA0D-4AA0-BD60-EF34037C3F5A}" presName="horz1" presStyleCnt="0"/>
      <dgm:spPr/>
    </dgm:pt>
    <dgm:pt modelId="{D836169C-A715-48D7-880A-A0FBAD4B8AD8}" type="pres">
      <dgm:prSet presAssocID="{4C9E150A-AA0D-4AA0-BD60-EF34037C3F5A}" presName="tx1" presStyleLbl="revTx" presStyleIdx="1" presStyleCnt="6"/>
      <dgm:spPr/>
    </dgm:pt>
    <dgm:pt modelId="{8AB14247-3FD9-4D99-87CB-7FFDEFF7707E}" type="pres">
      <dgm:prSet presAssocID="{4C9E150A-AA0D-4AA0-BD60-EF34037C3F5A}" presName="vert1" presStyleCnt="0"/>
      <dgm:spPr/>
    </dgm:pt>
    <dgm:pt modelId="{D7534A41-9972-46B1-979C-4F35A6D3D6B2}" type="pres">
      <dgm:prSet presAssocID="{BD975959-658E-4F22-A137-5833D144DC38}" presName="thickLine" presStyleLbl="alignNode1" presStyleIdx="2" presStyleCnt="6"/>
      <dgm:spPr/>
    </dgm:pt>
    <dgm:pt modelId="{5A3F7A73-5AE6-4A43-811C-13C25CAE73CA}" type="pres">
      <dgm:prSet presAssocID="{BD975959-658E-4F22-A137-5833D144DC38}" presName="horz1" presStyleCnt="0"/>
      <dgm:spPr/>
    </dgm:pt>
    <dgm:pt modelId="{690AE511-DC48-4F17-A4CF-BD22BECEF716}" type="pres">
      <dgm:prSet presAssocID="{BD975959-658E-4F22-A137-5833D144DC38}" presName="tx1" presStyleLbl="revTx" presStyleIdx="2" presStyleCnt="6"/>
      <dgm:spPr/>
    </dgm:pt>
    <dgm:pt modelId="{BF267B94-D21B-47B4-94E5-5A6119400BAE}" type="pres">
      <dgm:prSet presAssocID="{BD975959-658E-4F22-A137-5833D144DC38}" presName="vert1" presStyleCnt="0"/>
      <dgm:spPr/>
    </dgm:pt>
    <dgm:pt modelId="{61B6B043-FEA5-41E2-8882-1556DE8E2D21}" type="pres">
      <dgm:prSet presAssocID="{39DBF6BB-4F5B-47D1-98BA-A3EF478DB654}" presName="thickLine" presStyleLbl="alignNode1" presStyleIdx="3" presStyleCnt="6"/>
      <dgm:spPr/>
    </dgm:pt>
    <dgm:pt modelId="{53839EED-9454-480D-87CD-F689DCC54DF9}" type="pres">
      <dgm:prSet presAssocID="{39DBF6BB-4F5B-47D1-98BA-A3EF478DB654}" presName="horz1" presStyleCnt="0"/>
      <dgm:spPr/>
    </dgm:pt>
    <dgm:pt modelId="{F084987D-CEC1-47D3-A23D-EDE44D7009F6}" type="pres">
      <dgm:prSet presAssocID="{39DBF6BB-4F5B-47D1-98BA-A3EF478DB654}" presName="tx1" presStyleLbl="revTx" presStyleIdx="3" presStyleCnt="6"/>
      <dgm:spPr/>
    </dgm:pt>
    <dgm:pt modelId="{230EBFE5-8699-40C8-A7A2-E57BBB2306C3}" type="pres">
      <dgm:prSet presAssocID="{39DBF6BB-4F5B-47D1-98BA-A3EF478DB654}" presName="vert1" presStyleCnt="0"/>
      <dgm:spPr/>
    </dgm:pt>
    <dgm:pt modelId="{55DA644F-149C-4F13-8580-993BDA9EBF7B}" type="pres">
      <dgm:prSet presAssocID="{E4541D2A-2C10-43BB-B691-CAA5518075F1}" presName="thickLine" presStyleLbl="alignNode1" presStyleIdx="4" presStyleCnt="6"/>
      <dgm:spPr/>
    </dgm:pt>
    <dgm:pt modelId="{CC5AC4F9-3896-4C8D-B369-8F66C5B5E743}" type="pres">
      <dgm:prSet presAssocID="{E4541D2A-2C10-43BB-B691-CAA5518075F1}" presName="horz1" presStyleCnt="0"/>
      <dgm:spPr/>
    </dgm:pt>
    <dgm:pt modelId="{5876725C-9C2E-4ABB-9435-186A0E353A59}" type="pres">
      <dgm:prSet presAssocID="{E4541D2A-2C10-43BB-B691-CAA5518075F1}" presName="tx1" presStyleLbl="revTx" presStyleIdx="4" presStyleCnt="6"/>
      <dgm:spPr/>
    </dgm:pt>
    <dgm:pt modelId="{516A08BB-FC1D-40B7-ACAF-CB0B59864484}" type="pres">
      <dgm:prSet presAssocID="{E4541D2A-2C10-43BB-B691-CAA5518075F1}" presName="vert1" presStyleCnt="0"/>
      <dgm:spPr/>
    </dgm:pt>
    <dgm:pt modelId="{2F7AEEFC-540E-4F98-8A53-0F08A1A12B82}" type="pres">
      <dgm:prSet presAssocID="{CD6D5165-2096-456A-80CB-751F33422945}" presName="thickLine" presStyleLbl="alignNode1" presStyleIdx="5" presStyleCnt="6"/>
      <dgm:spPr/>
    </dgm:pt>
    <dgm:pt modelId="{2CFEF32F-9330-4079-83B9-3DE3AEC1ACF5}" type="pres">
      <dgm:prSet presAssocID="{CD6D5165-2096-456A-80CB-751F33422945}" presName="horz1" presStyleCnt="0"/>
      <dgm:spPr/>
    </dgm:pt>
    <dgm:pt modelId="{0D93FF13-CA46-49BE-8414-27DF68CF3707}" type="pres">
      <dgm:prSet presAssocID="{CD6D5165-2096-456A-80CB-751F33422945}" presName="tx1" presStyleLbl="revTx" presStyleIdx="5" presStyleCnt="6"/>
      <dgm:spPr/>
    </dgm:pt>
    <dgm:pt modelId="{9AC3063D-A238-4403-975C-28A2B1079367}" type="pres">
      <dgm:prSet presAssocID="{CD6D5165-2096-456A-80CB-751F33422945}" presName="vert1" presStyleCnt="0"/>
      <dgm:spPr/>
    </dgm:pt>
  </dgm:ptLst>
  <dgm:cxnLst>
    <dgm:cxn modelId="{1F22011C-4A87-494F-BE46-AFA275F72324}" srcId="{A40883FA-2A44-4E34-98A3-67077948ABD9}" destId="{39DBF6BB-4F5B-47D1-98BA-A3EF478DB654}" srcOrd="3" destOrd="0" parTransId="{2E3B391F-D7F1-41F7-AB53-844905509EB9}" sibTransId="{BE923822-D64F-4756-98E4-AC007AA4E86A}"/>
    <dgm:cxn modelId="{7603D623-93BE-4D31-B6A8-9CD116E3B529}" type="presOf" srcId="{A40883FA-2A44-4E34-98A3-67077948ABD9}" destId="{F71E5C6C-EB3A-48E8-B5A1-E3CE0FA49BC0}" srcOrd="0" destOrd="0" presId="urn:microsoft.com/office/officeart/2008/layout/LinedList"/>
    <dgm:cxn modelId="{C9F54F3C-7B81-4039-9E73-A508A517E9A9}" srcId="{A40883FA-2A44-4E34-98A3-67077948ABD9}" destId="{84FB6CD2-734D-40B4-B092-598358072DB2}" srcOrd="0" destOrd="0" parTransId="{B6735E41-A914-468B-A111-78C43F375EF3}" sibTransId="{7A0DE33E-E114-4E85-AC75-38AC0D9F7557}"/>
    <dgm:cxn modelId="{1CB2A76D-E044-4873-8909-1E75AD01DE71}" type="presOf" srcId="{BD975959-658E-4F22-A137-5833D144DC38}" destId="{690AE511-DC48-4F17-A4CF-BD22BECEF716}" srcOrd="0" destOrd="0" presId="urn:microsoft.com/office/officeart/2008/layout/LinedList"/>
    <dgm:cxn modelId="{37D05371-7A66-448E-85E4-7D86762E7402}" srcId="{A40883FA-2A44-4E34-98A3-67077948ABD9}" destId="{BD975959-658E-4F22-A137-5833D144DC38}" srcOrd="2" destOrd="0" parTransId="{68EFE1BD-E783-4FDB-9029-56151D871F70}" sibTransId="{AF3ADB52-20F9-465D-A1AD-6D09AAB4AA75}"/>
    <dgm:cxn modelId="{E4F40E78-8179-4F78-82B8-F8ED2027CAD3}" type="presOf" srcId="{4C9E150A-AA0D-4AA0-BD60-EF34037C3F5A}" destId="{D836169C-A715-48D7-880A-A0FBAD4B8AD8}" srcOrd="0" destOrd="0" presId="urn:microsoft.com/office/officeart/2008/layout/LinedList"/>
    <dgm:cxn modelId="{35C45880-5ACC-4D39-AFBB-60F21C8EC0B8}" srcId="{A40883FA-2A44-4E34-98A3-67077948ABD9}" destId="{E4541D2A-2C10-43BB-B691-CAA5518075F1}" srcOrd="4" destOrd="0" parTransId="{513D0035-CB19-4E8A-B159-BFAB319C138E}" sibTransId="{EA969245-4B6C-4B2D-8671-65C89BF0C14C}"/>
    <dgm:cxn modelId="{E3290EAA-C95F-4368-A7F7-541C0CAFAB83}" type="presOf" srcId="{CD6D5165-2096-456A-80CB-751F33422945}" destId="{0D93FF13-CA46-49BE-8414-27DF68CF3707}" srcOrd="0" destOrd="0" presId="urn:microsoft.com/office/officeart/2008/layout/LinedList"/>
    <dgm:cxn modelId="{63C6FFB0-0789-444F-AC7D-C924D29CA873}" type="presOf" srcId="{84FB6CD2-734D-40B4-B092-598358072DB2}" destId="{88BAC7A7-9EAA-4CE4-B83C-4C363D4074E8}" srcOrd="0" destOrd="0" presId="urn:microsoft.com/office/officeart/2008/layout/LinedList"/>
    <dgm:cxn modelId="{4E393ABA-46F7-4023-8E64-85323D49F32F}" srcId="{A40883FA-2A44-4E34-98A3-67077948ABD9}" destId="{4C9E150A-AA0D-4AA0-BD60-EF34037C3F5A}" srcOrd="1" destOrd="0" parTransId="{FB5C959C-ECDA-42DD-8789-0F1C1E62DA8B}" sibTransId="{E3F0E693-24EE-4192-BFE5-69E357DB36E5}"/>
    <dgm:cxn modelId="{663936CD-84FF-4796-A9F5-D0E983B756E5}" type="presOf" srcId="{39DBF6BB-4F5B-47D1-98BA-A3EF478DB654}" destId="{F084987D-CEC1-47D3-A23D-EDE44D7009F6}" srcOrd="0" destOrd="0" presId="urn:microsoft.com/office/officeart/2008/layout/LinedList"/>
    <dgm:cxn modelId="{5A11F4E3-BBCC-4C6C-A617-FD13AACE5E92}" type="presOf" srcId="{E4541D2A-2C10-43BB-B691-CAA5518075F1}" destId="{5876725C-9C2E-4ABB-9435-186A0E353A59}" srcOrd="0" destOrd="0" presId="urn:microsoft.com/office/officeart/2008/layout/LinedList"/>
    <dgm:cxn modelId="{E386CFFD-04D7-468D-BBA8-065ECCC6D849}" srcId="{A40883FA-2A44-4E34-98A3-67077948ABD9}" destId="{CD6D5165-2096-456A-80CB-751F33422945}" srcOrd="5" destOrd="0" parTransId="{B428F33D-432F-428C-9360-7B01924A272A}" sibTransId="{3BC4B730-17DF-409B-96E7-0D265ED0E0F7}"/>
    <dgm:cxn modelId="{D56F49EE-FA38-4413-89B2-723E413B3E6E}" type="presParOf" srcId="{F71E5C6C-EB3A-48E8-B5A1-E3CE0FA49BC0}" destId="{720C0FA3-A27B-4466-9A3E-0980EEF82BAB}" srcOrd="0" destOrd="0" presId="urn:microsoft.com/office/officeart/2008/layout/LinedList"/>
    <dgm:cxn modelId="{7ABA2A3D-CE08-418A-A69B-7D41C4C5F6A2}" type="presParOf" srcId="{F71E5C6C-EB3A-48E8-B5A1-E3CE0FA49BC0}" destId="{800A071D-D829-4B28-A11F-D30DE86D6CA4}" srcOrd="1" destOrd="0" presId="urn:microsoft.com/office/officeart/2008/layout/LinedList"/>
    <dgm:cxn modelId="{776236F0-2506-4CC4-AE4F-E75363C49F1A}" type="presParOf" srcId="{800A071D-D829-4B28-A11F-D30DE86D6CA4}" destId="{88BAC7A7-9EAA-4CE4-B83C-4C363D4074E8}" srcOrd="0" destOrd="0" presId="urn:microsoft.com/office/officeart/2008/layout/LinedList"/>
    <dgm:cxn modelId="{D47F74F0-5130-4710-84E6-02FC0B4B3C42}" type="presParOf" srcId="{800A071D-D829-4B28-A11F-D30DE86D6CA4}" destId="{B364AC55-3C5E-41BE-8739-E06197B7986D}" srcOrd="1" destOrd="0" presId="urn:microsoft.com/office/officeart/2008/layout/LinedList"/>
    <dgm:cxn modelId="{18EDD74D-7BE5-4D08-9D2A-4CC590302520}" type="presParOf" srcId="{F71E5C6C-EB3A-48E8-B5A1-E3CE0FA49BC0}" destId="{43FFF3EB-0023-47DD-8A1E-63C20EBD368B}" srcOrd="2" destOrd="0" presId="urn:microsoft.com/office/officeart/2008/layout/LinedList"/>
    <dgm:cxn modelId="{FF671E53-371B-4C73-9746-E3F1E91FCED6}" type="presParOf" srcId="{F71E5C6C-EB3A-48E8-B5A1-E3CE0FA49BC0}" destId="{16318991-CCC8-4BD3-B244-2CD79C5F038A}" srcOrd="3" destOrd="0" presId="urn:microsoft.com/office/officeart/2008/layout/LinedList"/>
    <dgm:cxn modelId="{7C74149D-3EB5-43E9-8A17-F6E4C14E75B1}" type="presParOf" srcId="{16318991-CCC8-4BD3-B244-2CD79C5F038A}" destId="{D836169C-A715-48D7-880A-A0FBAD4B8AD8}" srcOrd="0" destOrd="0" presId="urn:microsoft.com/office/officeart/2008/layout/LinedList"/>
    <dgm:cxn modelId="{1E60FCF3-4AE7-4D21-93B7-0D409CD859CA}" type="presParOf" srcId="{16318991-CCC8-4BD3-B244-2CD79C5F038A}" destId="{8AB14247-3FD9-4D99-87CB-7FFDEFF7707E}" srcOrd="1" destOrd="0" presId="urn:microsoft.com/office/officeart/2008/layout/LinedList"/>
    <dgm:cxn modelId="{BFBC079F-52DD-4014-9982-35D934D9B448}" type="presParOf" srcId="{F71E5C6C-EB3A-48E8-B5A1-E3CE0FA49BC0}" destId="{D7534A41-9972-46B1-979C-4F35A6D3D6B2}" srcOrd="4" destOrd="0" presId="urn:microsoft.com/office/officeart/2008/layout/LinedList"/>
    <dgm:cxn modelId="{89F53603-4937-4471-9479-12104AD8D15E}" type="presParOf" srcId="{F71E5C6C-EB3A-48E8-B5A1-E3CE0FA49BC0}" destId="{5A3F7A73-5AE6-4A43-811C-13C25CAE73CA}" srcOrd="5" destOrd="0" presId="urn:microsoft.com/office/officeart/2008/layout/LinedList"/>
    <dgm:cxn modelId="{A96155FF-D6D3-479F-936A-7AF351C5B0DC}" type="presParOf" srcId="{5A3F7A73-5AE6-4A43-811C-13C25CAE73CA}" destId="{690AE511-DC48-4F17-A4CF-BD22BECEF716}" srcOrd="0" destOrd="0" presId="urn:microsoft.com/office/officeart/2008/layout/LinedList"/>
    <dgm:cxn modelId="{BE38F934-FC65-4BAC-A357-6C4F585172A3}" type="presParOf" srcId="{5A3F7A73-5AE6-4A43-811C-13C25CAE73CA}" destId="{BF267B94-D21B-47B4-94E5-5A6119400BAE}" srcOrd="1" destOrd="0" presId="urn:microsoft.com/office/officeart/2008/layout/LinedList"/>
    <dgm:cxn modelId="{CDEC19AE-10E7-4DB0-AAE0-E149C5BC55A3}" type="presParOf" srcId="{F71E5C6C-EB3A-48E8-B5A1-E3CE0FA49BC0}" destId="{61B6B043-FEA5-41E2-8882-1556DE8E2D21}" srcOrd="6" destOrd="0" presId="urn:microsoft.com/office/officeart/2008/layout/LinedList"/>
    <dgm:cxn modelId="{DF941279-A754-4ACE-A5DC-3473B2FA1C84}" type="presParOf" srcId="{F71E5C6C-EB3A-48E8-B5A1-E3CE0FA49BC0}" destId="{53839EED-9454-480D-87CD-F689DCC54DF9}" srcOrd="7" destOrd="0" presId="urn:microsoft.com/office/officeart/2008/layout/LinedList"/>
    <dgm:cxn modelId="{B28836F2-7BF1-4141-A2D9-BEEAA4B2699E}" type="presParOf" srcId="{53839EED-9454-480D-87CD-F689DCC54DF9}" destId="{F084987D-CEC1-47D3-A23D-EDE44D7009F6}" srcOrd="0" destOrd="0" presId="urn:microsoft.com/office/officeart/2008/layout/LinedList"/>
    <dgm:cxn modelId="{9B0E6A54-7A8D-4654-8A90-760F7E7877DE}" type="presParOf" srcId="{53839EED-9454-480D-87CD-F689DCC54DF9}" destId="{230EBFE5-8699-40C8-A7A2-E57BBB2306C3}" srcOrd="1" destOrd="0" presId="urn:microsoft.com/office/officeart/2008/layout/LinedList"/>
    <dgm:cxn modelId="{98D775F1-E74E-420A-A487-14E556115BC3}" type="presParOf" srcId="{F71E5C6C-EB3A-48E8-B5A1-E3CE0FA49BC0}" destId="{55DA644F-149C-4F13-8580-993BDA9EBF7B}" srcOrd="8" destOrd="0" presId="urn:microsoft.com/office/officeart/2008/layout/LinedList"/>
    <dgm:cxn modelId="{6D28E756-51EE-45B8-AAEB-3F1F8737AC7C}" type="presParOf" srcId="{F71E5C6C-EB3A-48E8-B5A1-E3CE0FA49BC0}" destId="{CC5AC4F9-3896-4C8D-B369-8F66C5B5E743}" srcOrd="9" destOrd="0" presId="urn:microsoft.com/office/officeart/2008/layout/LinedList"/>
    <dgm:cxn modelId="{CD4D1B7B-F2B5-4976-959B-65AEDC767C84}" type="presParOf" srcId="{CC5AC4F9-3896-4C8D-B369-8F66C5B5E743}" destId="{5876725C-9C2E-4ABB-9435-186A0E353A59}" srcOrd="0" destOrd="0" presId="urn:microsoft.com/office/officeart/2008/layout/LinedList"/>
    <dgm:cxn modelId="{DA7BED53-C16A-47B7-AA4F-9F5BD71AD258}" type="presParOf" srcId="{CC5AC4F9-3896-4C8D-B369-8F66C5B5E743}" destId="{516A08BB-FC1D-40B7-ACAF-CB0B59864484}" srcOrd="1" destOrd="0" presId="urn:microsoft.com/office/officeart/2008/layout/LinedList"/>
    <dgm:cxn modelId="{094D340E-F82D-43DE-B555-5A0FAA99ABB1}" type="presParOf" srcId="{F71E5C6C-EB3A-48E8-B5A1-E3CE0FA49BC0}" destId="{2F7AEEFC-540E-4F98-8A53-0F08A1A12B82}" srcOrd="10" destOrd="0" presId="urn:microsoft.com/office/officeart/2008/layout/LinedList"/>
    <dgm:cxn modelId="{2EEDE22D-0D03-4015-8624-8B77C531FB4B}" type="presParOf" srcId="{F71E5C6C-EB3A-48E8-B5A1-E3CE0FA49BC0}" destId="{2CFEF32F-9330-4079-83B9-3DE3AEC1ACF5}" srcOrd="11" destOrd="0" presId="urn:microsoft.com/office/officeart/2008/layout/LinedList"/>
    <dgm:cxn modelId="{957D45E9-30E8-4818-A809-F3E0019E74F3}" type="presParOf" srcId="{2CFEF32F-9330-4079-83B9-3DE3AEC1ACF5}" destId="{0D93FF13-CA46-49BE-8414-27DF68CF3707}" srcOrd="0" destOrd="0" presId="urn:microsoft.com/office/officeart/2008/layout/LinedList"/>
    <dgm:cxn modelId="{4BFC34A3-D851-439A-95F3-D3D80C2F76C0}" type="presParOf" srcId="{2CFEF32F-9330-4079-83B9-3DE3AEC1ACF5}" destId="{9AC3063D-A238-4403-975C-28A2B107936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C0FA3-A27B-4466-9A3E-0980EEF82BAB}">
      <dsp:nvSpPr>
        <dsp:cNvPr id="0" name=""/>
        <dsp:cNvSpPr/>
      </dsp:nvSpPr>
      <dsp:spPr>
        <a:xfrm>
          <a:off x="0" y="1667"/>
          <a:ext cx="35655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8BAC7A7-9EAA-4CE4-B83C-4C363D4074E8}">
      <dsp:nvSpPr>
        <dsp:cNvPr id="0" name=""/>
        <dsp:cNvSpPr/>
      </dsp:nvSpPr>
      <dsp:spPr>
        <a:xfrm>
          <a:off x="0" y="166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1667"/>
        <a:ext cx="3565525" cy="568515"/>
      </dsp:txXfrm>
    </dsp:sp>
    <dsp:sp modelId="{43FFF3EB-0023-47DD-8A1E-63C20EBD368B}">
      <dsp:nvSpPr>
        <dsp:cNvPr id="0" name=""/>
        <dsp:cNvSpPr/>
      </dsp:nvSpPr>
      <dsp:spPr>
        <a:xfrm>
          <a:off x="0" y="570182"/>
          <a:ext cx="3565525" cy="0"/>
        </a:xfrm>
        <a:prstGeom prst="line">
          <a:avLst/>
        </a:prstGeom>
        <a:gradFill rotWithShape="0">
          <a:gsLst>
            <a:gs pos="0">
              <a:schemeClr val="accent2">
                <a:hueOff val="1538576"/>
                <a:satOff val="1641"/>
                <a:lumOff val="510"/>
                <a:alphaOff val="0"/>
                <a:satMod val="103000"/>
                <a:lumMod val="102000"/>
                <a:tint val="94000"/>
              </a:schemeClr>
            </a:gs>
            <a:gs pos="50000">
              <a:schemeClr val="accent2">
                <a:hueOff val="1538576"/>
                <a:satOff val="1641"/>
                <a:lumOff val="510"/>
                <a:alphaOff val="0"/>
                <a:satMod val="110000"/>
                <a:lumMod val="100000"/>
                <a:shade val="100000"/>
              </a:schemeClr>
            </a:gs>
            <a:gs pos="100000">
              <a:schemeClr val="accent2">
                <a:hueOff val="1538576"/>
                <a:satOff val="1641"/>
                <a:lumOff val="510"/>
                <a:alphaOff val="0"/>
                <a:lumMod val="99000"/>
                <a:satMod val="120000"/>
                <a:shade val="78000"/>
              </a:schemeClr>
            </a:gs>
          </a:gsLst>
          <a:lin ang="5400000" scaled="0"/>
        </a:gradFill>
        <a:ln w="6350" cap="flat" cmpd="sng" algn="ctr">
          <a:solidFill>
            <a:schemeClr val="accent2">
              <a:hueOff val="1538576"/>
              <a:satOff val="1641"/>
              <a:lumOff val="51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836169C-A715-48D7-880A-A0FBAD4B8AD8}">
      <dsp:nvSpPr>
        <dsp:cNvPr id="0" name=""/>
        <dsp:cNvSpPr/>
      </dsp:nvSpPr>
      <dsp:spPr>
        <a:xfrm>
          <a:off x="0" y="57018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Overview of Project</a:t>
          </a:r>
        </a:p>
      </dsp:txBody>
      <dsp:txXfrm>
        <a:off x="0" y="570182"/>
        <a:ext cx="3565525" cy="568515"/>
      </dsp:txXfrm>
    </dsp:sp>
    <dsp:sp modelId="{D7534A41-9972-46B1-979C-4F35A6D3D6B2}">
      <dsp:nvSpPr>
        <dsp:cNvPr id="0" name=""/>
        <dsp:cNvSpPr/>
      </dsp:nvSpPr>
      <dsp:spPr>
        <a:xfrm>
          <a:off x="0" y="1138697"/>
          <a:ext cx="3565525" cy="0"/>
        </a:xfrm>
        <a:prstGeom prst="line">
          <a:avLst/>
        </a:prstGeom>
        <a:gradFill rotWithShape="0">
          <a:gsLst>
            <a:gs pos="0">
              <a:schemeClr val="accent2">
                <a:hueOff val="3077152"/>
                <a:satOff val="3282"/>
                <a:lumOff val="1020"/>
                <a:alphaOff val="0"/>
                <a:satMod val="103000"/>
                <a:lumMod val="102000"/>
                <a:tint val="94000"/>
              </a:schemeClr>
            </a:gs>
            <a:gs pos="50000">
              <a:schemeClr val="accent2">
                <a:hueOff val="3077152"/>
                <a:satOff val="3282"/>
                <a:lumOff val="1020"/>
                <a:alphaOff val="0"/>
                <a:satMod val="110000"/>
                <a:lumMod val="100000"/>
                <a:shade val="100000"/>
              </a:schemeClr>
            </a:gs>
            <a:gs pos="100000">
              <a:schemeClr val="accent2">
                <a:hueOff val="3077152"/>
                <a:satOff val="3282"/>
                <a:lumOff val="1020"/>
                <a:alphaOff val="0"/>
                <a:lumMod val="99000"/>
                <a:satMod val="120000"/>
                <a:shade val="78000"/>
              </a:schemeClr>
            </a:gs>
          </a:gsLst>
          <a:lin ang="5400000" scaled="0"/>
        </a:gradFill>
        <a:ln w="6350" cap="flat" cmpd="sng" algn="ctr">
          <a:solidFill>
            <a:schemeClr val="accent2">
              <a:hueOff val="3077152"/>
              <a:satOff val="3282"/>
              <a:lumOff val="102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0AE511-DC48-4F17-A4CF-BD22BECEF716}">
      <dsp:nvSpPr>
        <dsp:cNvPr id="0" name=""/>
        <dsp:cNvSpPr/>
      </dsp:nvSpPr>
      <dsp:spPr>
        <a:xfrm>
          <a:off x="0" y="113869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 Methods Utilized</a:t>
          </a:r>
        </a:p>
      </dsp:txBody>
      <dsp:txXfrm>
        <a:off x="0" y="1138697"/>
        <a:ext cx="3565525" cy="568515"/>
      </dsp:txXfrm>
    </dsp:sp>
    <dsp:sp modelId="{61B6B043-FEA5-41E2-8882-1556DE8E2D21}">
      <dsp:nvSpPr>
        <dsp:cNvPr id="0" name=""/>
        <dsp:cNvSpPr/>
      </dsp:nvSpPr>
      <dsp:spPr>
        <a:xfrm>
          <a:off x="0" y="1707212"/>
          <a:ext cx="3565525" cy="0"/>
        </a:xfrm>
        <a:prstGeom prst="line">
          <a:avLst/>
        </a:prstGeom>
        <a:gradFill rotWithShape="0">
          <a:gsLst>
            <a:gs pos="0">
              <a:schemeClr val="accent2">
                <a:hueOff val="4615728"/>
                <a:satOff val="4923"/>
                <a:lumOff val="1531"/>
                <a:alphaOff val="0"/>
                <a:satMod val="103000"/>
                <a:lumMod val="102000"/>
                <a:tint val="94000"/>
              </a:schemeClr>
            </a:gs>
            <a:gs pos="50000">
              <a:schemeClr val="accent2">
                <a:hueOff val="4615728"/>
                <a:satOff val="4923"/>
                <a:lumOff val="1531"/>
                <a:alphaOff val="0"/>
                <a:satMod val="110000"/>
                <a:lumMod val="100000"/>
                <a:shade val="100000"/>
              </a:schemeClr>
            </a:gs>
            <a:gs pos="100000">
              <a:schemeClr val="accent2">
                <a:hueOff val="4615728"/>
                <a:satOff val="4923"/>
                <a:lumOff val="1531"/>
                <a:alphaOff val="0"/>
                <a:lumMod val="99000"/>
                <a:satMod val="120000"/>
                <a:shade val="78000"/>
              </a:schemeClr>
            </a:gs>
          </a:gsLst>
          <a:lin ang="5400000" scaled="0"/>
        </a:gradFill>
        <a:ln w="6350" cap="flat" cmpd="sng" algn="ctr">
          <a:solidFill>
            <a:schemeClr val="accent2">
              <a:hueOff val="4615728"/>
              <a:satOff val="4923"/>
              <a:lumOff val="153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084987D-CEC1-47D3-A23D-EDE44D7009F6}">
      <dsp:nvSpPr>
        <dsp:cNvPr id="0" name=""/>
        <dsp:cNvSpPr/>
      </dsp:nvSpPr>
      <dsp:spPr>
        <a:xfrm>
          <a:off x="0" y="170721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Technologies Utilized</a:t>
          </a:r>
        </a:p>
      </dsp:txBody>
      <dsp:txXfrm>
        <a:off x="0" y="1707212"/>
        <a:ext cx="3565525" cy="568515"/>
      </dsp:txXfrm>
    </dsp:sp>
    <dsp:sp modelId="{55DA644F-149C-4F13-8580-993BDA9EBF7B}">
      <dsp:nvSpPr>
        <dsp:cNvPr id="0" name=""/>
        <dsp:cNvSpPr/>
      </dsp:nvSpPr>
      <dsp:spPr>
        <a:xfrm>
          <a:off x="0" y="2275727"/>
          <a:ext cx="3565525" cy="0"/>
        </a:xfrm>
        <a:prstGeom prst="line">
          <a:avLst/>
        </a:prstGeom>
        <a:gradFill rotWithShape="0">
          <a:gsLst>
            <a:gs pos="0">
              <a:schemeClr val="accent2">
                <a:hueOff val="6154304"/>
                <a:satOff val="6564"/>
                <a:lumOff val="2041"/>
                <a:alphaOff val="0"/>
                <a:satMod val="103000"/>
                <a:lumMod val="102000"/>
                <a:tint val="94000"/>
              </a:schemeClr>
            </a:gs>
            <a:gs pos="50000">
              <a:schemeClr val="accent2">
                <a:hueOff val="6154304"/>
                <a:satOff val="6564"/>
                <a:lumOff val="2041"/>
                <a:alphaOff val="0"/>
                <a:satMod val="110000"/>
                <a:lumMod val="100000"/>
                <a:shade val="100000"/>
              </a:schemeClr>
            </a:gs>
            <a:gs pos="100000">
              <a:schemeClr val="accent2">
                <a:hueOff val="6154304"/>
                <a:satOff val="6564"/>
                <a:lumOff val="2041"/>
                <a:alphaOff val="0"/>
                <a:lumMod val="99000"/>
                <a:satMod val="120000"/>
                <a:shade val="78000"/>
              </a:schemeClr>
            </a:gs>
          </a:gsLst>
          <a:lin ang="5400000" scaled="0"/>
        </a:gradFill>
        <a:ln w="6350" cap="flat" cmpd="sng" algn="ctr">
          <a:solidFill>
            <a:schemeClr val="accent2">
              <a:hueOff val="6154304"/>
              <a:satOff val="6564"/>
              <a:lumOff val="20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876725C-9C2E-4ABB-9435-186A0E353A59}">
      <dsp:nvSpPr>
        <dsp:cNvPr id="0" name=""/>
        <dsp:cNvSpPr/>
      </dsp:nvSpPr>
      <dsp:spPr>
        <a:xfrm>
          <a:off x="0" y="227572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System Flow &amp; Functionality</a:t>
          </a:r>
        </a:p>
      </dsp:txBody>
      <dsp:txXfrm>
        <a:off x="0" y="2275727"/>
        <a:ext cx="3565525" cy="568515"/>
      </dsp:txXfrm>
    </dsp:sp>
    <dsp:sp modelId="{2F7AEEFC-540E-4F98-8A53-0F08A1A12B82}">
      <dsp:nvSpPr>
        <dsp:cNvPr id="0" name=""/>
        <dsp:cNvSpPr/>
      </dsp:nvSpPr>
      <dsp:spPr>
        <a:xfrm>
          <a:off x="0" y="2844242"/>
          <a:ext cx="3565525" cy="0"/>
        </a:xfrm>
        <a:prstGeom prst="line">
          <a:avLst/>
        </a:prstGeom>
        <a:gradFill rotWithShape="0">
          <a:gsLst>
            <a:gs pos="0">
              <a:schemeClr val="accent2">
                <a:hueOff val="7692880"/>
                <a:satOff val="8205"/>
                <a:lumOff val="2551"/>
                <a:alphaOff val="0"/>
                <a:satMod val="103000"/>
                <a:lumMod val="102000"/>
                <a:tint val="94000"/>
              </a:schemeClr>
            </a:gs>
            <a:gs pos="50000">
              <a:schemeClr val="accent2">
                <a:hueOff val="7692880"/>
                <a:satOff val="8205"/>
                <a:lumOff val="2551"/>
                <a:alphaOff val="0"/>
                <a:satMod val="110000"/>
                <a:lumMod val="100000"/>
                <a:shade val="100000"/>
              </a:schemeClr>
            </a:gs>
            <a:gs pos="100000">
              <a:schemeClr val="accent2">
                <a:hueOff val="7692880"/>
                <a:satOff val="8205"/>
                <a:lumOff val="2551"/>
                <a:alphaOff val="0"/>
                <a:lumMod val="99000"/>
                <a:satMod val="120000"/>
                <a:shade val="78000"/>
              </a:schemeClr>
            </a:gs>
          </a:gsLst>
          <a:lin ang="5400000" scaled="0"/>
        </a:gradFill>
        <a:ln w="6350" cap="flat" cmpd="sng" algn="ctr">
          <a:solidFill>
            <a:schemeClr val="accent2">
              <a:hueOff val="7692880"/>
              <a:satOff val="8205"/>
              <a:lumOff val="255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D93FF13-CA46-49BE-8414-27DF68CF3707}">
      <dsp:nvSpPr>
        <dsp:cNvPr id="0" name=""/>
        <dsp:cNvSpPr/>
      </dsp:nvSpPr>
      <dsp:spPr>
        <a:xfrm>
          <a:off x="0" y="284424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Use Cases</a:t>
          </a:r>
        </a:p>
      </dsp:txBody>
      <dsp:txXfrm>
        <a:off x="0" y="2844242"/>
        <a:ext cx="3565525" cy="568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5/30/2025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07048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3305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 id="2147483722" r:id="rId15"/>
    <p:sldLayoutId id="2147483723" r:id="rId16"/>
    <p:sldLayoutId id="2147483724" r:id="rId17"/>
    <p:sldLayoutId id="2147483728" r:id="rId18"/>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x.com/HamiltonOthell" TargetMode="External"/><Relationship Id="rId2" Type="http://schemas.openxmlformats.org/officeDocument/2006/relationships/hyperlink" Target="http://www.linkedin.com/in/othellhamilton" TargetMode="External"/><Relationship Id="rId1" Type="http://schemas.openxmlformats.org/officeDocument/2006/relationships/slideLayout" Target="../slideLayouts/slideLayout18.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white, conical spacecraft floats in the blackness above space. a blue and white earth can be seen along the rightmost edge of the photo">
            <a:extLst>
              <a:ext uri="{FF2B5EF4-FFF2-40B4-BE49-F238E27FC236}">
                <a16:creationId xmlns:a16="http://schemas.microsoft.com/office/drawing/2014/main" id="{54EBBCAD-35AD-7B6E-9D2C-636A4B353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Space Debris Detection</a:t>
            </a:r>
          </a:p>
        </p:txBody>
      </p:sp>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3" name="Freeform: Shape 3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8" name="Rectangle 5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Agenda</a:t>
            </a:r>
          </a:p>
        </p:txBody>
      </p:sp>
      <p:pic>
        <p:nvPicPr>
          <p:cNvPr id="16" name="Picture 15" descr="A planet earth with many small white dots&#10;&#10;AI-generated content may be incorrect.">
            <a:extLst>
              <a:ext uri="{FF2B5EF4-FFF2-40B4-BE49-F238E27FC236}">
                <a16:creationId xmlns:a16="http://schemas.microsoft.com/office/drawing/2014/main" id="{60871589-2DFE-5137-F1B9-9114859F0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9" name="Group 5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0" name="Oval 5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923CBAE-1262-692A-BF27-CB13BDDA8D55}"/>
              </a:ext>
            </a:extLst>
          </p:cNvPr>
          <p:cNvGraphicFramePr>
            <a:graphicFrameLocks noGrp="1"/>
          </p:cNvGraphicFramePr>
          <p:nvPr>
            <p:ph sz="quarter" idx="13"/>
            <p:extLst>
              <p:ext uri="{D42A27DB-BD31-4B8C-83A1-F6EECF244321}">
                <p14:modId xmlns:p14="http://schemas.microsoft.com/office/powerpoint/2010/main" val="851396205"/>
              </p:ext>
            </p:extLst>
          </p:nvPr>
        </p:nvGraphicFramePr>
        <p:xfrm>
          <a:off x="550863" y="2678400"/>
          <a:ext cx="3565525" cy="3414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noFill/>
        </p:spPr>
        <p:txBody>
          <a:bodyPr>
            <a:noAutofit/>
          </a:bodyPr>
          <a:lstStyle/>
          <a:p>
            <a:r>
              <a:rPr lang="en-US" dirty="0"/>
              <a:t>Who Am I</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3505200"/>
            <a:ext cx="3526889" cy="2352356"/>
          </a:xfrm>
          <a:noFill/>
        </p:spPr>
        <p:txBody>
          <a:bodyPr/>
          <a:lstStyle/>
          <a:p>
            <a:r>
              <a:rPr lang="en-US" dirty="0"/>
              <a:t>Othell Hamilton</a:t>
            </a:r>
          </a:p>
          <a:p>
            <a:endParaRPr lang="en-US" dirty="0"/>
          </a:p>
        </p:txBody>
      </p:sp>
      <p:pic>
        <p:nvPicPr>
          <p:cNvPr id="8" name="Picture Placeholder 7" descr="A person in a black shirt">
            <a:extLst>
              <a:ext uri="{FF2B5EF4-FFF2-40B4-BE49-F238E27FC236}">
                <a16:creationId xmlns:a16="http://schemas.microsoft.com/office/drawing/2014/main" id="{6FABA7C0-11B0-8214-432C-F56B5E41681F}"/>
              </a:ext>
            </a:extLst>
          </p:cNvPr>
          <p:cNvPicPr>
            <a:picLocks noGrp="1" noChangeAspect="1"/>
          </p:cNvPicPr>
          <p:nvPr>
            <p:ph type="pic" sz="quarter" idx="13"/>
          </p:nvPr>
        </p:nvPicPr>
        <p:blipFill>
          <a:blip r:embed="rId3"/>
          <a:srcRect t="1602" b="1602"/>
          <a:stretch>
            <a:fillRect/>
          </a:stretch>
        </p:blipFill>
        <p:spPr/>
      </p:pic>
    </p:spTree>
    <p:extLst>
      <p:ext uri="{BB962C8B-B14F-4D97-AF65-F5344CB8AC3E}">
        <p14:creationId xmlns:p14="http://schemas.microsoft.com/office/powerpoint/2010/main" val="13885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753783"/>
          </a:xfrm>
        </p:spPr>
        <p:txBody>
          <a:bodyPr/>
          <a:lstStyle/>
          <a:p>
            <a:r>
              <a:rPr lang="en-US" dirty="0"/>
              <a:t>Project Overview</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3739487"/>
            <a:ext cx="5435600" cy="2353338"/>
          </a:xfrm>
        </p:spPr>
        <p:txBody>
          <a:bodyPr/>
          <a:lstStyle/>
          <a:p>
            <a:r>
              <a:rPr lang="en-US" dirty="0"/>
              <a:t>Convolutional Neural Network (CNN)  </a:t>
            </a:r>
          </a:p>
          <a:p>
            <a:pPr lvl="1"/>
            <a:r>
              <a:rPr lang="en-US" dirty="0"/>
              <a:t>A deep neural network designed to process structured grid-like data, such as images or time-series data</a:t>
            </a:r>
          </a:p>
          <a:p>
            <a:pPr lvl="1"/>
            <a:r>
              <a:rPr lang="en-US" dirty="0"/>
              <a:t>Automatically learn spatial hierarchies from raw pixel</a:t>
            </a:r>
          </a:p>
        </p:txBody>
      </p:sp>
      <p:sp>
        <p:nvSpPr>
          <p:cNvPr id="2" name="Content Placeholder 6">
            <a:extLst>
              <a:ext uri="{FF2B5EF4-FFF2-40B4-BE49-F238E27FC236}">
                <a16:creationId xmlns:a16="http://schemas.microsoft.com/office/drawing/2014/main" id="{0F528356-0C92-E240-C737-0B564ED24220}"/>
              </a:ext>
            </a:extLst>
          </p:cNvPr>
          <p:cNvSpPr txBox="1">
            <a:spLocks/>
          </p:cNvSpPr>
          <p:nvPr/>
        </p:nvSpPr>
        <p:spPr>
          <a:xfrm>
            <a:off x="550861" y="1386149"/>
            <a:ext cx="10619831" cy="1786955"/>
          </a:xfrm>
          <a:prstGeom prst="rect">
            <a:avLst/>
          </a:prstGeom>
        </p:spPr>
        <p:txBody>
          <a:bodyPr vert="horz" wrap="square" lIns="0" tIns="0" rIns="0" bIns="0" rtlCol="0">
            <a:normAutofit fontScale="925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err="1"/>
              <a:t>SpaceDebris</a:t>
            </a:r>
            <a:r>
              <a:rPr lang="en-US" dirty="0"/>
              <a:t> project implements a Convolutional Neural Network (CNN) using TensorFlow 2.14.1 to process Sentinel-2 satellite imagery, sourced from Google Earth Engine, for detecting space debris. The preprocessed 128x128 RGB images are integrated into a full-stack application with a Flask API and React front-end, enabling real-time debris detection. This project addresses the critical challenge of space debris monitoring, enhancing space situational awareness with applications in satellite safety and orbital sustainability. Its flexible architecture allows pivoting to detect other objects of interest and supports future integration of synthetic or space-specific datasets for improved accuracy.</a:t>
            </a:r>
          </a:p>
        </p:txBody>
      </p:sp>
    </p:spTree>
    <p:extLst>
      <p:ext uri="{BB962C8B-B14F-4D97-AF65-F5344CB8AC3E}">
        <p14:creationId xmlns:p14="http://schemas.microsoft.com/office/powerpoint/2010/main" val="23301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71767" y="318979"/>
            <a:ext cx="9144000" cy="1782776"/>
          </a:xfrm>
        </p:spPr>
        <p:txBody>
          <a:bodyPr/>
          <a:lstStyle/>
          <a:p>
            <a:pPr lvl="0"/>
            <a:r>
              <a:rPr lang="en-US" dirty="0"/>
              <a:t>Machine Learning Methods Utilized</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a:lstStyle/>
          <a:p>
            <a:r>
              <a:rPr lang="en-US" dirty="0"/>
              <a:t>Enhancing your presentation</a:t>
            </a:r>
          </a:p>
        </p:txBody>
      </p:sp>
    </p:spTree>
    <p:extLst>
      <p:ext uri="{BB962C8B-B14F-4D97-AF65-F5344CB8AC3E}">
        <p14:creationId xmlns:p14="http://schemas.microsoft.com/office/powerpoint/2010/main" val="2855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pPr lvl="0"/>
            <a:r>
              <a:rPr lang="en-US" dirty="0"/>
              <a:t>Technologies Utilized</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a:t>
            </a:r>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73EE-A860-BEDE-00E1-2E0D6D326B28}"/>
              </a:ext>
            </a:extLst>
          </p:cNvPr>
          <p:cNvSpPr>
            <a:spLocks noGrp="1"/>
          </p:cNvSpPr>
          <p:nvPr>
            <p:ph type="title"/>
          </p:nvPr>
        </p:nvSpPr>
        <p:spPr/>
        <p:txBody>
          <a:bodyPr/>
          <a:lstStyle/>
          <a:p>
            <a:r>
              <a:rPr lang="en-US" dirty="0"/>
              <a:t>System Flow &amp; Functionality</a:t>
            </a:r>
            <a:br>
              <a:rPr lang="en-US" dirty="0"/>
            </a:br>
            <a:endParaRPr lang="en-US" dirty="0"/>
          </a:p>
        </p:txBody>
      </p:sp>
      <p:sp>
        <p:nvSpPr>
          <p:cNvPr id="3" name="Content Placeholder 2">
            <a:extLst>
              <a:ext uri="{FF2B5EF4-FFF2-40B4-BE49-F238E27FC236}">
                <a16:creationId xmlns:a16="http://schemas.microsoft.com/office/drawing/2014/main" id="{A63A5211-44A9-BA19-60E5-A17D4079D070}"/>
              </a:ext>
            </a:extLst>
          </p:cNvPr>
          <p:cNvSpPr>
            <a:spLocks noGrp="1"/>
          </p:cNvSpPr>
          <p:nvPr>
            <p:ph sz="half" idx="1"/>
          </p:nvPr>
        </p:nvSpPr>
        <p:spPr/>
        <p:txBody>
          <a:bodyPr/>
          <a:lstStyle/>
          <a:p>
            <a:endParaRPr lang="en-US"/>
          </a:p>
        </p:txBody>
      </p:sp>
      <p:sp>
        <p:nvSpPr>
          <p:cNvPr id="4" name="Picture Placeholder 3">
            <a:extLst>
              <a:ext uri="{FF2B5EF4-FFF2-40B4-BE49-F238E27FC236}">
                <a16:creationId xmlns:a16="http://schemas.microsoft.com/office/drawing/2014/main" id="{6EE707B5-69B7-3DF9-ECC7-90F79D73FA4E}"/>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353513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dirty="0"/>
              <a:t>Othell Hamilton</a:t>
            </a:r>
          </a:p>
          <a:p>
            <a:r>
              <a:rPr lang="en-US" dirty="0"/>
              <a:t>940-206-3925</a:t>
            </a:r>
          </a:p>
          <a:p>
            <a:r>
              <a:rPr lang="en-US" dirty="0"/>
              <a:t>oehamilton@hotmail.com</a:t>
            </a:r>
          </a:p>
          <a:p>
            <a:r>
              <a:rPr lang="en-US" dirty="0">
                <a:hlinkClick r:id="rId2"/>
              </a:rPr>
              <a:t>www.linkedin.com/in/othellhamilton</a:t>
            </a:r>
            <a:endParaRPr lang="en-US" dirty="0"/>
          </a:p>
          <a:p>
            <a:r>
              <a:rPr lang="en-US" dirty="0">
                <a:hlinkClick r:id="rId3"/>
              </a:rPr>
              <a:t>https://x.com/HamiltonOthell</a:t>
            </a:r>
            <a:endParaRPr lang="en-US" dirty="0"/>
          </a:p>
          <a:p>
            <a:endParaRPr lang="en-US" dirty="0"/>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{0895A60A-8DDB-4EA0-8CCE-0A26A4EE2B67}TF7eddf224-c89c-478f-8f2f-bfb0868921698fb14c44_win32-9c69f5ae7406</Template>
  <TotalTime>322</TotalTime>
  <Words>240</Words>
  <Application>Microsoft Office PowerPoint</Application>
  <PresentationFormat>Widescreen</PresentationFormat>
  <Paragraphs>32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Space Debris Detection</vt:lpstr>
      <vt:lpstr>Agenda</vt:lpstr>
      <vt:lpstr>Who Am I</vt:lpstr>
      <vt:lpstr>Project Overview</vt:lpstr>
      <vt:lpstr>Machine Learning Methods Utilized</vt:lpstr>
      <vt:lpstr>Technologies Utilized</vt:lpstr>
      <vt:lpstr>System Flow &amp; Functionality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Othell Hamilton</dc:creator>
  <cp:lastModifiedBy>Othell Hamilton</cp:lastModifiedBy>
  <cp:revision>1</cp:revision>
  <dcterms:created xsi:type="dcterms:W3CDTF">2025-05-30T12:33:59Z</dcterms:created>
  <dcterms:modified xsi:type="dcterms:W3CDTF">2025-05-30T17:56:18Z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