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3"/>
  </p:notesMasterIdLst>
  <p:handoutMasterIdLst>
    <p:handoutMasterId r:id="rId14"/>
  </p:handoutMasterIdLst>
  <p:sldIdLst>
    <p:sldId id="343" r:id="rId5"/>
    <p:sldId id="345" r:id="rId6"/>
    <p:sldId id="346" r:id="rId7"/>
    <p:sldId id="352" r:id="rId8"/>
    <p:sldId id="344" r:id="rId9"/>
    <p:sldId id="347" r:id="rId10"/>
    <p:sldId id="351" r:id="rId11"/>
    <p:sldId id="350" r:id="rId12"/>
  </p:sldIdLst>
  <p:sldSz cx="12192000" cy="6858000"/>
  <p:notesSz cx="6834188" cy="9979025"/>
  <p:custDataLst>
    <p:tags r:id="rId15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8610C-5B77-4C75-8B2B-9EF4F3D145FC}" v="9" dt="2022-09-21T14:33:10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5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8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1BB8610C-5B77-4C75-8B2B-9EF4F3D145FC}"/>
    <pc:docChg chg="custSel addSld modSld">
      <pc:chgData name="Berger, Martin" userId="2dce5e24-1af4-4f49-bc50-80b59c8dc36b" providerId="ADAL" clId="{1BB8610C-5B77-4C75-8B2B-9EF4F3D145FC}" dt="2022-09-21T14:33:11.939" v="298" actId="478"/>
      <pc:docMkLst>
        <pc:docMk/>
      </pc:docMkLst>
      <pc:sldChg chg="addSp delSp modSp mod">
        <pc:chgData name="Berger, Martin" userId="2dce5e24-1af4-4f49-bc50-80b59c8dc36b" providerId="ADAL" clId="{1BB8610C-5B77-4C75-8B2B-9EF4F3D145FC}" dt="2022-09-21T14:33:11.939" v="298" actId="478"/>
        <pc:sldMkLst>
          <pc:docMk/>
          <pc:sldMk cId="2400712817" sldId="350"/>
        </pc:sldMkLst>
        <pc:spChg chg="add del mod">
          <ac:chgData name="Berger, Martin" userId="2dce5e24-1af4-4f49-bc50-80b59c8dc36b" providerId="ADAL" clId="{1BB8610C-5B77-4C75-8B2B-9EF4F3D145FC}" dt="2022-09-21T14:33:11.939" v="298" actId="478"/>
          <ac:spMkLst>
            <pc:docMk/>
            <pc:sldMk cId="2400712817" sldId="350"/>
            <ac:spMk id="4" creationId="{58DF1535-49D5-1C56-E35A-7FEC21AD7E54}"/>
          </ac:spMkLst>
        </pc:spChg>
        <pc:picChg chg="del">
          <ac:chgData name="Berger, Martin" userId="2dce5e24-1af4-4f49-bc50-80b59c8dc36b" providerId="ADAL" clId="{1BB8610C-5B77-4C75-8B2B-9EF4F3D145FC}" dt="2022-09-21T14:33:02.759" v="295" actId="478"/>
          <ac:picMkLst>
            <pc:docMk/>
            <pc:sldMk cId="2400712817" sldId="350"/>
            <ac:picMk id="7" creationId="{8C4C05CB-9B6F-BFE1-AE92-3985A70ADD07}"/>
          </ac:picMkLst>
        </pc:picChg>
        <pc:picChg chg="add mod">
          <ac:chgData name="Berger, Martin" userId="2dce5e24-1af4-4f49-bc50-80b59c8dc36b" providerId="ADAL" clId="{1BB8610C-5B77-4C75-8B2B-9EF4F3D145FC}" dt="2022-09-21T14:33:10.020" v="297" actId="1076"/>
          <ac:picMkLst>
            <pc:docMk/>
            <pc:sldMk cId="2400712817" sldId="350"/>
            <ac:picMk id="2050" creationId="{EFDDD871-F28B-B705-E343-17F6EC2BB273}"/>
          </ac:picMkLst>
        </pc:picChg>
      </pc:sldChg>
      <pc:sldChg chg="addSp delSp modSp new mod modClrScheme chgLayout">
        <pc:chgData name="Berger, Martin" userId="2dce5e24-1af4-4f49-bc50-80b59c8dc36b" providerId="ADAL" clId="{1BB8610C-5B77-4C75-8B2B-9EF4F3D145FC}" dt="2022-09-21T14:32:32.471" v="294" actId="20577"/>
        <pc:sldMkLst>
          <pc:docMk/>
          <pc:sldMk cId="981076338" sldId="352"/>
        </pc:sldMkLst>
        <pc:spChg chg="del mod ord">
          <ac:chgData name="Berger, Martin" userId="2dce5e24-1af4-4f49-bc50-80b59c8dc36b" providerId="ADAL" clId="{1BB8610C-5B77-4C75-8B2B-9EF4F3D145FC}" dt="2022-09-21T13:58:22.600" v="1" actId="700"/>
          <ac:spMkLst>
            <pc:docMk/>
            <pc:sldMk cId="981076338" sldId="352"/>
            <ac:spMk id="2" creationId="{2DA1A19F-6717-67B3-144E-F64066ECE7F6}"/>
          </ac:spMkLst>
        </pc:spChg>
        <pc:spChg chg="del">
          <ac:chgData name="Berger, Martin" userId="2dce5e24-1af4-4f49-bc50-80b59c8dc36b" providerId="ADAL" clId="{1BB8610C-5B77-4C75-8B2B-9EF4F3D145FC}" dt="2022-09-21T13:58:22.600" v="1" actId="700"/>
          <ac:spMkLst>
            <pc:docMk/>
            <pc:sldMk cId="981076338" sldId="352"/>
            <ac:spMk id="3" creationId="{BD2E7B06-3ED1-A05E-4444-811E9300BA6C}"/>
          </ac:spMkLst>
        </pc:spChg>
        <pc:spChg chg="del mod ord">
          <ac:chgData name="Berger, Martin" userId="2dce5e24-1af4-4f49-bc50-80b59c8dc36b" providerId="ADAL" clId="{1BB8610C-5B77-4C75-8B2B-9EF4F3D145FC}" dt="2022-09-21T13:58:22.600" v="1" actId="700"/>
          <ac:spMkLst>
            <pc:docMk/>
            <pc:sldMk cId="981076338" sldId="352"/>
            <ac:spMk id="4" creationId="{B951AE74-CF49-8CC4-F500-BA32BB6E0CF8}"/>
          </ac:spMkLst>
        </pc:spChg>
        <pc:spChg chg="del">
          <ac:chgData name="Berger, Martin" userId="2dce5e24-1af4-4f49-bc50-80b59c8dc36b" providerId="ADAL" clId="{1BB8610C-5B77-4C75-8B2B-9EF4F3D145FC}" dt="2022-09-21T13:58:22.600" v="1" actId="700"/>
          <ac:spMkLst>
            <pc:docMk/>
            <pc:sldMk cId="981076338" sldId="352"/>
            <ac:spMk id="5" creationId="{4B61E57B-74CF-0949-9566-3DCB46B4B611}"/>
          </ac:spMkLst>
        </pc:spChg>
        <pc:spChg chg="del">
          <ac:chgData name="Berger, Martin" userId="2dce5e24-1af4-4f49-bc50-80b59c8dc36b" providerId="ADAL" clId="{1BB8610C-5B77-4C75-8B2B-9EF4F3D145FC}" dt="2022-09-21T13:58:22.600" v="1" actId="700"/>
          <ac:spMkLst>
            <pc:docMk/>
            <pc:sldMk cId="981076338" sldId="352"/>
            <ac:spMk id="6" creationId="{3E9C51DD-3D37-0172-CF85-9640B8F4686B}"/>
          </ac:spMkLst>
        </pc:spChg>
        <pc:spChg chg="add del mod ord">
          <ac:chgData name="Berger, Martin" userId="2dce5e24-1af4-4f49-bc50-80b59c8dc36b" providerId="ADAL" clId="{1BB8610C-5B77-4C75-8B2B-9EF4F3D145FC}" dt="2022-09-21T13:58:25.157" v="2" actId="700"/>
          <ac:spMkLst>
            <pc:docMk/>
            <pc:sldMk cId="981076338" sldId="352"/>
            <ac:spMk id="7" creationId="{70682748-F72A-FE21-8948-32F33F419553}"/>
          </ac:spMkLst>
        </pc:spChg>
        <pc:spChg chg="add del mod ord">
          <ac:chgData name="Berger, Martin" userId="2dce5e24-1af4-4f49-bc50-80b59c8dc36b" providerId="ADAL" clId="{1BB8610C-5B77-4C75-8B2B-9EF4F3D145FC}" dt="2022-09-21T13:58:25.157" v="2" actId="700"/>
          <ac:spMkLst>
            <pc:docMk/>
            <pc:sldMk cId="981076338" sldId="352"/>
            <ac:spMk id="8" creationId="{695D51AD-11DC-94B4-5B78-24C5A1DFEA97}"/>
          </ac:spMkLst>
        </pc:spChg>
        <pc:spChg chg="add mod ord">
          <ac:chgData name="Berger, Martin" userId="2dce5e24-1af4-4f49-bc50-80b59c8dc36b" providerId="ADAL" clId="{1BB8610C-5B77-4C75-8B2B-9EF4F3D145FC}" dt="2022-09-21T13:58:27.880" v="14" actId="20577"/>
          <ac:spMkLst>
            <pc:docMk/>
            <pc:sldMk cId="981076338" sldId="352"/>
            <ac:spMk id="9" creationId="{1F043EC0-F3FA-7107-C15C-829A608E55DC}"/>
          </ac:spMkLst>
        </pc:spChg>
        <pc:spChg chg="add mod ord">
          <ac:chgData name="Berger, Martin" userId="2dce5e24-1af4-4f49-bc50-80b59c8dc36b" providerId="ADAL" clId="{1BB8610C-5B77-4C75-8B2B-9EF4F3D145FC}" dt="2022-09-21T14:00:10.508" v="212" actId="20577"/>
          <ac:spMkLst>
            <pc:docMk/>
            <pc:sldMk cId="981076338" sldId="352"/>
            <ac:spMk id="10" creationId="{B3F44047-D1D4-A54B-F9E8-8EC26674E939}"/>
          </ac:spMkLst>
        </pc:spChg>
        <pc:spChg chg="add mod">
          <ac:chgData name="Berger, Martin" userId="2dce5e24-1af4-4f49-bc50-80b59c8dc36b" providerId="ADAL" clId="{1BB8610C-5B77-4C75-8B2B-9EF4F3D145FC}" dt="2022-09-21T14:32:32.471" v="294" actId="20577"/>
          <ac:spMkLst>
            <pc:docMk/>
            <pc:sldMk cId="981076338" sldId="352"/>
            <ac:spMk id="11" creationId="{C52E36CC-F7DC-CDBA-62BD-84663661BD60}"/>
          </ac:spMkLst>
        </pc:spChg>
        <pc:picChg chg="add mod">
          <ac:chgData name="Berger, Martin" userId="2dce5e24-1af4-4f49-bc50-80b59c8dc36b" providerId="ADAL" clId="{1BB8610C-5B77-4C75-8B2B-9EF4F3D145FC}" dt="2022-09-21T14:32:25.329" v="284" actId="1076"/>
          <ac:picMkLst>
            <pc:docMk/>
            <pc:sldMk cId="981076338" sldId="352"/>
            <ac:picMk id="1026" creationId="{31E7672B-71A2-D73D-8F72-F25C079D64A9}"/>
          </ac:picMkLst>
        </pc:picChg>
      </pc:sldChg>
    </pc:docChg>
  </pc:docChgLst>
  <pc:docChgLst>
    <pc:chgData name="Oehrli, Stefan" userId="3f36891e-f853-43e7-bcbc-2879a2513833" providerId="ADAL" clId="{32ED479B-22B5-6A4C-875D-D77D05C18DF2}"/>
    <pc:docChg chg="undo custSel delSld modSld">
      <pc:chgData name="Oehrli, Stefan" userId="3f36891e-f853-43e7-bcbc-2879a2513833" providerId="ADAL" clId="{32ED479B-22B5-6A4C-875D-D77D05C18DF2}" dt="2022-09-20T08:31:31.188" v="762" actId="962"/>
      <pc:docMkLst>
        <pc:docMk/>
      </pc:docMkLst>
      <pc:sldChg chg="modSp mod">
        <pc:chgData name="Oehrli, Stefan" userId="3f36891e-f853-43e7-bcbc-2879a2513833" providerId="ADAL" clId="{32ED479B-22B5-6A4C-875D-D77D05C18DF2}" dt="2022-09-20T08:14:42.784" v="178" actId="113"/>
        <pc:sldMkLst>
          <pc:docMk/>
          <pc:sldMk cId="2524752255" sldId="347"/>
        </pc:sldMkLst>
        <pc:spChg chg="mod">
          <ac:chgData name="Oehrli, Stefan" userId="3f36891e-f853-43e7-bcbc-2879a2513833" providerId="ADAL" clId="{32ED479B-22B5-6A4C-875D-D77D05C18DF2}" dt="2022-09-20T08:14:42.784" v="178" actId="113"/>
          <ac:spMkLst>
            <pc:docMk/>
            <pc:sldMk cId="2524752255" sldId="347"/>
            <ac:spMk id="5" creationId="{BF42DB99-EEC3-180D-E6F4-3CA30F711A77}"/>
          </ac:spMkLst>
        </pc:spChg>
      </pc:sldChg>
      <pc:sldChg chg="del">
        <pc:chgData name="Oehrli, Stefan" userId="3f36891e-f853-43e7-bcbc-2879a2513833" providerId="ADAL" clId="{32ED479B-22B5-6A4C-875D-D77D05C18DF2}" dt="2022-09-20T08:07:13.981" v="0" actId="2696"/>
        <pc:sldMkLst>
          <pc:docMk/>
          <pc:sldMk cId="3695733175" sldId="348"/>
        </pc:sldMkLst>
      </pc:sldChg>
      <pc:sldChg chg="addSp delSp modSp mod">
        <pc:chgData name="Oehrli, Stefan" userId="3f36891e-f853-43e7-bcbc-2879a2513833" providerId="ADAL" clId="{32ED479B-22B5-6A4C-875D-D77D05C18DF2}" dt="2022-09-20T08:31:31.188" v="762" actId="962"/>
        <pc:sldMkLst>
          <pc:docMk/>
          <pc:sldMk cId="2400712817" sldId="350"/>
        </pc:sldMkLst>
        <pc:spChg chg="mod">
          <ac:chgData name="Oehrli, Stefan" userId="3f36891e-f853-43e7-bcbc-2879a2513833" providerId="ADAL" clId="{32ED479B-22B5-6A4C-875D-D77D05C18DF2}" dt="2022-09-20T08:07:23.822" v="2" actId="20577"/>
          <ac:spMkLst>
            <pc:docMk/>
            <pc:sldMk cId="2400712817" sldId="350"/>
            <ac:spMk id="2" creationId="{CAD9CA60-0114-FF3A-8C5F-7ED2C6B133DE}"/>
          </ac:spMkLst>
        </pc:spChg>
        <pc:spChg chg="add del mod">
          <ac:chgData name="Oehrli, Stefan" userId="3f36891e-f853-43e7-bcbc-2879a2513833" providerId="ADAL" clId="{32ED479B-22B5-6A4C-875D-D77D05C18DF2}" dt="2022-09-20T08:31:27.641" v="760"/>
          <ac:spMkLst>
            <pc:docMk/>
            <pc:sldMk cId="2400712817" sldId="350"/>
            <ac:spMk id="4" creationId="{BA71AC3D-FE72-FA9D-1A2F-04DA382216BB}"/>
          </ac:spMkLst>
        </pc:spChg>
        <pc:picChg chg="del">
          <ac:chgData name="Oehrli, Stefan" userId="3f36891e-f853-43e7-bcbc-2879a2513833" providerId="ADAL" clId="{32ED479B-22B5-6A4C-875D-D77D05C18DF2}" dt="2022-09-20T08:14:53.477" v="179" actId="478"/>
          <ac:picMkLst>
            <pc:docMk/>
            <pc:sldMk cId="2400712817" sldId="350"/>
            <ac:picMk id="5" creationId="{FFD6B321-F9C2-6F6E-3D07-455A054EF25E}"/>
          </ac:picMkLst>
        </pc:picChg>
        <pc:picChg chg="add mod">
          <ac:chgData name="Oehrli, Stefan" userId="3f36891e-f853-43e7-bcbc-2879a2513833" providerId="ADAL" clId="{32ED479B-22B5-6A4C-875D-D77D05C18DF2}" dt="2022-09-20T08:31:31.188" v="762" actId="962"/>
          <ac:picMkLst>
            <pc:docMk/>
            <pc:sldMk cId="2400712817" sldId="350"/>
            <ac:picMk id="7" creationId="{8C4C05CB-9B6F-BFE1-AE92-3985A70ADD07}"/>
          </ac:picMkLst>
        </pc:picChg>
      </pc:sldChg>
      <pc:sldChg chg="modSp mod">
        <pc:chgData name="Oehrli, Stefan" userId="3f36891e-f853-43e7-bcbc-2879a2513833" providerId="ADAL" clId="{32ED479B-22B5-6A4C-875D-D77D05C18DF2}" dt="2022-09-20T08:31:07.752" v="759"/>
        <pc:sldMkLst>
          <pc:docMk/>
          <pc:sldMk cId="1252676395" sldId="351"/>
        </pc:sldMkLst>
        <pc:spChg chg="mod">
          <ac:chgData name="Oehrli, Stefan" userId="3f36891e-f853-43e7-bcbc-2879a2513833" providerId="ADAL" clId="{32ED479B-22B5-6A4C-875D-D77D05C18DF2}" dt="2022-09-20T08:31:07.752" v="759"/>
          <ac:spMkLst>
            <pc:docMk/>
            <pc:sldMk cId="1252676395" sldId="351"/>
            <ac:spMk id="3" creationId="{F6791B4D-1F78-6FC6-CF5B-7AB8E5FF7563}"/>
          </ac:spMkLst>
        </pc:spChg>
      </pc:sldChg>
      <pc:sldChg chg="del">
        <pc:chgData name="Oehrli, Stefan" userId="3f36891e-f853-43e7-bcbc-2879a2513833" providerId="ADAL" clId="{32ED479B-22B5-6A4C-875D-D77D05C18DF2}" dt="2022-09-20T08:07:19.229" v="1" actId="2696"/>
        <pc:sldMkLst>
          <pc:docMk/>
          <pc:sldMk cId="1458509171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21.09.2022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4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19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21.09.2022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oradba.ch/doag2022/others" TargetMode="External"/><Relationship Id="rId2" Type="http://schemas.openxmlformats.org/officeDocument/2006/relationships/hyperlink" Target="http://code.oradba.ch/doag2022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loud.oracl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/>
              <a:t>OCI Kickstart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Freunden</a:t>
            </a:r>
            <a:r>
              <a:rPr lang="en-GB" dirty="0"/>
              <a:t> in der Cloud </a:t>
            </a:r>
            <a:r>
              <a:rPr lang="en-GB" dirty="0" err="1"/>
              <a:t>unterwegs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B100F-C259-5897-EAC4-1EB9A7F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HALLO, </a:t>
            </a:r>
            <a:r>
              <a:rPr lang="de-CH" noProof="0" dirty="0" err="1"/>
              <a:t>Grüessech</a:t>
            </a:r>
            <a:r>
              <a:rPr lang="de-CH" noProof="0" dirty="0"/>
              <a:t>, HI!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FE8E6-DB8B-6F24-C73F-78F673EC8B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noProof="0" dirty="0"/>
              <a:t>Martin Berger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B3C5F-F6FC-C07A-9342-257411D440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noProof="0" dirty="0"/>
              <a:t>Data Engineering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30BE6-771A-3279-4403-3C1CCA3892F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Since </a:t>
            </a:r>
            <a:r>
              <a:rPr lang="en-GB" dirty="0" err="1"/>
              <a:t>xxxx</a:t>
            </a:r>
            <a:r>
              <a:rPr lang="en-GB" dirty="0"/>
              <a:t> active in various IT areas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More than xxx years of experience in Oracle databases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Focus: xxx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xxx</a:t>
            </a:r>
          </a:p>
        </p:txBody>
      </p:sp>
      <p:pic>
        <p:nvPicPr>
          <p:cNvPr id="13" name="Picture 1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C48B719A-6EDF-99AC-162A-17BAABA0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68" y="663011"/>
            <a:ext cx="2399080" cy="94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35-2204-B1D7-1B9B-7C9A97B811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65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B100F-C259-5897-EAC4-1EB9A7F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HALLO, </a:t>
            </a:r>
            <a:r>
              <a:rPr lang="de-CH" noProof="0" dirty="0" err="1"/>
              <a:t>Grüessech</a:t>
            </a:r>
            <a:r>
              <a:rPr lang="de-CH" noProof="0" dirty="0"/>
              <a:t>, HI!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FE8E6-DB8B-6F24-C73F-78F673EC8B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CH" noProof="0" dirty="0"/>
              <a:t>Stefan Oehrli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B3C5F-F6FC-C07A-9342-257411D440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noProof="0" dirty="0"/>
              <a:t>Data Engineering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430BE6-771A-3279-4403-3C1CCA3892F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Since 1997 active in various IT areas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More than 24 years of experience in Oracle databases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Focus: Protecting data and operating databases securely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Security assessments and reviews 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Database security concepts and their implementation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Backup &amp; Recovery concepts and troubleshooting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Enterprise User and Advanced Security, DB Vault, …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Oracle Directory Services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dirty="0"/>
              <a:t>Co-author of the book The Oracle DBA (</a:t>
            </a:r>
            <a:r>
              <a:rPr lang="en-GB" dirty="0" err="1"/>
              <a:t>Hanser</a:t>
            </a:r>
            <a:r>
              <a:rPr lang="en-GB" dirty="0"/>
              <a:t>, </a:t>
            </a:r>
            <a:r>
              <a:rPr lang="en-GB"/>
              <a:t>2016/07)</a:t>
            </a:r>
            <a:endParaRPr lang="en-GB" dirty="0"/>
          </a:p>
        </p:txBody>
      </p:sp>
      <p:pic>
        <p:nvPicPr>
          <p:cNvPr id="9" name="Picture Placeholder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FEF8BA8-1A57-6CDC-6B7D-A1333F0F40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880" r="880"/>
          <a:stretch>
            <a:fillRect/>
          </a:stretch>
        </p:blipFill>
        <p:spPr/>
      </p:pic>
      <p:pic>
        <p:nvPicPr>
          <p:cNvPr id="10" name="Picture 2" descr="Image result for dba handbuch">
            <a:extLst>
              <a:ext uri="{FF2B5EF4-FFF2-40B4-BE49-F238E27FC236}">
                <a16:creationId xmlns:a16="http://schemas.microsoft.com/office/drawing/2014/main" id="{18FFE2B4-64A6-12D2-9A76-C80D771C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272" y="915621"/>
            <a:ext cx="1381758" cy="1947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B12227-764C-75BE-17F5-735591093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150" y="382987"/>
            <a:ext cx="1451520" cy="145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C48B719A-6EDF-99AC-162A-17BAABA0B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68" y="663011"/>
            <a:ext cx="2399080" cy="94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9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043EC0-F3FA-7107-C15C-829A608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schön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F44047-D1D4-A54B-F9E8-8EC26674E9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de-CH" sz="3200" b="1" dirty="0"/>
              <a:t>Jernej Kase </a:t>
            </a:r>
            <a:r>
              <a:rPr lang="de-CH" sz="3200" dirty="0"/>
              <a:t>von/und </a:t>
            </a:r>
            <a:r>
              <a:rPr lang="de-CH" sz="3200" b="1" dirty="0"/>
              <a:t>Oracle EMEA </a:t>
            </a:r>
            <a:r>
              <a:rPr lang="de-CH" sz="3200" dirty="0"/>
              <a:t>für das Bereitstellen der Schulungsumgebungen in der Oracle Cloud – merci </a:t>
            </a:r>
            <a:r>
              <a:rPr lang="de-CH" sz="3200" dirty="0" err="1"/>
              <a:t>vöumou</a:t>
            </a:r>
            <a:r>
              <a:rPr lang="de-CH" sz="3200" dirty="0"/>
              <a:t>!***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E36CC-F7DC-CDBA-62BD-84663661BD60}"/>
              </a:ext>
            </a:extLst>
          </p:cNvPr>
          <p:cNvSpPr txBox="1"/>
          <p:nvPr/>
        </p:nvSpPr>
        <p:spPr>
          <a:xfrm>
            <a:off x="3601453" y="5574632"/>
            <a:ext cx="51985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400" dirty="0">
                <a:latin typeface="Arial" charset="0"/>
                <a:ea typeface="Arial" charset="0"/>
                <a:cs typeface="Arial" charset="0"/>
              </a:rPr>
              <a:t>*** das ist Schweizerdeutsch und heisst übersetzt: Danke vielmals</a:t>
            </a:r>
          </a:p>
        </p:txBody>
      </p:sp>
      <p:pic>
        <p:nvPicPr>
          <p:cNvPr id="1026" name="Picture 2" descr="DANKE!!! – FC Räterschen">
            <a:extLst>
              <a:ext uri="{FF2B5EF4-FFF2-40B4-BE49-F238E27FC236}">
                <a16:creationId xmlns:a16="http://schemas.microsoft.com/office/drawing/2014/main" id="{31E7672B-71A2-D73D-8F72-F25C079D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53" y="3533962"/>
            <a:ext cx="4308080" cy="20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7C18E-2B93-B7F5-00D1-9D71AEC6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39AC-A6C1-23C0-5C59-FA5A97F13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noProof="0" dirty="0"/>
              <a:t>Einleitung</a:t>
            </a:r>
          </a:p>
          <a:p>
            <a:r>
              <a:rPr lang="de-CH" noProof="0" dirty="0"/>
              <a:t>OCI Walkthrough</a:t>
            </a:r>
          </a:p>
          <a:p>
            <a:r>
              <a:rPr lang="de-CH" noProof="0" dirty="0"/>
              <a:t>Terraform Kickstart</a:t>
            </a:r>
          </a:p>
          <a:p>
            <a:r>
              <a:rPr lang="de-CH" noProof="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282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CAAA3-5B54-6D66-4419-71B6B3F3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Kurszeiten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2DB99-EEC3-180D-E6F4-3CA30F711A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09:00 </a:t>
            </a:r>
            <a:r>
              <a:rPr lang="de-CH" noProof="0" dirty="0"/>
              <a:t>		Intro und Organisation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09:15 </a:t>
            </a:r>
            <a:r>
              <a:rPr lang="de-CH" noProof="0" dirty="0"/>
              <a:t>		Architekturübersicht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10:00</a:t>
            </a:r>
            <a:r>
              <a:rPr lang="de-CH" noProof="0" dirty="0"/>
              <a:t>		VCN / </a:t>
            </a:r>
            <a:r>
              <a:rPr lang="de-CH" noProof="0" dirty="0" err="1"/>
              <a:t>Compute</a:t>
            </a:r>
            <a:r>
              <a:rPr lang="de-CH" noProof="0" dirty="0"/>
              <a:t> Service / Load Balancer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10:50 		</a:t>
            </a:r>
            <a:r>
              <a:rPr lang="de-CH" noProof="0" dirty="0"/>
              <a:t>Database </a:t>
            </a:r>
            <a:r>
              <a:rPr lang="de-CH" noProof="0" dirty="0" err="1"/>
              <a:t>as</a:t>
            </a:r>
            <a:r>
              <a:rPr lang="de-CH" noProof="0" dirty="0"/>
              <a:t> a Service / ADB vs. DBCS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12:00 – 13:00 	Mittagspause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13:00 </a:t>
            </a:r>
            <a:r>
              <a:rPr lang="de-CH" noProof="0" dirty="0"/>
              <a:t>		Quickstart Terraform / </a:t>
            </a:r>
            <a:r>
              <a:rPr lang="de-CH" noProof="0" dirty="0" err="1"/>
              <a:t>IaC</a:t>
            </a:r>
            <a:endParaRPr lang="de-CH" noProof="0" dirty="0"/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13:20</a:t>
            </a:r>
            <a:r>
              <a:rPr lang="de-CH" noProof="0" dirty="0"/>
              <a:t>		VCN / </a:t>
            </a:r>
            <a:r>
              <a:rPr lang="de-CH" noProof="0" dirty="0" err="1"/>
              <a:t>Compute</a:t>
            </a:r>
            <a:r>
              <a:rPr lang="de-CH" noProof="0" dirty="0"/>
              <a:t> Service / DBCS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14:30 – 15:00 	Kaffeepause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15:00</a:t>
            </a:r>
            <a:r>
              <a:rPr lang="de-CH" noProof="0" dirty="0"/>
              <a:t>		ADB / Module / OCI Stacks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b="1" noProof="0" dirty="0"/>
              <a:t>16:00 – 16:30	Feedback / Fragen / Kursabschluss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252475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82C-EBF1-2EDB-58D7-8D00E98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Zugriff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1B4D-1F78-6FC6-CF5B-7AB8E5FF7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H" dirty="0"/>
              <a:t>Die Kursunterlagen und Übungen werden via GitHub Repository / Webseite bereit gestellt: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OCI Walkthrough </a:t>
            </a:r>
            <a:r>
              <a:rPr lang="en-GB" dirty="0">
                <a:hlinkClick r:id="rId2"/>
              </a:rPr>
              <a:t>http://code.oradba.ch/doag2022</a:t>
            </a:r>
            <a:endParaRPr lang="en-CH" dirty="0"/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PDF und Kursunterlagen </a:t>
            </a:r>
            <a:r>
              <a:rPr lang="en-GB" dirty="0">
                <a:hlinkClick r:id="rId3"/>
              </a:rPr>
              <a:t>http://code.oradba.ch/doag2022/others</a:t>
            </a:r>
            <a:endParaRPr lang="en-GB" dirty="0"/>
          </a:p>
          <a:p>
            <a:endParaRPr lang="en-GB" dirty="0"/>
          </a:p>
          <a:p>
            <a:r>
              <a:rPr lang="de-CH" dirty="0"/>
              <a:t>Für den Workshop Teil erhält jeder Teilnehmer Zugriff auf die Oracle Cloud. Oracle stellt uns eine Umgebung samt Ressourcen für den Schulungstag zur Verfügung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URL: 		</a:t>
            </a:r>
            <a:r>
              <a:rPr lang="en-GB" dirty="0">
                <a:hlinkClick r:id="rId4"/>
              </a:rPr>
              <a:t>http://cloud.oracle.com</a:t>
            </a:r>
            <a:endParaRPr lang="en-GB" dirty="0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Tenant</a:t>
            </a:r>
            <a:r>
              <a:rPr lang="en-GB" dirty="0"/>
              <a:t>: 		</a:t>
            </a:r>
            <a:r>
              <a:rPr lang="en-GB" dirty="0" err="1"/>
              <a:t>gemäss</a:t>
            </a:r>
            <a:r>
              <a:rPr lang="en-GB" dirty="0"/>
              <a:t> Referent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 err="1"/>
              <a:t>Benutzer</a:t>
            </a:r>
            <a:r>
              <a:rPr lang="en-GB" b="1" dirty="0"/>
              <a:t>: 		</a:t>
            </a:r>
            <a:r>
              <a:rPr lang="en-GB" dirty="0"/>
              <a:t>DOAGOCI</a:t>
            </a:r>
            <a:r>
              <a:rPr lang="en-GB" b="1" i="1" dirty="0"/>
              <a:t>NN</a:t>
            </a:r>
            <a:endParaRPr lang="en-GB" dirty="0"/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 err="1"/>
              <a:t>Passwort</a:t>
            </a:r>
            <a:r>
              <a:rPr lang="en-GB" b="1" dirty="0"/>
              <a:t>: 		</a:t>
            </a:r>
            <a:r>
              <a:rPr lang="en-GB" dirty="0" err="1"/>
              <a:t>gemäss</a:t>
            </a:r>
            <a:r>
              <a:rPr lang="en-GB" dirty="0"/>
              <a:t> Referent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GB" b="1" dirty="0"/>
              <a:t>Compartment:	</a:t>
            </a:r>
            <a:r>
              <a:rPr lang="en-GB" dirty="0" err="1"/>
              <a:t>Student</a:t>
            </a:r>
            <a:r>
              <a:rPr lang="en-GB" b="1" i="1" dirty="0" err="1"/>
              <a:t>NN</a:t>
            </a:r>
            <a:endParaRPr lang="en-CH" b="1" i="1" dirty="0"/>
          </a:p>
        </p:txBody>
      </p:sp>
    </p:spTree>
    <p:extLst>
      <p:ext uri="{BB962C8B-B14F-4D97-AF65-F5344CB8AC3E}">
        <p14:creationId xmlns:p14="http://schemas.microsoft.com/office/powerpoint/2010/main" val="125267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A60-0114-FF3A-8C5F-7ED2C6B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Workshop Umgebung</a:t>
            </a:r>
          </a:p>
        </p:txBody>
      </p:sp>
      <p:pic>
        <p:nvPicPr>
          <p:cNvPr id="2050" name="Picture 2" descr="DOAG 2022 Architektur">
            <a:extLst>
              <a:ext uri="{FF2B5EF4-FFF2-40B4-BE49-F238E27FC236}">
                <a16:creationId xmlns:a16="http://schemas.microsoft.com/office/drawing/2014/main" id="{EFDDD871-F28B-B705-E343-17F6EC2B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04"/>
            <a:ext cx="121920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2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Props1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EB2428-06DB-42A3-A94E-EC55E92563A2}">
  <ds:schemaRefs>
    <ds:schemaRef ds:uri="http://schemas.microsoft.com/office/2006/documentManagement/types"/>
    <ds:schemaRef ds:uri="http://purl.org/dc/elements/1.1/"/>
    <ds:schemaRef ds:uri="49d9e7ef-5d44-4367-90d6-2cc1a328c29d"/>
    <ds:schemaRef ds:uri="bd04218d-e560-4a5d-ad18-c196d2420a14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337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OCI Kickstart Workshop</vt:lpstr>
      <vt:lpstr>HALLO, Grüessech, HI! </vt:lpstr>
      <vt:lpstr>HALLO, Grüessech, HI! </vt:lpstr>
      <vt:lpstr>Danke schön</vt:lpstr>
      <vt:lpstr>Agenda</vt:lpstr>
      <vt:lpstr>Kurszeiten</vt:lpstr>
      <vt:lpstr>Workshop Zugriff</vt:lpstr>
      <vt:lpstr>Workshop 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Berger, Martin</cp:lastModifiedBy>
  <cp:revision>4</cp:revision>
  <cp:lastPrinted>2011-06-06T08:45:27Z</cp:lastPrinted>
  <dcterms:created xsi:type="dcterms:W3CDTF">2022-09-08T07:17:46Z</dcterms:created>
  <dcterms:modified xsi:type="dcterms:W3CDTF">2022-09-21T14:33:16Z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