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8"/>
  </p:notesMasterIdLst>
  <p:handoutMasterIdLst>
    <p:handoutMasterId r:id="rId9"/>
  </p:handoutMasterIdLst>
  <p:sldIdLst>
    <p:sldId id="343" r:id="rId5"/>
    <p:sldId id="344" r:id="rId6"/>
    <p:sldId id="345" r:id="rId7"/>
  </p:sldIdLst>
  <p:sldSz cx="12192000" cy="6858000"/>
  <p:notesSz cx="6834188" cy="9979025"/>
  <p:custDataLst>
    <p:tags r:id="rId10"/>
  </p:custDataLst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Wittmann" initials="AW" lastIdx="1" clrIdx="0">
    <p:extLst>
      <p:ext uri="{19B8F6BF-5375-455C-9EA6-DF929625EA0E}">
        <p15:presenceInfo xmlns:p15="http://schemas.microsoft.com/office/powerpoint/2012/main" userId="S::Andrea.Wittmann@trivadis.com::0827b9ed-02bf-4208-b7ff-7993840177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C7C77"/>
    <a:srgbClr val="55B8A4"/>
    <a:srgbClr val="6D65AB"/>
    <a:srgbClr val="005279"/>
    <a:srgbClr val="788487"/>
    <a:srgbClr val="E40520"/>
    <a:srgbClr val="4091B6"/>
    <a:srgbClr val="D9DCE4"/>
    <a:srgbClr val="8CC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 autoAdjust="0"/>
  </p:normalViewPr>
  <p:slideViewPr>
    <p:cSldViewPr snapToGrid="0">
      <p:cViewPr varScale="1">
        <p:scale>
          <a:sx n="124" d="100"/>
          <a:sy n="124" d="100"/>
        </p:scale>
        <p:origin x="52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4488" y="168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58CDE-C114-442B-91BB-C02E4A897291}" type="datetimeFigureOut">
              <a:rPr lang="de-DE" smtClean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pPr/>
              <a:t>08.09.22</a:t>
            </a:fld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4D9C-2044-4EEC-8AAC-456FB9F09C0A}" type="slidenum">
              <a:rPr lang="de-DE" smtClean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pPr/>
              <a:t>‹#›</a:t>
            </a:fld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05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491" y="657416"/>
            <a:ext cx="6766572" cy="380700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0" y="5676181"/>
            <a:ext cx="6834188" cy="3907841"/>
          </a:xfrm>
          <a:prstGeom prst="rect">
            <a:avLst/>
          </a:prstGeom>
        </p:spPr>
        <p:txBody>
          <a:bodyPr vert="horz" lIns="252000" tIns="45720" rIns="25200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71125" y="9750338"/>
            <a:ext cx="2961481" cy="226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8432-0240-4102-B75D-1C8A4799818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5350005"/>
            <a:ext cx="6834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spcBef>
        <a:spcPts val="600"/>
      </a:spcBef>
      <a:spcAft>
        <a:spcPts val="600"/>
      </a:spcAft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1pPr>
    <a:lvl2pPr marL="228594" indent="-228594" algn="l" defTabSz="1219170" rtl="0" eaLnBrk="1" latinLnBrk="0" hangingPunct="1">
      <a:spcBef>
        <a:spcPts val="300"/>
      </a:spcBef>
      <a:spcAft>
        <a:spcPts val="0"/>
      </a:spcAft>
      <a:buSzPct val="120000"/>
      <a:buFont typeface="Wingdings" pitchFamily="2" charset="2"/>
      <a:buChar char="§"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2pPr>
    <a:lvl3pPr marL="482588" indent="-253994" algn="l" defTabSz="1219170" rtl="0" eaLnBrk="1" latinLnBrk="0" hangingPunct="1">
      <a:spcBef>
        <a:spcPts val="300"/>
      </a:spcBef>
      <a:spcAft>
        <a:spcPts val="0"/>
      </a:spcAft>
      <a:buSzPct val="120000"/>
      <a:buFont typeface="Courier New" panose="02070309020205020404" pitchFamily="49" charset="0"/>
      <a:buChar char="o"/>
      <a:tabLst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3pPr>
    <a:lvl4pPr marL="711182" indent="-228594" algn="l" defTabSz="1219170" rtl="0" eaLnBrk="1" latinLnBrk="0" hangingPunct="1">
      <a:spcBef>
        <a:spcPts val="300"/>
      </a:spcBef>
      <a:spcAft>
        <a:spcPts val="0"/>
      </a:spcAft>
      <a:buSzPct val="120000"/>
      <a:buFont typeface="Courier New" panose="02070309020205020404" pitchFamily="49" charset="0"/>
      <a:buChar char="o"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4pPr>
    <a:lvl5pPr marL="2438339" algn="l" defTabSz="1219170" rtl="0" eaLnBrk="1" latinLnBrk="0" hangingPunct="1">
      <a:defRPr sz="1600" kern="1200">
        <a:solidFill>
          <a:srgbClr val="535353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00" y="657225"/>
            <a:ext cx="6765925" cy="3806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85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trivadis.com/de/" TargetMode="External"/><Relationship Id="rId7" Type="http://schemas.openxmlformats.org/officeDocument/2006/relationships/hyperlink" Target="mailto:info@trivadis.com" TargetMode="External"/><Relationship Id="rId12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hyperlink" Target="tel:+41584595555" TargetMode="External"/><Relationship Id="rId4" Type="http://schemas.openxmlformats.org/officeDocument/2006/relationships/hyperlink" Target="https://www.linkedin.com/in/" TargetMode="External"/><Relationship Id="rId9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pPr marL="0" lv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1"/>
            <a:ext cx="10363200" cy="571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000" b="0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de-CH" noProof="0"/>
          </a:p>
        </p:txBody>
      </p:sp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CE13F44-3358-ED47-A754-FA45EA46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4743450"/>
            <a:ext cx="10363200" cy="3651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F2F2F2"/>
                </a:solidFill>
                <a:latin typeface="Montserrat" pitchFamily="2" charset="77"/>
              </a:defRPr>
            </a:lvl1pPr>
          </a:lstStyle>
          <a:p>
            <a:fld id="{241EB5C9-1307-BA42-ABA2-0BC069CD8E7F}" type="datetimeFigureOut">
              <a:rPr lang="de-CH" noProof="0" smtClean="0"/>
              <a:pPr/>
              <a:t>08.09.22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7912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/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3C43091-4154-DD5B-83F1-304052C2CA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96875" y="2273300"/>
            <a:ext cx="11388725" cy="42185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A17114-4D30-C41A-255A-5CC207F601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875" y="1744664"/>
            <a:ext cx="11388725" cy="5017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ED261FE-47C5-94AF-9ADE-E7CB0AC6991E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3F4967A5-07A0-EBD4-D615-D9432CA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29252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E144F9E-19DE-5478-DA44-5CA47AC03E73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C68C93-67BC-67DF-8EC3-70C249F0B5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44663"/>
            <a:ext cx="11382375" cy="4740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45013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1" descr="2008292_Trivadis_PPT_Concept_Design_CICD4.png">
            <a:extLst>
              <a:ext uri="{FF2B5EF4-FFF2-40B4-BE49-F238E27FC236}">
                <a16:creationId xmlns:a16="http://schemas.microsoft.com/office/drawing/2014/main" id="{AA75E9A7-E41D-D7BF-CC77-E96A62402F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5" y="0"/>
            <a:ext cx="121935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4EEE7-C7B5-915E-F7AD-35B1BAE6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A7E99-69CC-212E-BDF5-585DA57B6904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en-US" sz="240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090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Highligh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8F026BC-3538-7E49-BD0D-C53A427C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95600"/>
            <a:ext cx="10393680" cy="44448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2F2F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B82C55-193B-BD47-BCF4-D5E5247640BD}"/>
              </a:ext>
            </a:extLst>
          </p:cNvPr>
          <p:cNvSpPr txBox="1">
            <a:spLocks/>
          </p:cNvSpPr>
          <p:nvPr userDrawn="1"/>
        </p:nvSpPr>
        <p:spPr>
          <a:xfrm>
            <a:off x="609600" y="207485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>
                <a:solidFill>
                  <a:srgbClr val="F2F2F2"/>
                </a:solidFill>
              </a:rPr>
              <a:pPr/>
              <a:t>‹#›</a:t>
            </a:fld>
            <a:endParaRPr lang="en-US" sz="20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811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Slid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vadis Clai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5" name="Rechteck 5">
            <a:extLst>
              <a:ext uri="{FF2B5EF4-FFF2-40B4-BE49-F238E27FC236}">
                <a16:creationId xmlns:a16="http://schemas.microsoft.com/office/drawing/2014/main" id="{7C5B28A8-D3C5-774D-8C7F-50E140526047}"/>
              </a:ext>
            </a:extLst>
          </p:cNvPr>
          <p:cNvSpPr/>
          <p:nvPr userDrawn="1"/>
        </p:nvSpPr>
        <p:spPr>
          <a:xfrm>
            <a:off x="1053548" y="2028616"/>
            <a:ext cx="10084904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Together we are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#1 partner for businesses to harness the power of data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for a smarter life</a:t>
            </a:r>
            <a:endParaRPr lang="en-US" sz="4400" b="1" i="0" cap="all" noProof="0" dirty="0">
              <a:solidFill>
                <a:schemeClr val="bg1"/>
              </a:solidFill>
              <a:latin typeface="Montserrat" pitchFamily="2" charset="7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9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Trivadis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9">
            <a:extLst>
              <a:ext uri="{FF2B5EF4-FFF2-40B4-BE49-F238E27FC236}">
                <a16:creationId xmlns:a16="http://schemas.microsoft.com/office/drawing/2014/main" id="{B7B2D3E9-C883-E94B-8958-523247E140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0237" y="2567227"/>
            <a:ext cx="8651529" cy="17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4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7017"/>
            <a:ext cx="103632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lang="en-US" sz="4000" b="1" i="0" kern="1200" noProof="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79092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8CBB7647-EE14-0241-8932-C98B808844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A071D3-07B7-CA02-BEC8-073894938530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>
                <a:solidFill>
                  <a:schemeClr val="bg1"/>
                </a:solidFill>
              </a:rPr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4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1" y="391750"/>
            <a:ext cx="10760765" cy="44448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cap="all" baseline="0"/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pic>
        <p:nvPicPr>
          <p:cNvPr id="9" name="Bild 12">
            <a:extLst>
              <a:ext uri="{FF2B5EF4-FFF2-40B4-BE49-F238E27FC236}">
                <a16:creationId xmlns:a16="http://schemas.microsoft.com/office/drawing/2014/main" id="{DA17B1D5-6FDF-124E-BAB8-4FC671330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41" y="6081581"/>
            <a:ext cx="3528395" cy="393743"/>
          </a:xfrm>
          <a:prstGeom prst="rect">
            <a:avLst/>
          </a:prstGeom>
        </p:spPr>
      </p:pic>
      <p:sp>
        <p:nvSpPr>
          <p:cNvPr id="10" name="Textfeld 24">
            <a:hlinkClick r:id="rId3"/>
            <a:extLst>
              <a:ext uri="{FF2B5EF4-FFF2-40B4-BE49-F238E27FC236}">
                <a16:creationId xmlns:a16="http://schemas.microsoft.com/office/drawing/2014/main" id="{6BA97247-CC03-E34A-BB9A-F424D705D3A4}"/>
              </a:ext>
            </a:extLst>
          </p:cNvPr>
          <p:cNvSpPr txBox="1"/>
          <p:nvPr userDrawn="1"/>
        </p:nvSpPr>
        <p:spPr>
          <a:xfrm>
            <a:off x="9979118" y="6153645"/>
            <a:ext cx="160981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1351" noProof="0"/>
          </a:p>
        </p:txBody>
      </p:sp>
      <p:sp>
        <p:nvSpPr>
          <p:cNvPr id="12" name="Bildplatzhalter 30">
            <a:extLst>
              <a:ext uri="{FF2B5EF4-FFF2-40B4-BE49-F238E27FC236}">
                <a16:creationId xmlns:a16="http://schemas.microsoft.com/office/drawing/2014/main" id="{85D9BFAE-4C96-D245-BE23-B4588990D0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7566" y="1736035"/>
            <a:ext cx="3631095" cy="3697357"/>
          </a:xfrm>
          <a:prstGeom prst="flowChartConnector">
            <a:avLst/>
          </a:prstGeom>
        </p:spPr>
        <p:txBody>
          <a:bodyPr/>
          <a:lstStyle>
            <a:lvl1pPr marL="0" indent="0">
              <a:buNone/>
              <a:defRPr lang="de-CH" sz="1800" b="1" kern="1200" baseline="0" dirty="0">
                <a:solidFill>
                  <a:schemeClr val="bg1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</a:lstStyle>
          <a:p>
            <a:r>
              <a:rPr lang="de-CH" noProof="0"/>
              <a:t>Bild</a:t>
            </a:r>
          </a:p>
        </p:txBody>
      </p:sp>
      <p:sp>
        <p:nvSpPr>
          <p:cNvPr id="19" name="Inhaltsplatzhalter 19">
            <a:extLst>
              <a:ext uri="{FF2B5EF4-FFF2-40B4-BE49-F238E27FC236}">
                <a16:creationId xmlns:a16="http://schemas.microsoft.com/office/drawing/2014/main" id="{60F18873-CF3B-5C4A-B416-5EE745E6B15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80451" y="1737834"/>
            <a:ext cx="7513983" cy="3597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2400" b="1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de-CH" noProof="0"/>
              <a:t>Surname First name</a:t>
            </a:r>
          </a:p>
        </p:txBody>
      </p:sp>
      <p:sp>
        <p:nvSpPr>
          <p:cNvPr id="20" name="Inhaltsplatzhalter 21">
            <a:extLst>
              <a:ext uri="{FF2B5EF4-FFF2-40B4-BE49-F238E27FC236}">
                <a16:creationId xmlns:a16="http://schemas.microsoft.com/office/drawing/2014/main" id="{B1506356-8CB9-F14E-B412-556671230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79622" y="2130756"/>
            <a:ext cx="7513983" cy="41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CH" sz="2400" b="0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de-CH" noProof="0"/>
              <a:t>Title</a:t>
            </a:r>
          </a:p>
        </p:txBody>
      </p:sp>
      <p:pic>
        <p:nvPicPr>
          <p:cNvPr id="21" name="Bildplatzhalter 39">
            <a:hlinkClick r:id="rId4"/>
            <a:extLst>
              <a:ext uri="{FF2B5EF4-FFF2-40B4-BE49-F238E27FC236}">
                <a16:creationId xmlns:a16="http://schemas.microsoft.com/office/drawing/2014/main" id="{D6F9CEED-C555-D145-B5E6-FDD0C1773A4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35" r="735"/>
          <a:stretch/>
        </p:blipFill>
        <p:spPr>
          <a:xfrm>
            <a:off x="2699615" y="5504622"/>
            <a:ext cx="566623" cy="576959"/>
          </a:xfrm>
          <a:prstGeom prst="rect">
            <a:avLst/>
          </a:prstGeom>
        </p:spPr>
      </p:pic>
      <p:pic>
        <p:nvPicPr>
          <p:cNvPr id="22" name="Bildplatzhalter 37">
            <a:hlinkClick r:id="rId7"/>
            <a:extLst>
              <a:ext uri="{FF2B5EF4-FFF2-40B4-BE49-F238E27FC236}">
                <a16:creationId xmlns:a16="http://schemas.microsoft.com/office/drawing/2014/main" id="{5AADB228-F981-4849-9BBB-422C5EB584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919" r="919"/>
          <a:stretch/>
        </p:blipFill>
        <p:spPr>
          <a:xfrm>
            <a:off x="1919557" y="5504622"/>
            <a:ext cx="566623" cy="576959"/>
          </a:xfrm>
          <a:prstGeom prst="rect">
            <a:avLst/>
          </a:prstGeom>
        </p:spPr>
      </p:pic>
      <p:pic>
        <p:nvPicPr>
          <p:cNvPr id="23" name="Bildplatzhalter 35">
            <a:hlinkClick r:id="rId10"/>
            <a:extLst>
              <a:ext uri="{FF2B5EF4-FFF2-40B4-BE49-F238E27FC236}">
                <a16:creationId xmlns:a16="http://schemas.microsoft.com/office/drawing/2014/main" id="{99D31C9B-7DA6-EF4C-A1FE-76F71D317FE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735" r="735"/>
          <a:stretch/>
        </p:blipFill>
        <p:spPr>
          <a:xfrm>
            <a:off x="1139497" y="5496245"/>
            <a:ext cx="566623" cy="57695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3FCEF-3221-1021-0827-1381EE2B225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79899" y="2617159"/>
            <a:ext cx="7513705" cy="33772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87420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Agenda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0F087-9581-2908-9E24-E3FDE30AD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0688" y="1720850"/>
            <a:ext cx="11358562" cy="4751873"/>
          </a:xfrm>
          <a:prstGeom prst="rect">
            <a:avLst/>
          </a:prstGeom>
        </p:spPr>
        <p:txBody>
          <a:bodyPr/>
          <a:lstStyle>
            <a:lvl1pPr marL="457200" indent="-457200">
              <a:buSzPct val="100000"/>
              <a:buFont typeface="+mj-lt"/>
              <a:buAutoNum type="arabicPeriod"/>
              <a:defRPr/>
            </a:lvl1pPr>
            <a:lvl2pPr marL="457200" indent="-457200">
              <a:buSzPct val="100000"/>
              <a:buFont typeface="+mj-lt"/>
              <a:buAutoNum type="arabicPeriod"/>
              <a:defRPr/>
            </a:lvl2pPr>
            <a:lvl3pPr marL="841190" indent="-457200">
              <a:buFont typeface="+mj-lt"/>
              <a:buAutoNum type="arabicPeriod"/>
              <a:defRPr/>
            </a:lvl3pPr>
            <a:lvl4pPr marL="1113351" indent="-457200">
              <a:buFont typeface="+mj-lt"/>
              <a:buAutoNum type="arabicPeriod"/>
              <a:defRPr/>
            </a:lvl4pPr>
            <a:lvl5pPr marL="1356761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3C1F236-B920-DCD5-44F0-ADF67FB11DA9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/>
          </a:p>
        </p:txBody>
      </p:sp>
    </p:spTree>
    <p:extLst>
      <p:ext uri="{BB962C8B-B14F-4D97-AF65-F5344CB8AC3E}">
        <p14:creationId xmlns:p14="http://schemas.microsoft.com/office/powerpoint/2010/main" val="306718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xt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E144F9E-19DE-5478-DA44-5CA47AC03E73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7EDBCFB-EEB5-D1DC-B2AF-9768209B0E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31963"/>
            <a:ext cx="11382041" cy="4740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62723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xt Headline 2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7697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3BC2C-328A-38E2-E7EB-8E48D5DE8DD8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D46B49-0E9B-871C-34CA-1AC71DD229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20850"/>
            <a:ext cx="11382375" cy="4716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52415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Text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74A28EA-2508-3F4F-2E9B-E6815DBEC285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E56BC2-459E-9732-DDBA-F57C2060F0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20850"/>
            <a:ext cx="5570538" cy="4803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70CC884-86C7-A198-2549-79386D8E78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9825" y="1720850"/>
            <a:ext cx="5559425" cy="475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67790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2FAC7E2-A0C4-E7B6-F57B-E569DE9B70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240" y="5209226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15D1FE9-B86F-8F47-A426-95D6698588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872" y="2927417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0D602DF-984B-3638-CA3B-6653C731282E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192A378-FF8A-D2E0-5E4D-E7ED9EB270A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96874" y="1744663"/>
            <a:ext cx="11382041" cy="10775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214CD47-6E28-35B1-6180-0DDF2E6927F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96240" y="4016863"/>
            <a:ext cx="11369308" cy="10775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3857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2FAC7E2-A0C4-E7B6-F57B-E569DE9B70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240" y="5158419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BF8597E-071E-5D07-68CA-1307E7A41AB9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EF7E777-ADFA-BF0F-70E6-6FC7FBF9167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96875" y="1744663"/>
            <a:ext cx="11382375" cy="326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6548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96240" y="1747521"/>
            <a:ext cx="11389360" cy="4655565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pPr lvl="0"/>
            <a:r>
              <a:rPr lang="de-CH" noProof="0" dirty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  <a:p>
            <a:pPr lvl="5"/>
            <a:r>
              <a:rPr lang="de-CH" noProof="0" dirty="0"/>
              <a:t>Sechste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1020297" y="385770"/>
            <a:ext cx="10765303" cy="438429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231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40" r:id="rId3"/>
    <p:sldLayoutId id="2147483741" r:id="rId4"/>
    <p:sldLayoutId id="2147483708" r:id="rId5"/>
    <p:sldLayoutId id="2147483742" r:id="rId6"/>
    <p:sldLayoutId id="2147483743" r:id="rId7"/>
    <p:sldLayoutId id="2147483744" r:id="rId8"/>
    <p:sldLayoutId id="2147483745" r:id="rId9"/>
    <p:sldLayoutId id="2147483732" r:id="rId10"/>
    <p:sldLayoutId id="2147483746" r:id="rId11"/>
    <p:sldLayoutId id="2147483747" r:id="rId12"/>
    <p:sldLayoutId id="2147483736" r:id="rId13"/>
    <p:sldLayoutId id="2147483737" r:id="rId14"/>
    <p:sldLayoutId id="2147483738" r:id="rId15"/>
    <p:sldLayoutId id="2147483739" r:id="rId16"/>
  </p:sldLayoutIdLst>
  <p:hf hdr="0" dt="0"/>
  <p:txStyles>
    <p:titleStyle>
      <a:lvl1pPr marL="0" algn="l" defTabSz="914400" rtl="0" eaLnBrk="1" fontAlgn="base" latinLnBrk="0" hangingPunct="1">
        <a:lnSpc>
          <a:spcPct val="90000"/>
        </a:lnSpc>
        <a:spcBef>
          <a:spcPts val="750"/>
        </a:spcBef>
        <a:spcAft>
          <a:spcPct val="0"/>
        </a:spcAft>
        <a:defRPr lang="de-DE" sz="2400" b="1" i="0" u="none" kern="1200" cap="all" baseline="0" dirty="0">
          <a:solidFill>
            <a:srgbClr val="141313"/>
          </a:solidFill>
          <a:latin typeface="Montserrat SemiBold" pitchFamily="2" charset="77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120000"/>
        <a:buFont typeface="Wingdings" pitchFamily="2" charset="2"/>
        <a:buNone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296326" indent="-296326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chemeClr val="tx1"/>
        </a:buClr>
        <a:buSzPct val="120000"/>
        <a:buFont typeface="Wingdings" pitchFamily="2" charset="2"/>
        <a:buChar char="§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623984" indent="-239994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rgbClr val="000000"/>
        </a:buClr>
        <a:buFont typeface="Courier New" panose="02070309020205020404" pitchFamily="49" charset="0"/>
        <a:buChar char="o"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899562" indent="-243411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1132389" indent="-232828" algn="l" defTabSz="1200121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1365217" indent="-232828" algn="l" defTabSz="1219170" rtl="0" eaLnBrk="1" latinLnBrk="0" hangingPunct="1">
        <a:lnSpc>
          <a:spcPct val="90000"/>
        </a:lnSpc>
        <a:spcBef>
          <a:spcPts val="300"/>
        </a:spcBef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6pPr>
      <a:lvl7pPr marL="623984" indent="-239994" algn="l" defTabSz="1219170" rtl="0" eaLnBrk="1" latinLnBrk="0" hangingPunct="1">
        <a:lnSpc>
          <a:spcPts val="2533"/>
        </a:lnSpc>
        <a:spcBef>
          <a:spcPts val="1200"/>
        </a:spcBef>
        <a:buClr>
          <a:schemeClr val="tx1"/>
        </a:buClr>
        <a:buFont typeface="Segoe UI" pitchFamily="34" charset="0"/>
        <a:buChar char="&gt;"/>
        <a:defRPr sz="2133" kern="1200">
          <a:solidFill>
            <a:srgbClr val="666666"/>
          </a:solidFill>
          <a:latin typeface="Arial"/>
          <a:ea typeface="+mn-ea"/>
          <a:cs typeface="Arial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6" userDrawn="1">
          <p15:clr>
            <a:srgbClr val="F26B43"/>
          </p15:clr>
        </p15:guide>
        <p15:guide id="2" pos="423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529" userDrawn="1">
          <p15:clr>
            <a:srgbClr val="F26B43"/>
          </p15:clr>
        </p15:guide>
        <p15:guide id="5" orient="horz" pos="3672" userDrawn="1">
          <p15:clr>
            <a:srgbClr val="F26B43"/>
          </p15:clr>
        </p15:guide>
        <p15:guide id="6" orient="horz" pos="4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6437F-1663-21CA-CBA7-5D26ADF9D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noProof="0"/>
              <a:t>Terraform Kickstart</a:t>
            </a:r>
            <a:endParaRPr lang="de-CH" noProof="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B8D0DC-0AE2-4996-6B08-B06D426F1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DOAG </a:t>
            </a:r>
            <a:r>
              <a:rPr lang="de-CH" noProof="0" dirty="0"/>
              <a:t>OCI Kickstart Workshop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0498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7ECF3C-A04A-4C47-B240-528CD7D3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8D156-6762-E4A2-B760-5F10CD25A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047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81C82-EF58-3836-AD27-6C868285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87A6C8-72A1-737B-96BA-1AEFCAB55B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76679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Folie 1 - &amp;quot;Hier steht der Trainingstitel.&amp;quot;&quot;/&gt;&lt;property id=&quot;20307&quot; value=&quot;342&quot;/&gt;&lt;/object&gt;&lt;object type=&quot;3&quot; unique_id=&quot;10004&quot;&gt;&lt;property id=&quot;20148&quot; value=&quot;5&quot;/&gt;&lt;property id=&quot;20300&quot; value=&quot;Folie 2 - &amp;quot;Vorname Name&amp;quot;&quot;/&gt;&lt;property id=&quot;20307&quot; value=&quot;357&quot;/&gt;&lt;/object&gt;&lt;object type=&quot;3&quot; unique_id=&quot;10005&quot;&gt;&lt;property id=&quot;20148&quot; value=&quot;5&quot;/&gt;&lt;property id=&quot;20300&quot; value=&quot;Folie 3&quot;/&gt;&lt;property id=&quot;20307&quot; value=&quot;358&quot;/&gt;&lt;/object&gt;&lt;object type=&quot;3&quot; unique_id=&quot;10006&quot;&gt;&lt;property id=&quot;20148&quot; value=&quot;5&quot;/&gt;&lt;property id=&quot;20300&quot; value=&quot;Folie 4 - &amp;quot;Hier steht eine Kapitel-Überschrift.&amp;quot;&quot;/&gt;&lt;property id=&quot;20307&quot; value=&quot;344&quot;/&gt;&lt;/object&gt;&lt;object type=&quot;3&quot; unique_id=&quot;10007&quot;&gt;&lt;property id=&quot;20148&quot; value=&quot;5&quot;/&gt;&lt;property id=&quot;20300&quot; value=&quot;Folie 5 - &amp;quot;Agenda&amp;quot;&quot;/&gt;&lt;property id=&quot;20307&quot; value=&quot;362&quot;/&gt;&lt;/object&gt;&lt;object type=&quot;3&quot; unique_id=&quot;10008&quot;&gt;&lt;property id=&quot;20148&quot; value=&quot;5&quot;/&gt;&lt;property id=&quot;20300&quot; value=&quot;Folie 6 - &amp;quot;Hier steht eine 1-zeilige Headline.&amp;quot;&quot;/&gt;&lt;property id=&quot;20307&quot; value=&quot;339&quot;/&gt;&lt;/object&gt;&lt;object type=&quot;3&quot; unique_id=&quot;10009&quot;&gt;&lt;property id=&quot;20148&quot; value=&quot;5&quot;/&gt;&lt;property id=&quot;20300&quot; value=&quot;Folie 7 - &amp;quot;Hier steht eine 2-zeilige Headline.&amp;quot;&quot;/&gt;&lt;property id=&quot;20307&quot; value=&quot;340&quot;/&gt;&lt;/object&gt;&lt;object type=&quot;3&quot; unique_id=&quot;10010&quot;&gt;&lt;property id=&quot;20148&quot; value=&quot;5&quot;/&gt;&lt;property id=&quot;20300&quot; value=&quot;Folie 8 - &amp;quot;Headline&amp;quot;&quot;/&gt;&lt;property id=&quot;20307&quot; value=&quot;363&quot;/&gt;&lt;/object&gt;&lt;object type=&quot;3&quot; unique_id=&quot;10011&quot;&gt;&lt;property id=&quot;20148&quot; value=&quot;5&quot;/&gt;&lt;property id=&quot;20300&quot; value=&quot;Folie 9 - &amp;quot;Referenz Story mit ganzem Bild&amp;quot;&quot;/&gt;&lt;property id=&quot;20307&quot; value=&quot;365&quot;/&gt;&lt;/object&gt;&lt;object type=&quot;3&quot; unique_id=&quot;10012&quot;&gt;&lt;property id=&quot;20148&quot; value=&quot;5&quot;/&gt;&lt;property id=&quot;20300&quot; value=&quot;Folie 10 - &amp;quot;Referenz Story&amp;quot;&quot;/&gt;&lt;property id=&quot;20307&quot; value=&quot;364&quot;/&gt;&lt;/object&gt;&lt;object type=&quot;3&quot; unique_id=&quot;10013&quot;&gt;&lt;property id=&quot;20148&quot; value=&quot;5&quot;/&gt;&lt;property id=&quot;20300&quot; value=&quot;Folie 11 - &amp;quot;Headline&amp;quot;&quot;/&gt;&lt;property id=&quot;20307&quot; value=&quot;366&quot;/&gt;&lt;/object&gt;&lt;object type=&quot;3&quot; unique_id=&quot;10014&quot;&gt;&lt;property id=&quot;20148&quot; value=&quot;5&quot;/&gt;&lt;property id=&quot;20300&quot; value=&quot;Folie 12 - &amp;quot;Headline&amp;quot;&quot;/&gt;&lt;property id=&quot;20307&quot; value=&quot;367&quot;/&gt;&lt;/object&gt;&lt;object type=&quot;3&quot; unique_id=&quot;10015&quot;&gt;&lt;property id=&quot;20148&quot; value=&quot;5&quot;/&gt;&lt;property id=&quot;20300&quot; value=&quot;Folie 13 - &amp;quot;Headline&amp;quot;&quot;/&gt;&lt;property id=&quot;20307&quot; value=&quot;368&quot;/&gt;&lt;/object&gt;&lt;object type=&quot;3&quot; unique_id=&quot;10016&quot;&gt;&lt;property id=&quot;20148&quot; value=&quot;5&quot;/&gt;&lt;property id=&quot;20300&quot; value=&quot;Folie 14 - &amp;quot;Vielen Dank.&amp;quot;&quot;/&gt;&lt;property id=&quot;20307&quot; value=&quot;349&quot;/&gt;&lt;/object&gt;&lt;object type=&quot;3&quot; unique_id=&quot;10017&quot;&gt;&lt;property id=&quot;20148&quot; value=&quot;5&quot;/&gt;&lt;property id=&quot;20300&quot; value=&quot;Folie 15&quot;/&gt;&lt;property id=&quot;20307&quot; value=&quot;355&quot;/&gt;&lt;/object&gt;&lt;object type=&quot;3&quot; unique_id=&quot;10018&quot;&gt;&lt;property id=&quot;20148&quot; value=&quot;5&quot;/&gt;&lt;property id=&quot;20300&quot; value=&quot;Folie 16 - &amp;quot;Icons / Standardobjekte / Best Practice Siegel&amp;quot;&quot;/&gt;&lt;property id=&quot;20307&quot; value=&quot;369&quot;/&gt;&lt;/object&gt;&lt;object type=&quot;3&quot; unique_id=&quot;10019&quot;&gt;&lt;property id=&quot;20148&quot; value=&quot;5&quot;/&gt;&lt;property id=&quot;20300&quot; value=&quot;Folie 17 - &amp;quot;Farbpalette – Trivadis &amp;amp; Friends.&amp;quot;&quot;/&gt;&lt;property id=&quot;20307&quot; value=&quot;351&quot;/&gt;&lt;/object&gt;&lt;/object&gt;&lt;object type=&quot;8&quot; unique_id=&quot;1003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TVD_PPT_Template_16zu9_DE">
  <a:themeElements>
    <a:clrScheme name="TVD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091B6"/>
      </a:accent1>
      <a:accent2>
        <a:srgbClr val="FC7C77"/>
      </a:accent2>
      <a:accent3>
        <a:srgbClr val="55B8A4"/>
      </a:accent3>
      <a:accent4>
        <a:srgbClr val="F7C94D"/>
      </a:accent4>
      <a:accent5>
        <a:srgbClr val="34495E"/>
      </a:accent5>
      <a:accent6>
        <a:srgbClr val="6D65AB"/>
      </a:accent6>
      <a:hlink>
        <a:srgbClr val="005279"/>
      </a:hlink>
      <a:folHlink>
        <a:srgbClr val="D9DCE4"/>
      </a:folHlink>
    </a:clrScheme>
    <a:fontScheme name="Trivad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VD PPT-Template_Training_DE_new" id="{040A6E16-1ABB-C04A-806B-83E0E1BEE21B}" vid="{0281A7E1-7030-4B45-8E0B-798AE9988D0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GeneralDocType" ma:contentTypeID="0x0101001637CE4A8E76C4448E317F64D25C51140053B0137A43F09C44846777061E0F056A" ma:contentTypeVersion="44" ma:contentTypeDescription="" ma:contentTypeScope="" ma:versionID="2a2d05d53e7b3be4547158bc9b43f65d">
  <xsd:schema xmlns:xsd="http://www.w3.org/2001/XMLSchema" xmlns:xs="http://www.w3.org/2001/XMLSchema" xmlns:p="http://schemas.microsoft.com/office/2006/metadata/properties" xmlns:ns2="49d9e7ef-5d44-4367-90d6-2cc1a328c29d" xmlns:ns3="bd04218d-e560-4a5d-ad18-c196d2420a14" targetNamespace="http://schemas.microsoft.com/office/2006/metadata/properties" ma:root="true" ma:fieldsID="e20b88565520550da69d37cab28b1173" ns2:_="" ns3:_="">
    <xsd:import namespace="49d9e7ef-5d44-4367-90d6-2cc1a328c29d"/>
    <xsd:import namespace="bd04218d-e560-4a5d-ad18-c196d2420a14"/>
    <xsd:element name="properties">
      <xsd:complexType>
        <xsd:sequence>
          <xsd:element name="documentManagement">
            <xsd:complexType>
              <xsd:all>
                <xsd:element ref="ns2:ValidTo" minOccurs="0"/>
                <xsd:element ref="ns2:Responsible" minOccurs="0"/>
                <xsd:element ref="ns2:SecurityLevel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d9e7ef-5d44-4367-90d6-2cc1a328c29d" elementFormDefault="qualified">
    <xsd:import namespace="http://schemas.microsoft.com/office/2006/documentManagement/types"/>
    <xsd:import namespace="http://schemas.microsoft.com/office/infopath/2007/PartnerControls"/>
    <xsd:element name="ValidTo" ma:index="1" nillable="true" ma:displayName="Valid To" ma:format="DateOnly" ma:indexed="true" ma:internalName="ValidTo" ma:readOnly="false">
      <xsd:simpleType>
        <xsd:restriction base="dms:DateTime"/>
      </xsd:simpleType>
    </xsd:element>
    <xsd:element name="Responsible" ma:index="2" nillable="true" ma:displayName="Responsible" ma:indexed="true" ma:list="UserInfo" ma:SearchPeopleOnly="false" ma:SharePointGroup="0" ma:internalName="Responsible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urityLevel" ma:index="3" nillable="true" ma:displayName="Security Level" ma:default="internal" ma:format="RadioButtons" ma:indexed="true" ma:internalName="SecurityLevel" ma:readOnly="false">
      <xsd:simpleType>
        <xsd:restriction base="dms:Choice">
          <xsd:enumeration value="public"/>
          <xsd:enumeration value="internal"/>
          <xsd:enumeration value="confidential"/>
          <xsd:enumeration value="secret"/>
        </xsd:restriction>
      </xsd:simpleType>
    </xsd:element>
    <xsd:element name="SharedWithUsers" ma:index="11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04218d-e560-4a5d-ad18-c196d2420a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 xmlns="49d9e7ef-5d44-4367-90d6-2cc1a328c29d">
      <UserInfo>
        <DisplayName/>
        <AccountId xsi:nil="true"/>
        <AccountType/>
      </UserInfo>
    </Responsible>
    <SecurityLevel xmlns="49d9e7ef-5d44-4367-90d6-2cc1a328c29d">internal</SecurityLevel>
    <ValidTo xmlns="49d9e7ef-5d44-4367-90d6-2cc1a328c29d" xsi:nil="true"/>
  </documentManagement>
</p:properties>
</file>

<file path=customXml/itemProps1.xml><?xml version="1.0" encoding="utf-8"?>
<ds:datastoreItem xmlns:ds="http://schemas.openxmlformats.org/officeDocument/2006/customXml" ds:itemID="{3E992F7D-77EB-45D8-83EA-D9433BE24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d9e7ef-5d44-4367-90d6-2cc1a328c29d"/>
    <ds:schemaRef ds:uri="bd04218d-e560-4a5d-ad18-c196d2420a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963054-8648-43A2-92C9-BA1FDBC93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EB2428-06DB-42A3-A94E-EC55E92563A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4b9e184-14ce-443c-b89e-4fb866c8376b"/>
    <ds:schemaRef ds:uri="http://www.w3.org/XML/1998/namespace"/>
    <ds:schemaRef ds:uri="49d9e7ef-5d44-4367-90d6-2cc1a328c29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TVD_PPT_Template_16zu9_DE</Template>
  <TotalTime>0</TotalTime>
  <Words>7</Words>
  <Application>Microsoft Macintosh PowerPoint</Application>
  <PresentationFormat>Widescreen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Courier New</vt:lpstr>
      <vt:lpstr>Montserrat</vt:lpstr>
      <vt:lpstr>Montserrat SemiBold</vt:lpstr>
      <vt:lpstr>Montserrat-SemiBold</vt:lpstr>
      <vt:lpstr>Open Sans Light</vt:lpstr>
      <vt:lpstr>Segoe UI</vt:lpstr>
      <vt:lpstr>Wingdings</vt:lpstr>
      <vt:lpstr>TVD_PPT_Template_16zu9_DE</vt:lpstr>
      <vt:lpstr>Terraform Kickstart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Oehrli, Stefan</dc:creator>
  <cp:lastModifiedBy>Oehrli, Stefan</cp:lastModifiedBy>
  <cp:revision>4</cp:revision>
  <cp:lastPrinted>2011-06-06T08:45:27Z</cp:lastPrinted>
  <dcterms:created xsi:type="dcterms:W3CDTF">2022-09-08T07:17:46Z</dcterms:created>
  <dcterms:modified xsi:type="dcterms:W3CDTF">2022-09-08T11:39:35Z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0x0101001637CE4A8E76C4448E317F64D25C51140053B0137A43F09C44846777061E0F056A</vt:lpwstr>
  </property>
  <property fmtid="{D5CDD505-2E9C-101B-9397-08002B2CF9AE}" pid="3" name="Self Training">
    <vt:lpwstr/>
  </property>
  <property fmtid="{D5CDD505-2E9C-101B-9397-08002B2CF9AE}" pid="4" name="_ExtendedDescription">
    <vt:lpwstr/>
  </property>
</Properties>
</file>