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2"/>
  </p:notesMasterIdLst>
  <p:handoutMasterIdLst>
    <p:handoutMasterId r:id="rId13"/>
  </p:handoutMasterIdLst>
  <p:sldIdLst>
    <p:sldId id="343" r:id="rId5"/>
    <p:sldId id="344" r:id="rId6"/>
    <p:sldId id="347" r:id="rId7"/>
    <p:sldId id="349" r:id="rId8"/>
    <p:sldId id="348" r:id="rId9"/>
    <p:sldId id="345" r:id="rId10"/>
    <p:sldId id="346" r:id="rId11"/>
  </p:sldIdLst>
  <p:sldSz cx="12192000" cy="6858000"/>
  <p:notesSz cx="6834188" cy="9979025"/>
  <p:custDataLst>
    <p:tags r:id="rId14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08.09.22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08.09.22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 dirty="0"/>
              <a:t>Fazit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D156-6762-E4A2-B760-5F10CD25A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E7C7-B469-C7E1-B725-5D38BB05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EF7F6-EA72-BB8A-B6A2-A7777A5C8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00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DA02-3B70-1B24-FAA1-370674B3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A921-1433-9FEA-CA42-A9EC5F006D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D2699-8A14-1E9C-BE30-482FA746A80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4" y="188499"/>
            <a:ext cx="6043073" cy="598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7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6DD-D02E-679C-72A6-ED056243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3FDE-C4EB-3D3F-A6A0-A3BF674C7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28261D-A482-7E28-477A-5F0027A2A38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78" y="198559"/>
            <a:ext cx="4061919" cy="57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0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2FF0-2365-18D4-C09C-B8549648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66A9-D6F5-F71C-269D-B2914D228A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1F8203-CC3F-E1FB-99D8-098C02D4512F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10" y="221286"/>
            <a:ext cx="4198838" cy="57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382-4970-C99C-2214-24FB4A2F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6A6E-FB0D-73A3-A7C7-E74CDB0FC2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8D738-53E1-3332-17B0-51CECF03055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9" y="823706"/>
            <a:ext cx="5493703" cy="52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91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customXml/itemProps2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5</TotalTime>
  <Words>6</Words>
  <Application>Microsoft Macintosh PowerPoint</Application>
  <PresentationFormat>Widescreen</PresentationFormat>
  <Paragraphs>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Fazit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5</cp:revision>
  <cp:lastPrinted>2011-06-06T08:45:27Z</cp:lastPrinted>
  <dcterms:created xsi:type="dcterms:W3CDTF">2022-09-08T07:17:46Z</dcterms:created>
  <dcterms:modified xsi:type="dcterms:W3CDTF">2022-09-08T11:46:16Z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