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2"/>
  </p:notesMasterIdLst>
  <p:handoutMasterIdLst>
    <p:handoutMasterId r:id="rId13"/>
  </p:handoutMasterIdLst>
  <p:sldIdLst>
    <p:sldId id="343" r:id="rId5"/>
    <p:sldId id="344" r:id="rId6"/>
    <p:sldId id="347" r:id="rId7"/>
    <p:sldId id="348" r:id="rId8"/>
    <p:sldId id="349" r:id="rId9"/>
    <p:sldId id="345" r:id="rId10"/>
    <p:sldId id="346" r:id="rId11"/>
  </p:sldIdLst>
  <p:sldSz cx="12192000" cy="6858000"/>
  <p:notesSz cx="6834188" cy="9979025"/>
  <p:custDataLst>
    <p:tags r:id="rId14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21.09.22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21.09.22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 dirty="0"/>
              <a:t>Fazit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ECF3C-A04A-4C47-B240-528CD7D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OCI Walkthrough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9966E3-D767-C7D0-394E-EC5CF504CD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04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E7C7-B469-C7E1-B725-5D38BB05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Terraform Kickstart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08472-DD7A-07A5-4654-40AAA182C0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Der Aufbau von Cloud-basierten Umgebungen mit Terraform </a:t>
            </a:r>
            <a:r>
              <a:rPr lang="de-CH" b="1" dirty="0"/>
              <a:t>macht Spass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de-CH" dirty="0"/>
              <a:t>Umgebungen sind dann auch schnell wieder weg, wenn man etwas falsch macht </a:t>
            </a:r>
            <a:r>
              <a:rPr lang="de-CH" dirty="0">
                <a:sym typeface="Wingdings" pitchFamily="2" charset="2"/>
              </a:rPr>
              <a:t></a:t>
            </a:r>
            <a:endParaRPr lang="de-CH" dirty="0"/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Eine </a:t>
            </a:r>
            <a:r>
              <a:rPr lang="de-CH" b="1" dirty="0"/>
              <a:t>klare Strategie </a:t>
            </a:r>
            <a:r>
              <a:rPr lang="de-CH" dirty="0"/>
              <a:t>ist wichtig</a:t>
            </a:r>
          </a:p>
          <a:p>
            <a:pPr marL="639226" lvl="1" indent="-342900"/>
            <a:r>
              <a:rPr lang="de-CH" dirty="0"/>
              <a:t>Es kann passieren, dass man sich bei der Entwicklung verliert…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Verwenden Sie Tools wie </a:t>
            </a:r>
            <a:r>
              <a:rPr lang="de-CH" b="1" dirty="0" err="1"/>
              <a:t>Ansible</a:t>
            </a:r>
            <a:r>
              <a:rPr lang="de-CH" b="1" dirty="0"/>
              <a:t> zur Konfiguration der Ressourcen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Nutzen sie </a:t>
            </a:r>
            <a:r>
              <a:rPr lang="de-CH" b="1" dirty="0"/>
              <a:t>Module</a:t>
            </a:r>
            <a:r>
              <a:rPr lang="de-CH" dirty="0"/>
              <a:t>, um Konfigurationen zu kombinieren / wieder zu verwenden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Folgen Sie den Terraform Best Practice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Ein Blick auf die verschiedenen Beispiele von Terraform und Oracle lohnt sich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Holen Sie sich Ideen für den Aufbau Ihrer eigenen Umgebung</a:t>
            </a:r>
          </a:p>
        </p:txBody>
      </p:sp>
    </p:spTree>
    <p:extLst>
      <p:ext uri="{BB962C8B-B14F-4D97-AF65-F5344CB8AC3E}">
        <p14:creationId xmlns:p14="http://schemas.microsoft.com/office/powerpoint/2010/main" val="33400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6DD-D02E-679C-72A6-ED056243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Bereit für die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3FDE-C4EB-3D3F-A6A0-A3BF674C76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4" y="1720850"/>
            <a:ext cx="6913931" cy="48037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Der Einstieg in Cloud basierte Infrastruktuen ist einfach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Automatisiertes Deployment mit IaC, Terraform erlaubt</a:t>
            </a:r>
            <a:br>
              <a:rPr lang="en-CH" dirty="0"/>
            </a:br>
            <a:r>
              <a:rPr lang="en-CH" dirty="0"/>
              <a:t>die “Versionierung” der Infrastruktur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R</a:t>
            </a:r>
            <a:r>
              <a:rPr lang="en-CH" dirty="0"/>
              <a:t>eproduzierbarkeit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CH" dirty="0"/>
              <a:t>Skallierung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Oracle Cloud Infrastucture ist einfacher als gedacht.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28261D-A482-7E28-477A-5F0027A2A38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0805" y="0"/>
            <a:ext cx="4468111" cy="61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0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DA02-3B70-1B24-FAA1-370674B3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A921-1433-9FEA-CA42-A9EC5F006D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0D2699-8A14-1E9C-BE30-482FA746A80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04" y="188499"/>
            <a:ext cx="6043073" cy="598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2FF0-2365-18D4-C09C-B8549648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66A9-D6F5-F71C-269D-B2914D228A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1F8203-CC3F-E1FB-99D8-098C02D4512F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10" y="221286"/>
            <a:ext cx="4198838" cy="57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382-4970-C99C-2214-24FB4A2F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6A6E-FB0D-73A3-A7C7-E74CDB0FC2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8D738-53E1-3332-17B0-51CECF03055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9" y="823706"/>
            <a:ext cx="5493703" cy="52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91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Props1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41</TotalTime>
  <Words>137</Words>
  <Application>Microsoft Macintosh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Fazit</vt:lpstr>
      <vt:lpstr>OCI Walkthrough</vt:lpstr>
      <vt:lpstr>Terraform Kickstart</vt:lpstr>
      <vt:lpstr>Bereit für die Cloud?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Oehrli, Stefan</cp:lastModifiedBy>
  <cp:revision>8</cp:revision>
  <cp:lastPrinted>2011-06-06T08:45:27Z</cp:lastPrinted>
  <dcterms:created xsi:type="dcterms:W3CDTF">2022-09-08T07:17:46Z</dcterms:created>
  <dcterms:modified xsi:type="dcterms:W3CDTF">2022-09-21T13:15:11Z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