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2"/>
  </p:notesMasterIdLst>
  <p:handoutMasterIdLst>
    <p:handoutMasterId r:id="rId13"/>
  </p:handoutMasterIdLst>
  <p:sldIdLst>
    <p:sldId id="343" r:id="rId5"/>
    <p:sldId id="346" r:id="rId6"/>
    <p:sldId id="262" r:id="rId7"/>
    <p:sldId id="344" r:id="rId8"/>
    <p:sldId id="347" r:id="rId9"/>
    <p:sldId id="351" r:id="rId10"/>
    <p:sldId id="350" r:id="rId11"/>
  </p:sldIdLst>
  <p:sldSz cx="12192000" cy="6858000"/>
  <p:notesSz cx="6834188" cy="9979025"/>
  <p:custDataLst>
    <p:tags r:id="rId14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D479B-22B5-6A4C-875D-D77D05C18DF2}" v="4" dt="2022-09-20T08:31:27.641"/>
    <p1510:client id="{74804094-9D1F-4D87-B3AC-2AADDF82ABB0}" v="3" dt="2022-09-21T04:55:2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5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hrli, Stefan" userId="3f36891e-f853-43e7-bcbc-2879a2513833" providerId="ADAL" clId="{32ED479B-22B5-6A4C-875D-D77D05C18DF2}"/>
    <pc:docChg chg="undo custSel delSld modSld">
      <pc:chgData name="Oehrli, Stefan" userId="3f36891e-f853-43e7-bcbc-2879a2513833" providerId="ADAL" clId="{32ED479B-22B5-6A4C-875D-D77D05C18DF2}" dt="2022-09-20T08:31:31.188" v="762" actId="962"/>
      <pc:docMkLst>
        <pc:docMk/>
      </pc:docMkLst>
      <pc:sldChg chg="modSp mod">
        <pc:chgData name="Oehrli, Stefan" userId="3f36891e-f853-43e7-bcbc-2879a2513833" providerId="ADAL" clId="{32ED479B-22B5-6A4C-875D-D77D05C18DF2}" dt="2022-09-20T08:14:42.784" v="178" actId="113"/>
        <pc:sldMkLst>
          <pc:docMk/>
          <pc:sldMk cId="2524752255" sldId="347"/>
        </pc:sldMkLst>
        <pc:spChg chg="mod">
          <ac:chgData name="Oehrli, Stefan" userId="3f36891e-f853-43e7-bcbc-2879a2513833" providerId="ADAL" clId="{32ED479B-22B5-6A4C-875D-D77D05C18DF2}" dt="2022-09-20T08:14:42.784" v="178" actId="113"/>
          <ac:spMkLst>
            <pc:docMk/>
            <pc:sldMk cId="2524752255" sldId="347"/>
            <ac:spMk id="5" creationId="{BF42DB99-EEC3-180D-E6F4-3CA30F711A77}"/>
          </ac:spMkLst>
        </pc:spChg>
      </pc:sldChg>
      <pc:sldChg chg="del">
        <pc:chgData name="Oehrli, Stefan" userId="3f36891e-f853-43e7-bcbc-2879a2513833" providerId="ADAL" clId="{32ED479B-22B5-6A4C-875D-D77D05C18DF2}" dt="2022-09-20T08:07:13.981" v="0" actId="2696"/>
        <pc:sldMkLst>
          <pc:docMk/>
          <pc:sldMk cId="3695733175" sldId="348"/>
        </pc:sldMkLst>
      </pc:sldChg>
      <pc:sldChg chg="addSp delSp modSp mod">
        <pc:chgData name="Oehrli, Stefan" userId="3f36891e-f853-43e7-bcbc-2879a2513833" providerId="ADAL" clId="{32ED479B-22B5-6A4C-875D-D77D05C18DF2}" dt="2022-09-20T08:31:31.188" v="762" actId="962"/>
        <pc:sldMkLst>
          <pc:docMk/>
          <pc:sldMk cId="2400712817" sldId="350"/>
        </pc:sldMkLst>
        <pc:spChg chg="mod">
          <ac:chgData name="Oehrli, Stefan" userId="3f36891e-f853-43e7-bcbc-2879a2513833" providerId="ADAL" clId="{32ED479B-22B5-6A4C-875D-D77D05C18DF2}" dt="2022-09-20T08:07:23.822" v="2" actId="20577"/>
          <ac:spMkLst>
            <pc:docMk/>
            <pc:sldMk cId="2400712817" sldId="350"/>
            <ac:spMk id="2" creationId="{CAD9CA60-0114-FF3A-8C5F-7ED2C6B133DE}"/>
          </ac:spMkLst>
        </pc:spChg>
        <pc:spChg chg="add del mod">
          <ac:chgData name="Oehrli, Stefan" userId="3f36891e-f853-43e7-bcbc-2879a2513833" providerId="ADAL" clId="{32ED479B-22B5-6A4C-875D-D77D05C18DF2}" dt="2022-09-20T08:31:27.641" v="760"/>
          <ac:spMkLst>
            <pc:docMk/>
            <pc:sldMk cId="2400712817" sldId="350"/>
            <ac:spMk id="4" creationId="{BA71AC3D-FE72-FA9D-1A2F-04DA382216BB}"/>
          </ac:spMkLst>
        </pc:spChg>
        <pc:picChg chg="del">
          <ac:chgData name="Oehrli, Stefan" userId="3f36891e-f853-43e7-bcbc-2879a2513833" providerId="ADAL" clId="{32ED479B-22B5-6A4C-875D-D77D05C18DF2}" dt="2022-09-20T08:14:53.477" v="179" actId="478"/>
          <ac:picMkLst>
            <pc:docMk/>
            <pc:sldMk cId="2400712817" sldId="350"/>
            <ac:picMk id="5" creationId="{FFD6B321-F9C2-6F6E-3D07-455A054EF25E}"/>
          </ac:picMkLst>
        </pc:picChg>
        <pc:picChg chg="add mod">
          <ac:chgData name="Oehrli, Stefan" userId="3f36891e-f853-43e7-bcbc-2879a2513833" providerId="ADAL" clId="{32ED479B-22B5-6A4C-875D-D77D05C18DF2}" dt="2022-09-20T08:31:31.188" v="762" actId="962"/>
          <ac:picMkLst>
            <pc:docMk/>
            <pc:sldMk cId="2400712817" sldId="350"/>
            <ac:picMk id="7" creationId="{8C4C05CB-9B6F-BFE1-AE92-3985A70ADD07}"/>
          </ac:picMkLst>
        </pc:picChg>
      </pc:sldChg>
      <pc:sldChg chg="modSp mod">
        <pc:chgData name="Oehrli, Stefan" userId="3f36891e-f853-43e7-bcbc-2879a2513833" providerId="ADAL" clId="{32ED479B-22B5-6A4C-875D-D77D05C18DF2}" dt="2022-09-20T08:31:07.752" v="759"/>
        <pc:sldMkLst>
          <pc:docMk/>
          <pc:sldMk cId="1252676395" sldId="351"/>
        </pc:sldMkLst>
        <pc:spChg chg="mod">
          <ac:chgData name="Oehrli, Stefan" userId="3f36891e-f853-43e7-bcbc-2879a2513833" providerId="ADAL" clId="{32ED479B-22B5-6A4C-875D-D77D05C18DF2}" dt="2022-09-20T08:31:07.752" v="759"/>
          <ac:spMkLst>
            <pc:docMk/>
            <pc:sldMk cId="1252676395" sldId="351"/>
            <ac:spMk id="3" creationId="{F6791B4D-1F78-6FC6-CF5B-7AB8E5FF7563}"/>
          </ac:spMkLst>
        </pc:spChg>
      </pc:sldChg>
      <pc:sldChg chg="del">
        <pc:chgData name="Oehrli, Stefan" userId="3f36891e-f853-43e7-bcbc-2879a2513833" providerId="ADAL" clId="{32ED479B-22B5-6A4C-875D-D77D05C18DF2}" dt="2022-09-20T08:07:19.229" v="1" actId="2696"/>
        <pc:sldMkLst>
          <pc:docMk/>
          <pc:sldMk cId="1458509171" sldId="352"/>
        </pc:sldMkLst>
      </pc:sldChg>
    </pc:docChg>
  </pc:docChgLst>
  <pc:docChgLst>
    <pc:chgData name="Berger, Martin" userId="2dce5e24-1af4-4f49-bc50-80b59c8dc36b" providerId="ADAL" clId="{74804094-9D1F-4D87-B3AC-2AADDF82ABB0}"/>
    <pc:docChg chg="custSel addSld delSld modSld">
      <pc:chgData name="Berger, Martin" userId="2dce5e24-1af4-4f49-bc50-80b59c8dc36b" providerId="ADAL" clId="{74804094-9D1F-4D87-B3AC-2AADDF82ABB0}" dt="2022-09-21T04:55:39.062" v="112" actId="20577"/>
      <pc:docMkLst>
        <pc:docMk/>
      </pc:docMkLst>
      <pc:sldChg chg="addSp delSp modSp add mod">
        <pc:chgData name="Berger, Martin" userId="2dce5e24-1af4-4f49-bc50-80b59c8dc36b" providerId="ADAL" clId="{74804094-9D1F-4D87-B3AC-2AADDF82ABB0}" dt="2022-09-21T04:55:39.062" v="112" actId="20577"/>
        <pc:sldMkLst>
          <pc:docMk/>
          <pc:sldMk cId="184408605" sldId="262"/>
        </pc:sldMkLst>
        <pc:spChg chg="mod">
          <ac:chgData name="Berger, Martin" userId="2dce5e24-1af4-4f49-bc50-80b59c8dc36b" providerId="ADAL" clId="{74804094-9D1F-4D87-B3AC-2AADDF82ABB0}" dt="2022-09-21T04:55:39.062" v="112" actId="20577"/>
          <ac:spMkLst>
            <pc:docMk/>
            <pc:sldMk cId="184408605" sldId="262"/>
            <ac:spMk id="3" creationId="{F2899981-DE13-D142-ADB5-D0171DD553F5}"/>
          </ac:spMkLst>
        </pc:spChg>
        <pc:spChg chg="mod">
          <ac:chgData name="Berger, Martin" userId="2dce5e24-1af4-4f49-bc50-80b59c8dc36b" providerId="ADAL" clId="{74804094-9D1F-4D87-B3AC-2AADDF82ABB0}" dt="2022-09-21T04:54:43.705" v="82" actId="20577"/>
          <ac:spMkLst>
            <pc:docMk/>
            <pc:sldMk cId="184408605" sldId="262"/>
            <ac:spMk id="12" creationId="{72DAC2E9-59C5-BE4C-828B-E52040C6880C}"/>
          </ac:spMkLst>
        </pc:spChg>
        <pc:spChg chg="mod">
          <ac:chgData name="Berger, Martin" userId="2dce5e24-1af4-4f49-bc50-80b59c8dc36b" providerId="ADAL" clId="{74804094-9D1F-4D87-B3AC-2AADDF82ABB0}" dt="2022-09-21T04:53:55.818" v="30" actId="20577"/>
          <ac:spMkLst>
            <pc:docMk/>
            <pc:sldMk cId="184408605" sldId="262"/>
            <ac:spMk id="14" creationId="{509711DB-C967-424D-A5E9-AEE4079FDC8A}"/>
          </ac:spMkLst>
        </pc:spChg>
        <pc:spChg chg="mod">
          <ac:chgData name="Berger, Martin" userId="2dce5e24-1af4-4f49-bc50-80b59c8dc36b" providerId="ADAL" clId="{74804094-9D1F-4D87-B3AC-2AADDF82ABB0}" dt="2022-09-21T04:52:25.735" v="2" actId="27636"/>
          <ac:spMkLst>
            <pc:docMk/>
            <pc:sldMk cId="184408605" sldId="262"/>
            <ac:spMk id="16" creationId="{9DE532CA-DA2A-48FC-A945-C4C9EB2A7134}"/>
          </ac:spMkLst>
        </pc:spChg>
        <pc:spChg chg="mod">
          <ac:chgData name="Berger, Martin" userId="2dce5e24-1af4-4f49-bc50-80b59c8dc36b" providerId="ADAL" clId="{74804094-9D1F-4D87-B3AC-2AADDF82ABB0}" dt="2022-09-21T04:52:25.734" v="1" actId="27636"/>
          <ac:spMkLst>
            <pc:docMk/>
            <pc:sldMk cId="184408605" sldId="262"/>
            <ac:spMk id="19" creationId="{0BB9D21E-55BB-497D-9C7C-2C1A60E7B0DF}"/>
          </ac:spMkLst>
        </pc:spChg>
        <pc:picChg chg="add mod">
          <ac:chgData name="Berger, Martin" userId="2dce5e24-1af4-4f49-bc50-80b59c8dc36b" providerId="ADAL" clId="{74804094-9D1F-4D87-B3AC-2AADDF82ABB0}" dt="2022-09-21T04:55:30.467" v="101" actId="1076"/>
          <ac:picMkLst>
            <pc:docMk/>
            <pc:sldMk cId="184408605" sldId="262"/>
            <ac:picMk id="2" creationId="{05F5BD77-5E52-A75A-A95B-3CEB10FA463B}"/>
          </ac:picMkLst>
        </pc:picChg>
        <pc:picChg chg="del">
          <ac:chgData name="Berger, Martin" userId="2dce5e24-1af4-4f49-bc50-80b59c8dc36b" providerId="ADAL" clId="{74804094-9D1F-4D87-B3AC-2AADDF82ABB0}" dt="2022-09-21T04:55:28.095" v="99" actId="478"/>
          <ac:picMkLst>
            <pc:docMk/>
            <pc:sldMk cId="184408605" sldId="262"/>
            <ac:picMk id="10" creationId="{281003D0-D7E1-419C-8E63-9C1EE4EEEABF}"/>
          </ac:picMkLst>
        </pc:picChg>
      </pc:sldChg>
      <pc:sldChg chg="del">
        <pc:chgData name="Berger, Martin" userId="2dce5e24-1af4-4f49-bc50-80b59c8dc36b" providerId="ADAL" clId="{74804094-9D1F-4D87-B3AC-2AADDF82ABB0}" dt="2022-09-21T04:54:05.232" v="32" actId="47"/>
        <pc:sldMkLst>
          <pc:docMk/>
          <pc:sldMk cId="316565560" sldId="345"/>
        </pc:sldMkLst>
      </pc:sldChg>
      <pc:sldChg chg="modSp new del mod">
        <pc:chgData name="Berger, Martin" userId="2dce5e24-1af4-4f49-bc50-80b59c8dc36b" providerId="ADAL" clId="{74804094-9D1F-4D87-B3AC-2AADDF82ABB0}" dt="2022-09-21T04:55:16.948" v="98" actId="47"/>
        <pc:sldMkLst>
          <pc:docMk/>
          <pc:sldMk cId="113958917" sldId="352"/>
        </pc:sldMkLst>
        <pc:spChg chg="mod">
          <ac:chgData name="Berger, Martin" userId="2dce5e24-1af4-4f49-bc50-80b59c8dc36b" providerId="ADAL" clId="{74804094-9D1F-4D87-B3AC-2AADDF82ABB0}" dt="2022-09-21T04:54:56.233" v="97" actId="20577"/>
          <ac:spMkLst>
            <pc:docMk/>
            <pc:sldMk cId="113958917" sldId="352"/>
            <ac:spMk id="5" creationId="{38240B75-2955-4D35-4514-114A06AF6D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21.09.2022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4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19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vadis.com/de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21.09.2022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453" y="2617160"/>
            <a:ext cx="7513983" cy="3359571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  <p:sldLayoutId id="2147483748" r:id="rId17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oradba.ch/doag2022/others" TargetMode="External"/><Relationship Id="rId2" Type="http://schemas.openxmlformats.org/officeDocument/2006/relationships/hyperlink" Target="http://code.oradba.ch/doag2022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loud.orac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 dirty="0"/>
              <a:t>OCI Kickstart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Freunden</a:t>
            </a:r>
            <a:r>
              <a:rPr lang="en-GB" dirty="0"/>
              <a:t> in der Cloud </a:t>
            </a:r>
            <a:r>
              <a:rPr lang="en-GB" dirty="0" err="1"/>
              <a:t>unterwegs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B100F-C259-5897-EAC4-1EB9A7F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HALLO, </a:t>
            </a:r>
            <a:r>
              <a:rPr lang="de-CH" noProof="0" dirty="0" err="1"/>
              <a:t>Grüessech</a:t>
            </a:r>
            <a:r>
              <a:rPr lang="de-CH" noProof="0" dirty="0"/>
              <a:t>, HI!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FE8E6-DB8B-6F24-C73F-78F673EC8BA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noProof="0" dirty="0"/>
              <a:t>Stefan Oehrli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B3C5F-F6FC-C07A-9342-257411D440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noProof="0" dirty="0"/>
              <a:t>Data Engineering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30BE6-771A-3279-4403-3C1CCA3892F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Since 1997 active in various IT areas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More than 24 years of experience in Oracle databases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Focus: Protecting data and operating databases securely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Security assessments and reviews 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Database security concepts and their implementation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Oracle Backup &amp; Recovery concepts and troubleshooting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Oracle Enterprise User and Advanced Security, DB Vault, …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Oracle Directory Services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Co-author of the book The Oracle DBA (</a:t>
            </a:r>
            <a:r>
              <a:rPr lang="en-GB" dirty="0" err="1"/>
              <a:t>Hanser</a:t>
            </a:r>
            <a:r>
              <a:rPr lang="en-GB" dirty="0"/>
              <a:t>, 2016/07)</a:t>
            </a:r>
          </a:p>
        </p:txBody>
      </p:sp>
      <p:pic>
        <p:nvPicPr>
          <p:cNvPr id="9" name="Picture Placeholder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FEF8BA8-1A57-6CDC-6B7D-A1333F0F40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880" r="880"/>
          <a:stretch>
            <a:fillRect/>
          </a:stretch>
        </p:blipFill>
        <p:spPr/>
      </p:pic>
      <p:pic>
        <p:nvPicPr>
          <p:cNvPr id="10" name="Picture 2" descr="Image result for dba handbuch">
            <a:extLst>
              <a:ext uri="{FF2B5EF4-FFF2-40B4-BE49-F238E27FC236}">
                <a16:creationId xmlns:a16="http://schemas.microsoft.com/office/drawing/2014/main" id="{18FFE2B4-64A6-12D2-9A76-C80D771C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272" y="915621"/>
            <a:ext cx="1381758" cy="1947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B12227-764C-75BE-17F5-735591093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150" y="382987"/>
            <a:ext cx="1451520" cy="145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C48B719A-6EDF-99AC-162A-17BAABA0B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68" y="663011"/>
            <a:ext cx="2399080" cy="94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99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99981-DE13-D142-ADB5-D0171DD5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1" y="382313"/>
            <a:ext cx="10760765" cy="444481"/>
          </a:xfrm>
        </p:spPr>
        <p:txBody>
          <a:bodyPr/>
          <a:lstStyle/>
          <a:p>
            <a:r>
              <a:rPr lang="de-CH" dirty="0" err="1"/>
              <a:t>Grüessech</a:t>
            </a:r>
            <a:r>
              <a:rPr lang="de-CH" dirty="0"/>
              <a:t> </a:t>
            </a:r>
            <a:r>
              <a:rPr lang="de-CH" dirty="0" err="1"/>
              <a:t>mitenang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DAC2E9-59C5-BE4C-828B-E52040C6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Kestenholz</a:t>
            </a:r>
            <a:r>
              <a:rPr lang="en-US" dirty="0"/>
              <a:t> / </a:t>
            </a:r>
            <a:r>
              <a:rPr lang="en-US" dirty="0" err="1"/>
              <a:t>Jurasüdfuss</a:t>
            </a:r>
            <a:r>
              <a:rPr lang="en-US" dirty="0"/>
              <a:t> / Switzerland</a:t>
            </a:r>
          </a:p>
          <a:p>
            <a:r>
              <a:rPr lang="en-US" dirty="0"/>
              <a:t>2 Junior-DBAs @ Home (</a:t>
            </a:r>
            <a:r>
              <a:rPr lang="en-CH" dirty="0"/>
              <a:t>7</a:t>
            </a:r>
            <a:r>
              <a:rPr lang="en-US" dirty="0" err="1"/>
              <a:t>yrs</a:t>
            </a:r>
            <a:r>
              <a:rPr lang="en-US" dirty="0"/>
              <a:t> &amp; </a:t>
            </a:r>
            <a:r>
              <a:rPr lang="en-CH" dirty="0"/>
              <a:t>9</a:t>
            </a:r>
            <a:r>
              <a:rPr lang="en-US" dirty="0" err="1"/>
              <a:t>yrs</a:t>
            </a:r>
            <a:r>
              <a:rPr lang="en-US" dirty="0"/>
              <a:t>)</a:t>
            </a:r>
          </a:p>
          <a:p>
            <a:r>
              <a:rPr lang="en-US" dirty="0"/>
              <a:t>Firefighter &amp; E-Biker</a:t>
            </a:r>
          </a:p>
          <a:p>
            <a:r>
              <a:rPr lang="en-US" dirty="0"/>
              <a:t>Loves his companies' cultural values:	</a:t>
            </a:r>
          </a:p>
          <a:p>
            <a:pPr lvl="1"/>
            <a:r>
              <a:rPr lang="en-US" dirty="0"/>
              <a:t>curiosity, doers, network, space, and together</a:t>
            </a:r>
          </a:p>
          <a:p>
            <a:r>
              <a:rPr lang="en-GB" dirty="0"/>
              <a:t>Focus: </a:t>
            </a: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Cloud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9F4119-BD7B-4314-9A80-3C2AF066DC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91" b="791"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05D747D-D90E-DC47-B0B4-BAFEDBB6F73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dirty="0"/>
              <a:t>M</a:t>
            </a:r>
            <a:r>
              <a:rPr lang="en-CH" dirty="0" err="1"/>
              <a:t>artin</a:t>
            </a:r>
            <a:r>
              <a:rPr lang="en-CH" dirty="0"/>
              <a:t> </a:t>
            </a:r>
            <a:r>
              <a:rPr lang="en-CH" dirty="0" err="1"/>
              <a:t>berger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09711DB-C967-424D-A5E9-AEE4079FDC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noProof="0" dirty="0"/>
              <a:t>Data Engineering Associate Manager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4FF4E-9E8A-4FC8-BE0A-8DFACADDD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009" y="244089"/>
            <a:ext cx="1333596" cy="1477143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9DE532CA-DA2A-48FC-A945-C4C9EB2A7134}"/>
              </a:ext>
            </a:extLst>
          </p:cNvPr>
          <p:cNvSpPr txBox="1">
            <a:spLocks/>
          </p:cNvSpPr>
          <p:nvPr/>
        </p:nvSpPr>
        <p:spPr>
          <a:xfrm>
            <a:off x="3610693" y="6093291"/>
            <a:ext cx="2485307" cy="41433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97" indent="0">
              <a:buNone/>
            </a:pPr>
            <a:r>
              <a:rPr lang="de-CH" sz="1800"/>
              <a:t>martinberger.com</a:t>
            </a:r>
          </a:p>
          <a:p>
            <a:endParaRPr lang="de-CH" sz="1800"/>
          </a:p>
        </p:txBody>
      </p:sp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05EA0D80-4827-4465-A0C9-7BB9BA5F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76" y="5998389"/>
            <a:ext cx="453899" cy="453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631476-01FC-4A56-94CB-31B5F825B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29" y="5970638"/>
            <a:ext cx="548961" cy="548961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0BB9D21E-55BB-497D-9C7C-2C1A60E7B0DF}"/>
              </a:ext>
            </a:extLst>
          </p:cNvPr>
          <p:cNvSpPr txBox="1">
            <a:spLocks/>
          </p:cNvSpPr>
          <p:nvPr/>
        </p:nvSpPr>
        <p:spPr>
          <a:xfrm>
            <a:off x="921003" y="6071135"/>
            <a:ext cx="2485307" cy="41433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97" indent="0">
              <a:buNone/>
            </a:pPr>
            <a:r>
              <a:rPr lang="de-CH" sz="1800" dirty="0"/>
              <a:t>martinberger_ch</a:t>
            </a:r>
          </a:p>
          <a:p>
            <a:endParaRPr lang="de-CH" sz="1800" dirty="0"/>
          </a:p>
        </p:txBody>
      </p:sp>
      <p:pic>
        <p:nvPicPr>
          <p:cNvPr id="2" name="Picture 1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5F5BD77-5E52-A75A-A95B-3CEB10FA46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89" y="453315"/>
            <a:ext cx="2399080" cy="94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7C18E-2B93-B7F5-00D1-9D71AEC6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39AC-A6C1-23C0-5C59-FA5A97F13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noProof="0" dirty="0"/>
              <a:t>Einleitung</a:t>
            </a:r>
          </a:p>
          <a:p>
            <a:r>
              <a:rPr lang="de-CH" noProof="0" dirty="0"/>
              <a:t>OCI Walkthrough</a:t>
            </a:r>
          </a:p>
          <a:p>
            <a:r>
              <a:rPr lang="de-CH" noProof="0" dirty="0"/>
              <a:t>Terraform Kickstart</a:t>
            </a:r>
          </a:p>
          <a:p>
            <a:r>
              <a:rPr lang="de-CH" noProof="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2829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CAAA3-5B54-6D66-4419-71B6B3F3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Kurszeiten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2DB99-EEC3-180D-E6F4-3CA30F711A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09:00 </a:t>
            </a:r>
            <a:r>
              <a:rPr lang="de-CH" noProof="0" dirty="0"/>
              <a:t>		Intro und Organisation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09:15 </a:t>
            </a:r>
            <a:r>
              <a:rPr lang="de-CH" noProof="0" dirty="0"/>
              <a:t>		Architekturübersicht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10:00</a:t>
            </a:r>
            <a:r>
              <a:rPr lang="de-CH" noProof="0" dirty="0"/>
              <a:t>		VCN / </a:t>
            </a:r>
            <a:r>
              <a:rPr lang="de-CH" noProof="0" dirty="0" err="1"/>
              <a:t>Compute</a:t>
            </a:r>
            <a:r>
              <a:rPr lang="de-CH" noProof="0" dirty="0"/>
              <a:t> Service / Load Balancer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10:50 		</a:t>
            </a:r>
            <a:r>
              <a:rPr lang="de-CH" noProof="0" dirty="0"/>
              <a:t>Database </a:t>
            </a:r>
            <a:r>
              <a:rPr lang="de-CH" noProof="0" dirty="0" err="1"/>
              <a:t>as</a:t>
            </a:r>
            <a:r>
              <a:rPr lang="de-CH" noProof="0" dirty="0"/>
              <a:t> a Service / ADB vs. DBCS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12:00 – 13:00 	Mittagspause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13:00 </a:t>
            </a:r>
            <a:r>
              <a:rPr lang="de-CH" noProof="0" dirty="0"/>
              <a:t>		Quickstart Terraform / </a:t>
            </a:r>
            <a:r>
              <a:rPr lang="de-CH" noProof="0" dirty="0" err="1"/>
              <a:t>IaC</a:t>
            </a:r>
            <a:endParaRPr lang="de-CH" noProof="0" dirty="0"/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13:20</a:t>
            </a:r>
            <a:r>
              <a:rPr lang="de-CH" noProof="0" dirty="0"/>
              <a:t>		VCN / </a:t>
            </a:r>
            <a:r>
              <a:rPr lang="de-CH" noProof="0" dirty="0" err="1"/>
              <a:t>Compute</a:t>
            </a:r>
            <a:r>
              <a:rPr lang="de-CH" noProof="0" dirty="0"/>
              <a:t> Service / DBCS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14:30 – 15:00 	Kaffeepause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15:00</a:t>
            </a:r>
            <a:r>
              <a:rPr lang="de-CH" noProof="0" dirty="0"/>
              <a:t>		ADB / Module / OCI Stacks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16:00 – 16:30	Feedback / Fragen / Kursabschluss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252475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82C-EBF1-2EDB-58D7-8D00E988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Zugriff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1B4D-1F78-6FC6-CF5B-7AB8E5FF7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H" dirty="0"/>
              <a:t>Die Kursunterlagen und Übungen werden via GitHub Repository / Webseite bereit gestellt: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OCI Walkthrough </a:t>
            </a:r>
            <a:r>
              <a:rPr lang="en-GB" dirty="0">
                <a:hlinkClick r:id="rId2"/>
              </a:rPr>
              <a:t>http://code.oradba.ch/doag2022</a:t>
            </a:r>
            <a:endParaRPr lang="en-CH" dirty="0"/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PDF und Kursunterlagen </a:t>
            </a:r>
            <a:r>
              <a:rPr lang="en-GB" dirty="0">
                <a:hlinkClick r:id="rId3"/>
              </a:rPr>
              <a:t>http://code.oradba.ch/doag2022/others</a:t>
            </a:r>
            <a:endParaRPr lang="en-GB" dirty="0"/>
          </a:p>
          <a:p>
            <a:endParaRPr lang="en-GB" dirty="0"/>
          </a:p>
          <a:p>
            <a:r>
              <a:rPr lang="de-CH" dirty="0"/>
              <a:t>Für den Workshop Teil erhält jeder Teilnehmer Zugriff auf die Oracle Cloud. Oracle stellt uns eine Umgebung samt Ressourcen für den Schulungstag zur Verfügung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/>
              <a:t>URL: 		</a:t>
            </a:r>
            <a:r>
              <a:rPr lang="en-GB" dirty="0">
                <a:hlinkClick r:id="rId4"/>
              </a:rPr>
              <a:t>http://cloud.oracle.com</a:t>
            </a:r>
            <a:endParaRPr lang="en-GB" dirty="0"/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/>
              <a:t>Tenant</a:t>
            </a:r>
            <a:r>
              <a:rPr lang="en-GB" dirty="0"/>
              <a:t>: 		</a:t>
            </a:r>
            <a:r>
              <a:rPr lang="en-GB" dirty="0" err="1"/>
              <a:t>gemäss</a:t>
            </a:r>
            <a:r>
              <a:rPr lang="en-GB" dirty="0"/>
              <a:t> Referent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 err="1"/>
              <a:t>Benutzer</a:t>
            </a:r>
            <a:r>
              <a:rPr lang="en-GB" b="1" dirty="0"/>
              <a:t>: 		</a:t>
            </a:r>
            <a:r>
              <a:rPr lang="en-GB" dirty="0"/>
              <a:t>DOAGOCI</a:t>
            </a:r>
            <a:r>
              <a:rPr lang="en-GB" b="1" i="1" dirty="0"/>
              <a:t>NN</a:t>
            </a:r>
            <a:endParaRPr lang="en-GB" dirty="0"/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 err="1"/>
              <a:t>Passwort</a:t>
            </a:r>
            <a:r>
              <a:rPr lang="en-GB" b="1" dirty="0"/>
              <a:t>: 		</a:t>
            </a:r>
            <a:r>
              <a:rPr lang="en-GB" dirty="0" err="1"/>
              <a:t>gemäss</a:t>
            </a:r>
            <a:r>
              <a:rPr lang="en-GB" dirty="0"/>
              <a:t> Referent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/>
              <a:t>Compartment:	</a:t>
            </a:r>
            <a:r>
              <a:rPr lang="en-GB" dirty="0" err="1"/>
              <a:t>Student</a:t>
            </a:r>
            <a:r>
              <a:rPr lang="en-GB" b="1" i="1" dirty="0" err="1"/>
              <a:t>NN</a:t>
            </a:r>
            <a:endParaRPr lang="en-CH" b="1" i="1" dirty="0"/>
          </a:p>
        </p:txBody>
      </p:sp>
    </p:spTree>
    <p:extLst>
      <p:ext uri="{BB962C8B-B14F-4D97-AF65-F5344CB8AC3E}">
        <p14:creationId xmlns:p14="http://schemas.microsoft.com/office/powerpoint/2010/main" val="125267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A60-0114-FF3A-8C5F-7ED2C6B1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Umgebung</a:t>
            </a:r>
          </a:p>
        </p:txBody>
      </p:sp>
      <p:pic>
        <p:nvPicPr>
          <p:cNvPr id="7" name="Content Placeholder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8C4C05CB-9B6F-BFE1-AE92-3985A70ADD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733336"/>
            <a:ext cx="11382375" cy="4737529"/>
          </a:xfrm>
        </p:spPr>
      </p:pic>
    </p:spTree>
    <p:extLst>
      <p:ext uri="{BB962C8B-B14F-4D97-AF65-F5344CB8AC3E}">
        <p14:creationId xmlns:p14="http://schemas.microsoft.com/office/powerpoint/2010/main" val="2400712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EB2428-06DB-42A3-A94E-EC55E92563A2}">
  <ds:schemaRefs>
    <ds:schemaRef ds:uri="http://schemas.microsoft.com/office/2006/documentManagement/types"/>
    <ds:schemaRef ds:uri="http://purl.org/dc/elements/1.1/"/>
    <ds:schemaRef ds:uri="49d9e7ef-5d44-4367-90d6-2cc1a328c29d"/>
    <ds:schemaRef ds:uri="bd04218d-e560-4a5d-ad18-c196d2420a14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332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OCI Kickstart Workshop</vt:lpstr>
      <vt:lpstr>HALLO, Grüessech, HI! </vt:lpstr>
      <vt:lpstr>Grüessech mitenang</vt:lpstr>
      <vt:lpstr>Agenda</vt:lpstr>
      <vt:lpstr>Kurszeiten</vt:lpstr>
      <vt:lpstr>Workshop Zugriff</vt:lpstr>
      <vt:lpstr>Workshop Umgebung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Berger, Martin</cp:lastModifiedBy>
  <cp:revision>4</cp:revision>
  <cp:lastPrinted>2011-06-06T08:45:27Z</cp:lastPrinted>
  <dcterms:created xsi:type="dcterms:W3CDTF">2022-09-08T07:17:46Z</dcterms:created>
  <dcterms:modified xsi:type="dcterms:W3CDTF">2022-09-21T04:55:46Z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