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8"/>
  </p:notesMasterIdLst>
  <p:handoutMasterIdLst>
    <p:handoutMasterId r:id="rId9"/>
  </p:handoutMasterIdLst>
  <p:sldIdLst>
    <p:sldId id="343" r:id="rId5"/>
    <p:sldId id="344" r:id="rId6"/>
    <p:sldId id="345" r:id="rId7"/>
  </p:sldIdLst>
  <p:sldSz cx="12192000" cy="6858000"/>
  <p:notesSz cx="6834188" cy="9979025"/>
  <p:custDataLst>
    <p:tags r:id="rId10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7C77"/>
    <a:srgbClr val="55B8A4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08.09.22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08.09.22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/>
              <a:t>OCI Walkthrough</a:t>
            </a:r>
            <a:endParaRPr lang="de-CH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DOAG </a:t>
            </a:r>
            <a:r>
              <a:rPr lang="de-CH" noProof="0" dirty="0"/>
              <a:t>OCI Kickstart Workshop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ECF3C-A04A-4C47-B240-528CD7D3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8D156-6762-E4A2-B760-5F10CD25A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047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81C82-EF58-3836-AD27-6C86828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7A6C8-72A1-737B-96BA-1AEFCAB55B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7667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B2428-06DB-42A3-A94E-EC55E9256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4b9e184-14ce-443c-b89e-4fb866c8376b"/>
    <ds:schemaRef ds:uri="http://www.w3.org/XML/1998/namespace"/>
    <ds:schemaRef ds:uri="49d9e7ef-5d44-4367-90d6-2cc1a328c29d"/>
  </ds:schemaRefs>
</ds:datastoreItem>
</file>

<file path=customXml/itemProps2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0</TotalTime>
  <Words>7</Words>
  <Application>Microsoft Macintosh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Segoe UI</vt:lpstr>
      <vt:lpstr>Wingdings</vt:lpstr>
      <vt:lpstr>TVD_PPT_Template_16zu9_DE</vt:lpstr>
      <vt:lpstr>OCI Walkthrough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Oehrli, Stefan</cp:lastModifiedBy>
  <cp:revision>4</cp:revision>
  <cp:lastPrinted>2011-06-06T08:45:27Z</cp:lastPrinted>
  <dcterms:created xsi:type="dcterms:W3CDTF">2022-09-08T07:17:46Z</dcterms:created>
  <dcterms:modified xsi:type="dcterms:W3CDTF">2022-09-08T11:38:50Z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