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3" r:id="rId4"/>
  </p:sldMasterIdLst>
  <p:notesMasterIdLst>
    <p:notesMasterId r:id="rId91"/>
  </p:notesMasterIdLst>
  <p:handoutMasterIdLst>
    <p:handoutMasterId r:id="rId92"/>
  </p:handoutMasterIdLst>
  <p:sldIdLst>
    <p:sldId id="343" r:id="rId5"/>
    <p:sldId id="344" r:id="rId6"/>
    <p:sldId id="358" r:id="rId7"/>
    <p:sldId id="354" r:id="rId8"/>
    <p:sldId id="430" r:id="rId9"/>
    <p:sldId id="427" r:id="rId10"/>
    <p:sldId id="428" r:id="rId11"/>
    <p:sldId id="429" r:id="rId12"/>
    <p:sldId id="371" r:id="rId13"/>
    <p:sldId id="355" r:id="rId14"/>
    <p:sldId id="357" r:id="rId15"/>
    <p:sldId id="356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4" r:id="rId28"/>
    <p:sldId id="372" r:id="rId29"/>
    <p:sldId id="345" r:id="rId30"/>
    <p:sldId id="350" r:id="rId31"/>
    <p:sldId id="347" r:id="rId32"/>
    <p:sldId id="346" r:id="rId33"/>
    <p:sldId id="348" r:id="rId34"/>
    <p:sldId id="349" r:id="rId35"/>
    <p:sldId id="351" r:id="rId36"/>
    <p:sldId id="352" r:id="rId37"/>
    <p:sldId id="353" r:id="rId38"/>
    <p:sldId id="359" r:id="rId39"/>
    <p:sldId id="375" r:id="rId40"/>
    <p:sldId id="373" r:id="rId41"/>
    <p:sldId id="376" r:id="rId42"/>
    <p:sldId id="377" r:id="rId43"/>
    <p:sldId id="378" r:id="rId44"/>
    <p:sldId id="379" r:id="rId45"/>
    <p:sldId id="382" r:id="rId46"/>
    <p:sldId id="381" r:id="rId47"/>
    <p:sldId id="380" r:id="rId48"/>
    <p:sldId id="383" r:id="rId49"/>
    <p:sldId id="388" r:id="rId50"/>
    <p:sldId id="384" r:id="rId51"/>
    <p:sldId id="385" r:id="rId52"/>
    <p:sldId id="386" r:id="rId53"/>
    <p:sldId id="387" r:id="rId54"/>
    <p:sldId id="389" r:id="rId55"/>
    <p:sldId id="391" r:id="rId56"/>
    <p:sldId id="390" r:id="rId57"/>
    <p:sldId id="393" r:id="rId58"/>
    <p:sldId id="392" r:id="rId59"/>
    <p:sldId id="397" r:id="rId60"/>
    <p:sldId id="394" r:id="rId61"/>
    <p:sldId id="395" r:id="rId62"/>
    <p:sldId id="396" r:id="rId63"/>
    <p:sldId id="398" r:id="rId64"/>
    <p:sldId id="400" r:id="rId65"/>
    <p:sldId id="401" r:id="rId66"/>
    <p:sldId id="402" r:id="rId67"/>
    <p:sldId id="403" r:id="rId68"/>
    <p:sldId id="404" r:id="rId69"/>
    <p:sldId id="406" r:id="rId70"/>
    <p:sldId id="405" r:id="rId71"/>
    <p:sldId id="408" r:id="rId72"/>
    <p:sldId id="407" r:id="rId73"/>
    <p:sldId id="409" r:id="rId74"/>
    <p:sldId id="410" r:id="rId75"/>
    <p:sldId id="413" r:id="rId76"/>
    <p:sldId id="411" r:id="rId77"/>
    <p:sldId id="412" r:id="rId78"/>
    <p:sldId id="414" r:id="rId79"/>
    <p:sldId id="416" r:id="rId80"/>
    <p:sldId id="415" r:id="rId81"/>
    <p:sldId id="417" r:id="rId82"/>
    <p:sldId id="418" r:id="rId83"/>
    <p:sldId id="419" r:id="rId84"/>
    <p:sldId id="424" r:id="rId85"/>
    <p:sldId id="426" r:id="rId86"/>
    <p:sldId id="420" r:id="rId87"/>
    <p:sldId id="421" r:id="rId88"/>
    <p:sldId id="422" r:id="rId89"/>
    <p:sldId id="423" r:id="rId90"/>
  </p:sldIdLst>
  <p:sldSz cx="12192000" cy="6858000"/>
  <p:notesSz cx="6834188" cy="9979025"/>
  <p:custDataLst>
    <p:tags r:id="rId93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Wittmann" initials="AW" lastIdx="1" clrIdx="0">
    <p:extLst>
      <p:ext uri="{19B8F6BF-5375-455C-9EA6-DF929625EA0E}">
        <p15:presenceInfo xmlns:p15="http://schemas.microsoft.com/office/powerpoint/2012/main" userId="S::Andrea.Wittmann@trivadis.com::0827b9ed-02bf-4208-b7ff-7993840177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8A4"/>
    <a:srgbClr val="4091B6"/>
    <a:srgbClr val="000000"/>
    <a:srgbClr val="FC7C77"/>
    <a:srgbClr val="6D65AB"/>
    <a:srgbClr val="005279"/>
    <a:srgbClr val="788487"/>
    <a:srgbClr val="E40520"/>
    <a:srgbClr val="D9DCE4"/>
    <a:srgbClr val="8C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5F198-9F39-44EB-AAAC-FB9DD2BAFDB8}" v="157" dt="2022-09-20T15:30:33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22" d="100"/>
          <a:sy n="122" d="100"/>
        </p:scale>
        <p:origin x="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4488" y="168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commentAuthors" Target="commentAuthors.xml"/><Relationship Id="rId9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tags" Target="tags/tag1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er, Martin" userId="2dce5e24-1af4-4f49-bc50-80b59c8dc36b" providerId="ADAL" clId="{4605F198-9F39-44EB-AAAC-FB9DD2BAFDB8}"/>
    <pc:docChg chg="undo redo custSel addSld delSld modSld sldOrd">
      <pc:chgData name="Berger, Martin" userId="2dce5e24-1af4-4f49-bc50-80b59c8dc36b" providerId="ADAL" clId="{4605F198-9F39-44EB-AAAC-FB9DD2BAFDB8}" dt="2022-09-20T15:38:19.032" v="23477" actId="20577"/>
      <pc:docMkLst>
        <pc:docMk/>
      </pc:docMkLst>
      <pc:sldChg chg="modSp mod modClrScheme chgLayout">
        <pc:chgData name="Berger, Martin" userId="2dce5e24-1af4-4f49-bc50-80b59c8dc36b" providerId="ADAL" clId="{4605F198-9F39-44EB-AAAC-FB9DD2BAFDB8}" dt="2022-09-20T04:41:40.231" v="10114" actId="12"/>
        <pc:sldMkLst>
          <pc:docMk/>
          <pc:sldMk cId="740470740" sldId="344"/>
        </pc:sldMkLst>
        <pc:spChg chg="mod ord">
          <ac:chgData name="Berger, Martin" userId="2dce5e24-1af4-4f49-bc50-80b59c8dc36b" providerId="ADAL" clId="{4605F198-9F39-44EB-AAAC-FB9DD2BAFDB8}" dt="2022-09-20T04:41:30.175" v="10110" actId="700"/>
          <ac:spMkLst>
            <pc:docMk/>
            <pc:sldMk cId="740470740" sldId="344"/>
            <ac:spMk id="4" creationId="{F07ECF3C-A04A-4C47-B240-528CD7D39C31}"/>
          </ac:spMkLst>
        </pc:spChg>
        <pc:spChg chg="mod ord">
          <ac:chgData name="Berger, Martin" userId="2dce5e24-1af4-4f49-bc50-80b59c8dc36b" providerId="ADAL" clId="{4605F198-9F39-44EB-AAAC-FB9DD2BAFDB8}" dt="2022-09-20T04:41:40.231" v="10114" actId="12"/>
          <ac:spMkLst>
            <pc:docMk/>
            <pc:sldMk cId="740470740" sldId="344"/>
            <ac:spMk id="5" creationId="{CA88D156-6762-E4A2-B760-5F10CD25A9C9}"/>
          </ac:spMkLst>
        </pc:spChg>
      </pc:sldChg>
      <pc:sldChg chg="addSp delSp modSp mod chgLayout">
        <pc:chgData name="Berger, Martin" userId="2dce5e24-1af4-4f49-bc50-80b59c8dc36b" providerId="ADAL" clId="{4605F198-9F39-44EB-AAAC-FB9DD2BAFDB8}" dt="2022-09-20T04:46:14.835" v="10248" actId="12"/>
        <pc:sldMkLst>
          <pc:docMk/>
          <pc:sldMk cId="667667959" sldId="345"/>
        </pc:sldMkLst>
        <pc:spChg chg="add del mod">
          <ac:chgData name="Berger, Martin" userId="2dce5e24-1af4-4f49-bc50-80b59c8dc36b" providerId="ADAL" clId="{4605F198-9F39-44EB-AAAC-FB9DD2BAFDB8}" dt="2022-09-19T18:07:38.513" v="636"/>
          <ac:spMkLst>
            <pc:docMk/>
            <pc:sldMk cId="667667959" sldId="345"/>
            <ac:spMk id="2" creationId="{105D1B99-49EB-103B-7B21-7F5378B9C8B6}"/>
          </ac:spMkLst>
        </pc:spChg>
        <pc:spChg chg="add mod">
          <ac:chgData name="Berger, Martin" userId="2dce5e24-1af4-4f49-bc50-80b59c8dc36b" providerId="ADAL" clId="{4605F198-9F39-44EB-AAAC-FB9DD2BAFDB8}" dt="2022-09-19T18:15:08.410" v="845" actId="1076"/>
          <ac:spMkLst>
            <pc:docMk/>
            <pc:sldMk cId="667667959" sldId="345"/>
            <ac:spMk id="3" creationId="{77019A7F-B2C6-14FB-ACE7-F0C1EC569B5D}"/>
          </ac:spMkLst>
        </pc:spChg>
        <pc:spChg chg="mod ord">
          <ac:chgData name="Berger, Martin" userId="2dce5e24-1af4-4f49-bc50-80b59c8dc36b" providerId="ADAL" clId="{4605F198-9F39-44EB-AAAC-FB9DD2BAFDB8}" dt="2022-09-20T04:46:09.384" v="10247" actId="700"/>
          <ac:spMkLst>
            <pc:docMk/>
            <pc:sldMk cId="667667959" sldId="345"/>
            <ac:spMk id="4" creationId="{E7681C82-EF58-3836-AD27-6C8682856B7D}"/>
          </ac:spMkLst>
        </pc:spChg>
        <pc:spChg chg="mod ord">
          <ac:chgData name="Berger, Martin" userId="2dce5e24-1af4-4f49-bc50-80b59c8dc36b" providerId="ADAL" clId="{4605F198-9F39-44EB-AAAC-FB9DD2BAFDB8}" dt="2022-09-20T04:46:14.835" v="10248" actId="12"/>
          <ac:spMkLst>
            <pc:docMk/>
            <pc:sldMk cId="667667959" sldId="345"/>
            <ac:spMk id="5" creationId="{8A87A6C8-72A1-737B-96BA-1AEFCAB55B0D}"/>
          </ac:spMkLst>
        </pc:spChg>
        <pc:spChg chg="add mod">
          <ac:chgData name="Berger, Martin" userId="2dce5e24-1af4-4f49-bc50-80b59c8dc36b" providerId="ADAL" clId="{4605F198-9F39-44EB-AAAC-FB9DD2BAFDB8}" dt="2022-09-19T18:51:06.016" v="3202" actId="20577"/>
          <ac:spMkLst>
            <pc:docMk/>
            <pc:sldMk cId="667667959" sldId="345"/>
            <ac:spMk id="6" creationId="{503EA4AF-41E2-A5EA-787C-41D09EC9461E}"/>
          </ac:spMkLst>
        </pc:spChg>
        <pc:spChg chg="add mod">
          <ac:chgData name="Berger, Martin" userId="2dce5e24-1af4-4f49-bc50-80b59c8dc36b" providerId="ADAL" clId="{4605F198-9F39-44EB-AAAC-FB9DD2BAFDB8}" dt="2022-09-19T18:15:05.503" v="844" actId="1076"/>
          <ac:spMkLst>
            <pc:docMk/>
            <pc:sldMk cId="667667959" sldId="345"/>
            <ac:spMk id="7" creationId="{EA4D769B-6776-A055-8490-8D76B165F74F}"/>
          </ac:spMkLst>
        </pc:spChg>
        <pc:spChg chg="del mod topLvl">
          <ac:chgData name="Berger, Martin" userId="2dce5e24-1af4-4f49-bc50-80b59c8dc36b" providerId="ADAL" clId="{4605F198-9F39-44EB-AAAC-FB9DD2BAFDB8}" dt="2022-09-19T18:16:47.760" v="863" actId="478"/>
          <ac:spMkLst>
            <pc:docMk/>
            <pc:sldMk cId="667667959" sldId="345"/>
            <ac:spMk id="11" creationId="{A89DC20B-37D5-74D8-BCC8-055E659EF75E}"/>
          </ac:spMkLst>
        </pc:spChg>
        <pc:spChg chg="del mod">
          <ac:chgData name="Berger, Martin" userId="2dce5e24-1af4-4f49-bc50-80b59c8dc36b" providerId="ADAL" clId="{4605F198-9F39-44EB-AAAC-FB9DD2BAFDB8}" dt="2022-09-19T18:16:45.903" v="862" actId="478"/>
          <ac:spMkLst>
            <pc:docMk/>
            <pc:sldMk cId="667667959" sldId="345"/>
            <ac:spMk id="12" creationId="{543B0FCA-EA0C-750B-8DB6-C19F2D9C9CA7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5" creationId="{826C08E4-FD8B-E636-199F-4CB3B80B0F24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6" creationId="{5FE0628D-35B4-6677-7921-3FCA0BD87435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7" creationId="{FC34891C-BC53-E410-20C4-454B4FF965EF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8" creationId="{80E20074-8EE5-C6E9-014D-A6E88AFB5C16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19" creationId="{F933CA8C-33C1-C8EE-4B77-CD8359B05122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20" creationId="{82F5EF55-4760-69B5-4EDE-A17AC05646F7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21" creationId="{717F74BB-CC56-238F-7A77-7AAC214DDDC7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22" creationId="{708330AA-3616-D1B1-BC3C-0C1A1C29E259}"/>
          </ac:spMkLst>
        </pc:spChg>
        <pc:spChg chg="mod">
          <ac:chgData name="Berger, Martin" userId="2dce5e24-1af4-4f49-bc50-80b59c8dc36b" providerId="ADAL" clId="{4605F198-9F39-44EB-AAAC-FB9DD2BAFDB8}" dt="2022-09-19T18:16:14.281" v="847"/>
          <ac:spMkLst>
            <pc:docMk/>
            <pc:sldMk cId="667667959" sldId="345"/>
            <ac:spMk id="23" creationId="{B2C203D5-D722-035D-E483-8D42B870AF4B}"/>
          </ac:spMkLst>
        </pc:spChg>
        <pc:spChg chg="del mod topLvl">
          <ac:chgData name="Berger, Martin" userId="2dce5e24-1af4-4f49-bc50-80b59c8dc36b" providerId="ADAL" clId="{4605F198-9F39-44EB-AAAC-FB9DD2BAFDB8}" dt="2022-09-19T18:17:24.352" v="868" actId="478"/>
          <ac:spMkLst>
            <pc:docMk/>
            <pc:sldMk cId="667667959" sldId="345"/>
            <ac:spMk id="27" creationId="{E6E518FD-3EB5-57AD-D91B-AB12BB0BFEC3}"/>
          </ac:spMkLst>
        </pc:spChg>
        <pc:spChg chg="del mod">
          <ac:chgData name="Berger, Martin" userId="2dce5e24-1af4-4f49-bc50-80b59c8dc36b" providerId="ADAL" clId="{4605F198-9F39-44EB-AAAC-FB9DD2BAFDB8}" dt="2022-09-19T18:17:19.391" v="867" actId="478"/>
          <ac:spMkLst>
            <pc:docMk/>
            <pc:sldMk cId="667667959" sldId="345"/>
            <ac:spMk id="28" creationId="{CBA837B7-97BB-E64F-D9F5-2BFFFFD84A26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1" creationId="{D558B1F6-6A4A-8A7A-80E5-277EA7BE0BF0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2" creationId="{9715EAF9-3887-5629-75EC-19D4309A41D4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3" creationId="{03FABF08-57A1-5D85-5C28-35703A0E5FDD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4" creationId="{1EE43426-A592-AC85-623E-60F2C5E8437C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5" creationId="{CF226B93-A272-EBFE-49E3-2E89C662212B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6" creationId="{927A41BC-F975-05C3-99B6-66260F4EB078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7" creationId="{1C308008-E907-3EF6-886C-E9A373875D6B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8" creationId="{870F1864-E410-DFC4-2F07-FB3B2C8DE49E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39" creationId="{C108492C-D6E9-CB8C-FA7F-252F810A2C64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40" creationId="{8DAAE0BF-178F-C4B7-25FC-38AC092D955C}"/>
          </ac:spMkLst>
        </pc:spChg>
        <pc:spChg chg="mod">
          <ac:chgData name="Berger, Martin" userId="2dce5e24-1af4-4f49-bc50-80b59c8dc36b" providerId="ADAL" clId="{4605F198-9F39-44EB-AAAC-FB9DD2BAFDB8}" dt="2022-09-19T18:17:14.195" v="865"/>
          <ac:spMkLst>
            <pc:docMk/>
            <pc:sldMk cId="667667959" sldId="345"/>
            <ac:spMk id="41" creationId="{561366EA-7AE0-BBF4-224B-F36D35146CDB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5" creationId="{5BD6C8E5-F225-A034-47D7-6A0B8D00A2A9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6" creationId="{DA17575C-7593-9A6A-A392-11E5AB15A74D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7" creationId="{346E35AA-DE89-016C-8072-87C9ED65C2E3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8" creationId="{4B3D6DEA-88A3-24A5-27C4-9243AAFD2896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49" creationId="{700EF5F2-D23D-DDF8-435F-CD1304B0F79F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50" creationId="{F2A12B0B-ADCF-7CB4-0676-76E113329844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51" creationId="{A0F5C800-DE18-3954-07B9-98A853C9500D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52" creationId="{590837E7-A5C4-7974-54A9-F5765F86363C}"/>
          </ac:spMkLst>
        </pc:spChg>
        <pc:spChg chg="mod">
          <ac:chgData name="Berger, Martin" userId="2dce5e24-1af4-4f49-bc50-80b59c8dc36b" providerId="ADAL" clId="{4605F198-9F39-44EB-AAAC-FB9DD2BAFDB8}" dt="2022-09-19T18:18:09.143" v="895"/>
          <ac:spMkLst>
            <pc:docMk/>
            <pc:sldMk cId="667667959" sldId="345"/>
            <ac:spMk id="53" creationId="{4EAB76CB-017D-4D69-0BD7-910D6EF58ADB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57" creationId="{29AAD174-A164-B2FC-6DEF-FD8515173592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58" creationId="{28C560B2-BD56-AE17-2767-DD0F9A944E33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59" creationId="{C00A7C5D-5F0C-5E1B-1932-6E66AB90CB60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0" creationId="{283F40A1-38FE-FB45-885F-894087C1A79C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1" creationId="{DACE0AE4-7A1C-59D9-FDA8-ECA197F2BE61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2" creationId="{3FBD3E83-1C93-C589-D367-10B6E762BB9C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3" creationId="{26700AC1-FCD0-AEEC-24BC-A318F0C4D67C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4" creationId="{F9160268-D551-F83E-9742-89303B4A3C68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5" creationId="{8589DFA9-89F6-4432-A710-7000AAADBAAC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6" creationId="{C22B7E4B-B9F5-25B6-4381-69B77A366E8D}"/>
          </ac:spMkLst>
        </pc:spChg>
        <pc:spChg chg="mod">
          <ac:chgData name="Berger, Martin" userId="2dce5e24-1af4-4f49-bc50-80b59c8dc36b" providerId="ADAL" clId="{4605F198-9F39-44EB-AAAC-FB9DD2BAFDB8}" dt="2022-09-19T18:18:21.925" v="900"/>
          <ac:spMkLst>
            <pc:docMk/>
            <pc:sldMk cId="667667959" sldId="345"/>
            <ac:spMk id="67" creationId="{CE161215-B0BA-C7EA-E0B1-DAFEDAEB33A9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1" creationId="{2A092A8C-7E16-DA3A-D5CA-F71FC65B3CFB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2" creationId="{869D9982-8B14-023B-DAAD-6B44842DA9A0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3" creationId="{7C4DB7D9-9881-D43A-2C39-1285CD4BB188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4" creationId="{2A0C2AF0-2C4E-A0B5-3310-BE3F8826A232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5" creationId="{42A2BC23-D5B4-DD16-371C-88CA07AA7DB7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6" creationId="{F2748A02-FDDF-BC0F-0C1F-5F0BAFA192CB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7" creationId="{DDBA32DE-DA50-422C-43D9-64B6BF74C249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8" creationId="{C6A8037E-3113-5AC9-4EED-2C863DBF9936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79" creationId="{67430746-F7F8-181B-4337-2FC8A3927407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80" creationId="{C1C69F08-8FD3-10F0-0AD0-CCB9B344A191}"/>
          </ac:spMkLst>
        </pc:spChg>
        <pc:spChg chg="mod">
          <ac:chgData name="Berger, Martin" userId="2dce5e24-1af4-4f49-bc50-80b59c8dc36b" providerId="ADAL" clId="{4605F198-9F39-44EB-AAAC-FB9DD2BAFDB8}" dt="2022-09-19T18:18:29.610" v="904"/>
          <ac:spMkLst>
            <pc:docMk/>
            <pc:sldMk cId="667667959" sldId="345"/>
            <ac:spMk id="81" creationId="{247AD7C7-8960-4998-1EB1-616384014F45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5" creationId="{7388AA4A-3A58-2DAD-ADBF-6B5C392C3D63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6" creationId="{1CCB0065-515D-BCA9-FE0B-F020FB24BF7A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7" creationId="{60C4C6EE-FD4F-AEFC-BA1F-46E7B17353DF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8" creationId="{FCA84293-9915-2016-A048-0B2E9ECD740A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89" creationId="{665B1431-18FA-1A0F-25DA-12E9EFB30A87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0" creationId="{FBA10E22-7857-6808-2EAE-A1BA6E39A720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1" creationId="{BB039773-CD39-9D60-2133-BF3CB24853BF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2" creationId="{65CE3CB8-272F-A85F-4CDB-873D1179CBE4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3" creationId="{B896F2A2-EC67-891D-4E03-0301808D3838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4" creationId="{6DDC361B-8898-97FE-BB0B-7CB7F6250BE7}"/>
          </ac:spMkLst>
        </pc:spChg>
        <pc:spChg chg="mod">
          <ac:chgData name="Berger, Martin" userId="2dce5e24-1af4-4f49-bc50-80b59c8dc36b" providerId="ADAL" clId="{4605F198-9F39-44EB-AAAC-FB9DD2BAFDB8}" dt="2022-09-19T18:18:33.213" v="906"/>
          <ac:spMkLst>
            <pc:docMk/>
            <pc:sldMk cId="667667959" sldId="345"/>
            <ac:spMk id="95" creationId="{2137317E-F136-19B4-E543-C16EA5007D24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99" creationId="{B84CA8C7-9F19-5900-D031-9A013ABCB509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0" creationId="{CA54EB77-7D15-D236-E547-BA2D83761B72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1" creationId="{2AE459E4-ABF3-8EF7-9E29-D653C22A84DD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2" creationId="{10D0C48D-8CF5-9FBA-A7A7-F62297A7BF43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3" creationId="{AA2491D2-080A-FEA2-A83D-C0E494892B6A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4" creationId="{1564B3C3-95C6-B829-7421-00CF16FF1909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5" creationId="{D8F3B1B5-E66E-4580-6B2A-E1E6CA60B4FC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6" creationId="{CCC734F8-AD11-9AD8-6BBF-7F6EA7CB96A9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7" creationId="{83E3AE0A-338C-BD48-C788-300F25D6A10B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8" creationId="{EB9E9580-BAC7-B26E-2698-BA8D5F8E9E56}"/>
          </ac:spMkLst>
        </pc:spChg>
        <pc:spChg chg="mod">
          <ac:chgData name="Berger, Martin" userId="2dce5e24-1af4-4f49-bc50-80b59c8dc36b" providerId="ADAL" clId="{4605F198-9F39-44EB-AAAC-FB9DD2BAFDB8}" dt="2022-09-19T18:18:37.985" v="908"/>
          <ac:spMkLst>
            <pc:docMk/>
            <pc:sldMk cId="667667959" sldId="345"/>
            <ac:spMk id="109" creationId="{46D9BF45-9A96-3288-05D8-3AF9850805D7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3" creationId="{B07374E3-CEF5-BEBD-3351-3F4CB1B7A5CB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4" creationId="{BA17EA32-85CD-C189-31DA-E010F4D9419D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5" creationId="{BE416D01-8FA0-18AA-48BB-2DF143CD4C9E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6" creationId="{772DEE03-F3F8-B40E-304F-B7A8C96A1067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7" creationId="{F205CEB8-1EC0-E4EF-533F-A8CCDDE201BE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8" creationId="{027023BF-E003-AD3D-06A3-1137085E50F7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19" creationId="{01E95B35-348D-7B93-AE93-1B50A78E1244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20" creationId="{A2DEE917-042F-B207-AFDE-488DC40C99A6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21" creationId="{04E797DB-8507-DEE0-F061-7F724DA80785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22" creationId="{1CE0019A-B902-07B6-3310-C387AFF199A8}"/>
          </ac:spMkLst>
        </pc:spChg>
        <pc:spChg chg="mod">
          <ac:chgData name="Berger, Martin" userId="2dce5e24-1af4-4f49-bc50-80b59c8dc36b" providerId="ADAL" clId="{4605F198-9F39-44EB-AAAC-FB9DD2BAFDB8}" dt="2022-09-19T18:18:42.624" v="910"/>
          <ac:spMkLst>
            <pc:docMk/>
            <pc:sldMk cId="667667959" sldId="345"/>
            <ac:spMk id="123" creationId="{06DD0723-4538-5F37-8898-89589E04C026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27" creationId="{899D3C3A-D26E-11F1-7F61-240B964844F8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28" creationId="{64B5ADF5-6980-E80A-A53B-59E344B8BA9A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29" creationId="{F9D68F2B-097C-F6FE-A86A-5BA752E92901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0" creationId="{7F86D41F-6403-2CFB-4C69-EBE590D031F2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1" creationId="{A5BC02A1-E094-944C-FB13-C3FDE20444DF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2" creationId="{C9361245-8CB3-8066-46D1-4F0F63FD4FFB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3" creationId="{D0A478A1-6D53-B172-7B48-8676510FC8DC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4" creationId="{3A92D3B2-5767-8F78-8EB4-8548DA53342D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5" creationId="{3D102297-FF3D-53EC-8049-DF16F9E65E49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6" creationId="{D3BD6615-FCEE-0D91-2DE0-0E3BEA99E180}"/>
          </ac:spMkLst>
        </pc:spChg>
        <pc:spChg chg="mod">
          <ac:chgData name="Berger, Martin" userId="2dce5e24-1af4-4f49-bc50-80b59c8dc36b" providerId="ADAL" clId="{4605F198-9F39-44EB-AAAC-FB9DD2BAFDB8}" dt="2022-09-19T18:18:52.825" v="913"/>
          <ac:spMkLst>
            <pc:docMk/>
            <pc:sldMk cId="667667959" sldId="345"/>
            <ac:spMk id="137" creationId="{E3E099CD-40CC-17FB-9B1A-0B35DE59DEC2}"/>
          </ac:spMkLst>
        </pc:spChg>
        <pc:grpChg chg="add del mod">
          <ac:chgData name="Berger, Martin" userId="2dce5e24-1af4-4f49-bc50-80b59c8dc36b" providerId="ADAL" clId="{4605F198-9F39-44EB-AAAC-FB9DD2BAFDB8}" dt="2022-09-19T18:16:47.760" v="863" actId="478"/>
          <ac:grpSpMkLst>
            <pc:docMk/>
            <pc:sldMk cId="667667959" sldId="345"/>
            <ac:grpSpMk id="8" creationId="{7EB7A779-D823-F4A9-93C6-A4D26326973F}"/>
          </ac:grpSpMkLst>
        </pc:grpChg>
        <pc:grpChg chg="mod topLvl">
          <ac:chgData name="Berger, Martin" userId="2dce5e24-1af4-4f49-bc50-80b59c8dc36b" providerId="ADAL" clId="{4605F198-9F39-44EB-AAAC-FB9DD2BAFDB8}" dt="2022-09-19T18:17:35.190" v="877" actId="14100"/>
          <ac:grpSpMkLst>
            <pc:docMk/>
            <pc:sldMk cId="667667959" sldId="345"/>
            <ac:grpSpMk id="9" creationId="{4EB9EB7F-116F-B379-9D06-F2A8159DD462}"/>
          </ac:grpSpMkLst>
        </pc:grpChg>
        <pc:grpChg chg="del mod">
          <ac:chgData name="Berger, Martin" userId="2dce5e24-1af4-4f49-bc50-80b59c8dc36b" providerId="ADAL" clId="{4605F198-9F39-44EB-AAAC-FB9DD2BAFDB8}" dt="2022-09-19T18:16:45.903" v="862" actId="478"/>
          <ac:grpSpMkLst>
            <pc:docMk/>
            <pc:sldMk cId="667667959" sldId="345"/>
            <ac:grpSpMk id="10" creationId="{5D30F37B-46BF-3EEA-3203-47451567B061}"/>
          </ac:grpSpMkLst>
        </pc:grpChg>
        <pc:grpChg chg="mod">
          <ac:chgData name="Berger, Martin" userId="2dce5e24-1af4-4f49-bc50-80b59c8dc36b" providerId="ADAL" clId="{4605F198-9F39-44EB-AAAC-FB9DD2BAFDB8}" dt="2022-09-19T18:16:14.281" v="847"/>
          <ac:grpSpMkLst>
            <pc:docMk/>
            <pc:sldMk cId="667667959" sldId="345"/>
            <ac:grpSpMk id="13" creationId="{E9F191A8-92E5-01F6-0B12-261FAE345AFD}"/>
          </ac:grpSpMkLst>
        </pc:grpChg>
        <pc:grpChg chg="mod">
          <ac:chgData name="Berger, Martin" userId="2dce5e24-1af4-4f49-bc50-80b59c8dc36b" providerId="ADAL" clId="{4605F198-9F39-44EB-AAAC-FB9DD2BAFDB8}" dt="2022-09-19T18:16:14.281" v="847"/>
          <ac:grpSpMkLst>
            <pc:docMk/>
            <pc:sldMk cId="667667959" sldId="345"/>
            <ac:grpSpMk id="14" creationId="{8789FFAF-3BDF-BA8A-36BA-03098F902C86}"/>
          </ac:grpSpMkLst>
        </pc:grpChg>
        <pc:grpChg chg="add del mod">
          <ac:chgData name="Berger, Martin" userId="2dce5e24-1af4-4f49-bc50-80b59c8dc36b" providerId="ADAL" clId="{4605F198-9F39-44EB-AAAC-FB9DD2BAFDB8}" dt="2022-09-19T18:17:24.352" v="868" actId="478"/>
          <ac:grpSpMkLst>
            <pc:docMk/>
            <pc:sldMk cId="667667959" sldId="345"/>
            <ac:grpSpMk id="24" creationId="{718DDFA8-FC29-8EA2-22D2-5080B82CE026}"/>
          </ac:grpSpMkLst>
        </pc:grpChg>
        <pc:grpChg chg="mod topLvl">
          <ac:chgData name="Berger, Martin" userId="2dce5e24-1af4-4f49-bc50-80b59c8dc36b" providerId="ADAL" clId="{4605F198-9F39-44EB-AAAC-FB9DD2BAFDB8}" dt="2022-09-19T18:17:42.679" v="894" actId="14100"/>
          <ac:grpSpMkLst>
            <pc:docMk/>
            <pc:sldMk cId="667667959" sldId="345"/>
            <ac:grpSpMk id="25" creationId="{FA865672-1326-823B-0C34-2398AEEFB46F}"/>
          </ac:grpSpMkLst>
        </pc:grpChg>
        <pc:grpChg chg="del mod">
          <ac:chgData name="Berger, Martin" userId="2dce5e24-1af4-4f49-bc50-80b59c8dc36b" providerId="ADAL" clId="{4605F198-9F39-44EB-AAAC-FB9DD2BAFDB8}" dt="2022-09-19T18:17:19.391" v="867" actId="478"/>
          <ac:grpSpMkLst>
            <pc:docMk/>
            <pc:sldMk cId="667667959" sldId="345"/>
            <ac:grpSpMk id="26" creationId="{2B0D62FE-149B-ABFF-5AAE-DE59308B8453}"/>
          </ac:grpSpMkLst>
        </pc:grpChg>
        <pc:grpChg chg="mod">
          <ac:chgData name="Berger, Martin" userId="2dce5e24-1af4-4f49-bc50-80b59c8dc36b" providerId="ADAL" clId="{4605F198-9F39-44EB-AAAC-FB9DD2BAFDB8}" dt="2022-09-19T18:17:14.195" v="865"/>
          <ac:grpSpMkLst>
            <pc:docMk/>
            <pc:sldMk cId="667667959" sldId="345"/>
            <ac:grpSpMk id="29" creationId="{C95EE6AE-43C6-2BFC-A4CB-57D140CF95DD}"/>
          </ac:grpSpMkLst>
        </pc:grpChg>
        <pc:grpChg chg="mod">
          <ac:chgData name="Berger, Martin" userId="2dce5e24-1af4-4f49-bc50-80b59c8dc36b" providerId="ADAL" clId="{4605F198-9F39-44EB-AAAC-FB9DD2BAFDB8}" dt="2022-09-19T18:17:14.195" v="865"/>
          <ac:grpSpMkLst>
            <pc:docMk/>
            <pc:sldMk cId="667667959" sldId="345"/>
            <ac:grpSpMk id="30" creationId="{EC88C4FE-5816-C201-41AA-B59E067F226B}"/>
          </ac:grpSpMkLst>
        </pc:grpChg>
        <pc:grpChg chg="add mod">
          <ac:chgData name="Berger, Martin" userId="2dce5e24-1af4-4f49-bc50-80b59c8dc36b" providerId="ADAL" clId="{4605F198-9F39-44EB-AAAC-FB9DD2BAFDB8}" dt="2022-09-19T18:18:17.440" v="899" actId="1076"/>
          <ac:grpSpMkLst>
            <pc:docMk/>
            <pc:sldMk cId="667667959" sldId="345"/>
            <ac:grpSpMk id="42" creationId="{DB9B1DD7-0A14-8BD5-D182-D57B1CFBFB6B}"/>
          </ac:grpSpMkLst>
        </pc:grpChg>
        <pc:grpChg chg="mod">
          <ac:chgData name="Berger, Martin" userId="2dce5e24-1af4-4f49-bc50-80b59c8dc36b" providerId="ADAL" clId="{4605F198-9F39-44EB-AAAC-FB9DD2BAFDB8}" dt="2022-09-19T18:18:09.143" v="895"/>
          <ac:grpSpMkLst>
            <pc:docMk/>
            <pc:sldMk cId="667667959" sldId="345"/>
            <ac:grpSpMk id="43" creationId="{BD138D16-1A5A-7033-217C-4299ADD907C2}"/>
          </ac:grpSpMkLst>
        </pc:grpChg>
        <pc:grpChg chg="mod">
          <ac:chgData name="Berger, Martin" userId="2dce5e24-1af4-4f49-bc50-80b59c8dc36b" providerId="ADAL" clId="{4605F198-9F39-44EB-AAAC-FB9DD2BAFDB8}" dt="2022-09-19T18:18:09.143" v="895"/>
          <ac:grpSpMkLst>
            <pc:docMk/>
            <pc:sldMk cId="667667959" sldId="345"/>
            <ac:grpSpMk id="44" creationId="{2018E5DE-4214-F0D2-6069-5EC56155665E}"/>
          </ac:grpSpMkLst>
        </pc:grpChg>
        <pc:grpChg chg="add mod">
          <ac:chgData name="Berger, Martin" userId="2dce5e24-1af4-4f49-bc50-80b59c8dc36b" providerId="ADAL" clId="{4605F198-9F39-44EB-AAAC-FB9DD2BAFDB8}" dt="2022-09-19T18:18:59.698" v="915" actId="1076"/>
          <ac:grpSpMkLst>
            <pc:docMk/>
            <pc:sldMk cId="667667959" sldId="345"/>
            <ac:grpSpMk id="54" creationId="{DF99DFA6-6F9C-1201-F9B2-A6BA5AAECE54}"/>
          </ac:grpSpMkLst>
        </pc:grpChg>
        <pc:grpChg chg="mod">
          <ac:chgData name="Berger, Martin" userId="2dce5e24-1af4-4f49-bc50-80b59c8dc36b" providerId="ADAL" clId="{4605F198-9F39-44EB-AAAC-FB9DD2BAFDB8}" dt="2022-09-19T18:18:21.925" v="900"/>
          <ac:grpSpMkLst>
            <pc:docMk/>
            <pc:sldMk cId="667667959" sldId="345"/>
            <ac:grpSpMk id="55" creationId="{360B8CCC-74D5-8E84-6263-37E74DC4A662}"/>
          </ac:grpSpMkLst>
        </pc:grpChg>
        <pc:grpChg chg="mod">
          <ac:chgData name="Berger, Martin" userId="2dce5e24-1af4-4f49-bc50-80b59c8dc36b" providerId="ADAL" clId="{4605F198-9F39-44EB-AAAC-FB9DD2BAFDB8}" dt="2022-09-19T18:18:21.925" v="900"/>
          <ac:grpSpMkLst>
            <pc:docMk/>
            <pc:sldMk cId="667667959" sldId="345"/>
            <ac:grpSpMk id="56" creationId="{C42D166F-4CFB-9614-980C-4D3D9BF0B239}"/>
          </ac:grpSpMkLst>
        </pc:grpChg>
        <pc:grpChg chg="add mod">
          <ac:chgData name="Berger, Martin" userId="2dce5e24-1af4-4f49-bc50-80b59c8dc36b" providerId="ADAL" clId="{4605F198-9F39-44EB-AAAC-FB9DD2BAFDB8}" dt="2022-09-19T18:18:32.273" v="905" actId="1076"/>
          <ac:grpSpMkLst>
            <pc:docMk/>
            <pc:sldMk cId="667667959" sldId="345"/>
            <ac:grpSpMk id="68" creationId="{7DF6D964-DAB4-1668-32A3-F5ADCE246FFE}"/>
          </ac:grpSpMkLst>
        </pc:grpChg>
        <pc:grpChg chg="mod">
          <ac:chgData name="Berger, Martin" userId="2dce5e24-1af4-4f49-bc50-80b59c8dc36b" providerId="ADAL" clId="{4605F198-9F39-44EB-AAAC-FB9DD2BAFDB8}" dt="2022-09-19T18:18:29.610" v="904"/>
          <ac:grpSpMkLst>
            <pc:docMk/>
            <pc:sldMk cId="667667959" sldId="345"/>
            <ac:grpSpMk id="69" creationId="{A939A4FF-99BE-1BED-0DC6-4BC507B2361C}"/>
          </ac:grpSpMkLst>
        </pc:grpChg>
        <pc:grpChg chg="mod">
          <ac:chgData name="Berger, Martin" userId="2dce5e24-1af4-4f49-bc50-80b59c8dc36b" providerId="ADAL" clId="{4605F198-9F39-44EB-AAAC-FB9DD2BAFDB8}" dt="2022-09-19T18:18:29.610" v="904"/>
          <ac:grpSpMkLst>
            <pc:docMk/>
            <pc:sldMk cId="667667959" sldId="345"/>
            <ac:grpSpMk id="70" creationId="{EB8A755B-8261-BBA9-55B9-A0B21934D01C}"/>
          </ac:grpSpMkLst>
        </pc:grpChg>
        <pc:grpChg chg="add mod">
          <ac:chgData name="Berger, Martin" userId="2dce5e24-1af4-4f49-bc50-80b59c8dc36b" providerId="ADAL" clId="{4605F198-9F39-44EB-AAAC-FB9DD2BAFDB8}" dt="2022-09-19T18:18:36.745" v="907" actId="1076"/>
          <ac:grpSpMkLst>
            <pc:docMk/>
            <pc:sldMk cId="667667959" sldId="345"/>
            <ac:grpSpMk id="82" creationId="{9B52F79D-823F-815B-6E07-CBE2D1B025B6}"/>
          </ac:grpSpMkLst>
        </pc:grpChg>
        <pc:grpChg chg="mod">
          <ac:chgData name="Berger, Martin" userId="2dce5e24-1af4-4f49-bc50-80b59c8dc36b" providerId="ADAL" clId="{4605F198-9F39-44EB-AAAC-FB9DD2BAFDB8}" dt="2022-09-19T18:18:33.213" v="906"/>
          <ac:grpSpMkLst>
            <pc:docMk/>
            <pc:sldMk cId="667667959" sldId="345"/>
            <ac:grpSpMk id="83" creationId="{58D546AE-2590-0873-25F3-175A2B3EFA71}"/>
          </ac:grpSpMkLst>
        </pc:grpChg>
        <pc:grpChg chg="mod">
          <ac:chgData name="Berger, Martin" userId="2dce5e24-1af4-4f49-bc50-80b59c8dc36b" providerId="ADAL" clId="{4605F198-9F39-44EB-AAAC-FB9DD2BAFDB8}" dt="2022-09-19T18:18:33.213" v="906"/>
          <ac:grpSpMkLst>
            <pc:docMk/>
            <pc:sldMk cId="667667959" sldId="345"/>
            <ac:grpSpMk id="84" creationId="{CAD7F6D7-5F90-01F7-585B-658C2F9CF3C9}"/>
          </ac:grpSpMkLst>
        </pc:grpChg>
        <pc:grpChg chg="add mod">
          <ac:chgData name="Berger, Martin" userId="2dce5e24-1af4-4f49-bc50-80b59c8dc36b" providerId="ADAL" clId="{4605F198-9F39-44EB-AAAC-FB9DD2BAFDB8}" dt="2022-09-19T18:18:41.728" v="909" actId="1076"/>
          <ac:grpSpMkLst>
            <pc:docMk/>
            <pc:sldMk cId="667667959" sldId="345"/>
            <ac:grpSpMk id="96" creationId="{3F3559F7-9140-1460-1DBD-974429548986}"/>
          </ac:grpSpMkLst>
        </pc:grpChg>
        <pc:grpChg chg="mod">
          <ac:chgData name="Berger, Martin" userId="2dce5e24-1af4-4f49-bc50-80b59c8dc36b" providerId="ADAL" clId="{4605F198-9F39-44EB-AAAC-FB9DD2BAFDB8}" dt="2022-09-19T18:18:37.985" v="908"/>
          <ac:grpSpMkLst>
            <pc:docMk/>
            <pc:sldMk cId="667667959" sldId="345"/>
            <ac:grpSpMk id="97" creationId="{C0164242-56FF-BA6C-6956-86F0DDDF539D}"/>
          </ac:grpSpMkLst>
        </pc:grpChg>
        <pc:grpChg chg="mod">
          <ac:chgData name="Berger, Martin" userId="2dce5e24-1af4-4f49-bc50-80b59c8dc36b" providerId="ADAL" clId="{4605F198-9F39-44EB-AAAC-FB9DD2BAFDB8}" dt="2022-09-19T18:18:37.985" v="908"/>
          <ac:grpSpMkLst>
            <pc:docMk/>
            <pc:sldMk cId="667667959" sldId="345"/>
            <ac:grpSpMk id="98" creationId="{AC946BDA-85DA-B90E-B378-95D3F993E5CE}"/>
          </ac:grpSpMkLst>
        </pc:grpChg>
        <pc:grpChg chg="add mod">
          <ac:chgData name="Berger, Martin" userId="2dce5e24-1af4-4f49-bc50-80b59c8dc36b" providerId="ADAL" clId="{4605F198-9F39-44EB-AAAC-FB9DD2BAFDB8}" dt="2022-09-19T18:18:50.858" v="912" actId="1076"/>
          <ac:grpSpMkLst>
            <pc:docMk/>
            <pc:sldMk cId="667667959" sldId="345"/>
            <ac:grpSpMk id="110" creationId="{6C02B397-9488-23B1-62F9-D394CECEA65F}"/>
          </ac:grpSpMkLst>
        </pc:grpChg>
        <pc:grpChg chg="mod">
          <ac:chgData name="Berger, Martin" userId="2dce5e24-1af4-4f49-bc50-80b59c8dc36b" providerId="ADAL" clId="{4605F198-9F39-44EB-AAAC-FB9DD2BAFDB8}" dt="2022-09-19T18:18:42.624" v="910"/>
          <ac:grpSpMkLst>
            <pc:docMk/>
            <pc:sldMk cId="667667959" sldId="345"/>
            <ac:grpSpMk id="111" creationId="{ABED802E-EF43-539D-BEFB-E064EECB2E96}"/>
          </ac:grpSpMkLst>
        </pc:grpChg>
        <pc:grpChg chg="mod">
          <ac:chgData name="Berger, Martin" userId="2dce5e24-1af4-4f49-bc50-80b59c8dc36b" providerId="ADAL" clId="{4605F198-9F39-44EB-AAAC-FB9DD2BAFDB8}" dt="2022-09-19T18:18:42.624" v="910"/>
          <ac:grpSpMkLst>
            <pc:docMk/>
            <pc:sldMk cId="667667959" sldId="345"/>
            <ac:grpSpMk id="112" creationId="{29E28DC1-3A8D-1439-1FA5-C33493ED5B84}"/>
          </ac:grpSpMkLst>
        </pc:grpChg>
        <pc:grpChg chg="add mod">
          <ac:chgData name="Berger, Martin" userId="2dce5e24-1af4-4f49-bc50-80b59c8dc36b" providerId="ADAL" clId="{4605F198-9F39-44EB-AAAC-FB9DD2BAFDB8}" dt="2022-09-19T18:18:56.205" v="914" actId="1076"/>
          <ac:grpSpMkLst>
            <pc:docMk/>
            <pc:sldMk cId="667667959" sldId="345"/>
            <ac:grpSpMk id="124" creationId="{ED8C7EFF-78CA-D7DA-6B19-63FA95121CD1}"/>
          </ac:grpSpMkLst>
        </pc:grpChg>
        <pc:grpChg chg="mod">
          <ac:chgData name="Berger, Martin" userId="2dce5e24-1af4-4f49-bc50-80b59c8dc36b" providerId="ADAL" clId="{4605F198-9F39-44EB-AAAC-FB9DD2BAFDB8}" dt="2022-09-19T18:18:52.825" v="913"/>
          <ac:grpSpMkLst>
            <pc:docMk/>
            <pc:sldMk cId="667667959" sldId="345"/>
            <ac:grpSpMk id="125" creationId="{8194E7E6-43FA-7BCC-AC75-4A8A4B812B98}"/>
          </ac:grpSpMkLst>
        </pc:grpChg>
        <pc:grpChg chg="mod">
          <ac:chgData name="Berger, Martin" userId="2dce5e24-1af4-4f49-bc50-80b59c8dc36b" providerId="ADAL" clId="{4605F198-9F39-44EB-AAAC-FB9DD2BAFDB8}" dt="2022-09-19T18:18:52.825" v="913"/>
          <ac:grpSpMkLst>
            <pc:docMk/>
            <pc:sldMk cId="667667959" sldId="345"/>
            <ac:grpSpMk id="126" creationId="{83C90626-7A67-8D8D-9735-F84179FDA267}"/>
          </ac:grpSpMkLst>
        </pc:grpChg>
      </pc:sldChg>
      <pc:sldChg chg="addSp delSp modSp new mod chgLayout">
        <pc:chgData name="Berger, Martin" userId="2dce5e24-1af4-4f49-bc50-80b59c8dc36b" providerId="ADAL" clId="{4605F198-9F39-44EB-AAAC-FB9DD2BAFDB8}" dt="2022-09-20T05:50:26.852" v="13531" actId="12385"/>
        <pc:sldMkLst>
          <pc:docMk/>
          <pc:sldMk cId="2365313250" sldId="346"/>
        </pc:sldMkLst>
        <pc:spChg chg="mod ord">
          <ac:chgData name="Berger, Martin" userId="2dce5e24-1af4-4f49-bc50-80b59c8dc36b" providerId="ADAL" clId="{4605F198-9F39-44EB-AAAC-FB9DD2BAFDB8}" dt="2022-09-20T04:46:50.083" v="10262" actId="700"/>
          <ac:spMkLst>
            <pc:docMk/>
            <pc:sldMk cId="2365313250" sldId="346"/>
            <ac:spMk id="2" creationId="{A5F9F56C-9277-4979-3EA4-341A63394842}"/>
          </ac:spMkLst>
        </pc:spChg>
        <pc:spChg chg="add del">
          <ac:chgData name="Berger, Martin" userId="2dce5e24-1af4-4f49-bc50-80b59c8dc36b" providerId="ADAL" clId="{4605F198-9F39-44EB-AAAC-FB9DD2BAFDB8}" dt="2022-09-19T18:21:55.731" v="972"/>
          <ac:spMkLst>
            <pc:docMk/>
            <pc:sldMk cId="2365313250" sldId="346"/>
            <ac:spMk id="3" creationId="{8B0658D0-A499-2544-B8D7-A2EB93F2F800}"/>
          </ac:spMkLst>
        </pc:spChg>
        <pc:spChg chg="add del mod">
          <ac:chgData name="Berger, Martin" userId="2dce5e24-1af4-4f49-bc50-80b59c8dc36b" providerId="ADAL" clId="{4605F198-9F39-44EB-AAAC-FB9DD2BAFDB8}" dt="2022-09-19T18:22:48.778" v="984"/>
          <ac:spMkLst>
            <pc:docMk/>
            <pc:sldMk cId="2365313250" sldId="346"/>
            <ac:spMk id="6" creationId="{69AD31C9-4D9C-F178-79F6-442C95849C87}"/>
          </ac:spMkLst>
        </pc:spChg>
        <pc:graphicFrameChg chg="add del mod modGraphic">
          <ac:chgData name="Berger, Martin" userId="2dce5e24-1af4-4f49-bc50-80b59c8dc36b" providerId="ADAL" clId="{4605F198-9F39-44EB-AAAC-FB9DD2BAFDB8}" dt="2022-09-19T18:22:35.835" v="983" actId="478"/>
          <ac:graphicFrameMkLst>
            <pc:docMk/>
            <pc:sldMk cId="2365313250" sldId="346"/>
            <ac:graphicFrameMk id="4" creationId="{BE4594D8-D0D4-19CF-23F0-42301903FA0E}"/>
          </ac:graphicFrameMkLst>
        </pc:graphicFrameChg>
        <pc:graphicFrameChg chg="add mod ord modGraphic">
          <ac:chgData name="Berger, Martin" userId="2dce5e24-1af4-4f49-bc50-80b59c8dc36b" providerId="ADAL" clId="{4605F198-9F39-44EB-AAAC-FB9DD2BAFDB8}" dt="2022-09-20T05:50:26.852" v="13531" actId="12385"/>
          <ac:graphicFrameMkLst>
            <pc:docMk/>
            <pc:sldMk cId="2365313250" sldId="346"/>
            <ac:graphicFrameMk id="7" creationId="{EF785267-A49A-C4C9-0F9F-2D11CCEC3D0E}"/>
          </ac:graphicFrameMkLst>
        </pc:graphicFrameChg>
      </pc:sldChg>
      <pc:sldChg chg="modSp new mod ord chgLayout">
        <pc:chgData name="Berger, Martin" userId="2dce5e24-1af4-4f49-bc50-80b59c8dc36b" providerId="ADAL" clId="{4605F198-9F39-44EB-AAAC-FB9DD2BAFDB8}" dt="2022-09-20T04:46:45.055" v="10261" actId="15"/>
        <pc:sldMkLst>
          <pc:docMk/>
          <pc:sldMk cId="3578080016" sldId="347"/>
        </pc:sldMkLst>
        <pc:spChg chg="mod ord">
          <ac:chgData name="Berger, Martin" userId="2dce5e24-1af4-4f49-bc50-80b59c8dc36b" providerId="ADAL" clId="{4605F198-9F39-44EB-AAAC-FB9DD2BAFDB8}" dt="2022-09-20T04:46:33.038" v="10253" actId="700"/>
          <ac:spMkLst>
            <pc:docMk/>
            <pc:sldMk cId="3578080016" sldId="347"/>
            <ac:spMk id="2" creationId="{8B11934C-B346-A374-8EE6-EFF650B537BC}"/>
          </ac:spMkLst>
        </pc:spChg>
        <pc:spChg chg="mod ord">
          <ac:chgData name="Berger, Martin" userId="2dce5e24-1af4-4f49-bc50-80b59c8dc36b" providerId="ADAL" clId="{4605F198-9F39-44EB-AAAC-FB9DD2BAFDB8}" dt="2022-09-20T04:46:45.055" v="10261" actId="15"/>
          <ac:spMkLst>
            <pc:docMk/>
            <pc:sldMk cId="3578080016" sldId="347"/>
            <ac:spMk id="3" creationId="{9D7858F3-9285-B51B-9741-3DA2AF2FDE0F}"/>
          </ac:spMkLst>
        </pc:spChg>
      </pc:sldChg>
      <pc:sldChg chg="addSp modSp new mod chgLayout">
        <pc:chgData name="Berger, Martin" userId="2dce5e24-1af4-4f49-bc50-80b59c8dc36b" providerId="ADAL" clId="{4605F198-9F39-44EB-AAAC-FB9DD2BAFDB8}" dt="2022-09-20T04:46:56.903" v="10265" actId="12"/>
        <pc:sldMkLst>
          <pc:docMk/>
          <pc:sldMk cId="2773110435" sldId="348"/>
        </pc:sldMkLst>
        <pc:spChg chg="mod ord">
          <ac:chgData name="Berger, Martin" userId="2dce5e24-1af4-4f49-bc50-80b59c8dc36b" providerId="ADAL" clId="{4605F198-9F39-44EB-AAAC-FB9DD2BAFDB8}" dt="2022-09-20T04:46:53.786" v="10263" actId="700"/>
          <ac:spMkLst>
            <pc:docMk/>
            <pc:sldMk cId="2773110435" sldId="348"/>
            <ac:spMk id="2" creationId="{7213F629-04AD-36CA-478E-D83AAA0C56B8}"/>
          </ac:spMkLst>
        </pc:spChg>
        <pc:spChg chg="mod ord">
          <ac:chgData name="Berger, Martin" userId="2dce5e24-1af4-4f49-bc50-80b59c8dc36b" providerId="ADAL" clId="{4605F198-9F39-44EB-AAAC-FB9DD2BAFDB8}" dt="2022-09-20T04:46:56.903" v="10265" actId="12"/>
          <ac:spMkLst>
            <pc:docMk/>
            <pc:sldMk cId="2773110435" sldId="348"/>
            <ac:spMk id="3" creationId="{C76E024C-5B59-5086-B705-040455B84388}"/>
          </ac:spMkLst>
        </pc:spChg>
        <pc:spChg chg="add mod">
          <ac:chgData name="Berger, Martin" userId="2dce5e24-1af4-4f49-bc50-80b59c8dc36b" providerId="ADAL" clId="{4605F198-9F39-44EB-AAAC-FB9DD2BAFDB8}" dt="2022-09-19T18:37:41.785" v="1613" actId="208"/>
          <ac:spMkLst>
            <pc:docMk/>
            <pc:sldMk cId="2773110435" sldId="348"/>
            <ac:spMk id="8" creationId="{BD2226B9-B91A-DC6C-3ED9-4DF4CE8BE7A9}"/>
          </ac:spMkLst>
        </pc:spChg>
        <pc:spChg chg="add mod">
          <ac:chgData name="Berger, Martin" userId="2dce5e24-1af4-4f49-bc50-80b59c8dc36b" providerId="ADAL" clId="{4605F198-9F39-44EB-AAAC-FB9DD2BAFDB8}" dt="2022-09-19T18:38:48.006" v="1691" actId="14100"/>
          <ac:spMkLst>
            <pc:docMk/>
            <pc:sldMk cId="2773110435" sldId="348"/>
            <ac:spMk id="9" creationId="{5E3E0C52-2E97-EB6C-D31E-C86AD1D6EDEB}"/>
          </ac:spMkLst>
        </pc:spChg>
        <pc:picChg chg="add mod">
          <ac:chgData name="Berger, Martin" userId="2dce5e24-1af4-4f49-bc50-80b59c8dc36b" providerId="ADAL" clId="{4605F198-9F39-44EB-AAAC-FB9DD2BAFDB8}" dt="2022-09-19T18:37:22.178" v="1608" actId="14100"/>
          <ac:picMkLst>
            <pc:docMk/>
            <pc:sldMk cId="2773110435" sldId="348"/>
            <ac:picMk id="5" creationId="{F30F8A8F-03F8-AA1C-918C-4736BCCB8812}"/>
          </ac:picMkLst>
        </pc:picChg>
        <pc:picChg chg="add mod">
          <ac:chgData name="Berger, Martin" userId="2dce5e24-1af4-4f49-bc50-80b59c8dc36b" providerId="ADAL" clId="{4605F198-9F39-44EB-AAAC-FB9DD2BAFDB8}" dt="2022-09-19T18:47:53.718" v="2726" actId="208"/>
          <ac:picMkLst>
            <pc:docMk/>
            <pc:sldMk cId="2773110435" sldId="348"/>
            <ac:picMk id="7" creationId="{FF8EF26F-181E-1F0D-40B8-057438EB0872}"/>
          </ac:picMkLst>
        </pc:picChg>
      </pc:sldChg>
      <pc:sldChg chg="modSp add mod chgLayout">
        <pc:chgData name="Berger, Martin" userId="2dce5e24-1af4-4f49-bc50-80b59c8dc36b" providerId="ADAL" clId="{4605F198-9F39-44EB-AAAC-FB9DD2BAFDB8}" dt="2022-09-20T04:47:06.386" v="10268" actId="700"/>
        <pc:sldMkLst>
          <pc:docMk/>
          <pc:sldMk cId="1120633689" sldId="349"/>
        </pc:sldMkLst>
        <pc:spChg chg="mod ord">
          <ac:chgData name="Berger, Martin" userId="2dce5e24-1af4-4f49-bc50-80b59c8dc36b" providerId="ADAL" clId="{4605F198-9F39-44EB-AAAC-FB9DD2BAFDB8}" dt="2022-09-20T04:47:06.386" v="10268" actId="700"/>
          <ac:spMkLst>
            <pc:docMk/>
            <pc:sldMk cId="1120633689" sldId="349"/>
            <ac:spMk id="2" creationId="{7213F629-04AD-36CA-478E-D83AAA0C56B8}"/>
          </ac:spMkLst>
        </pc:spChg>
        <pc:spChg chg="mod ord">
          <ac:chgData name="Berger, Martin" userId="2dce5e24-1af4-4f49-bc50-80b59c8dc36b" providerId="ADAL" clId="{4605F198-9F39-44EB-AAAC-FB9DD2BAFDB8}" dt="2022-09-20T04:47:06.386" v="10268" actId="700"/>
          <ac:spMkLst>
            <pc:docMk/>
            <pc:sldMk cId="1120633689" sldId="349"/>
            <ac:spMk id="3" creationId="{C76E024C-5B59-5086-B705-040455B84388}"/>
          </ac:spMkLst>
        </pc:spChg>
        <pc:spChg chg="mod">
          <ac:chgData name="Berger, Martin" userId="2dce5e24-1af4-4f49-bc50-80b59c8dc36b" providerId="ADAL" clId="{4605F198-9F39-44EB-AAAC-FB9DD2BAFDB8}" dt="2022-09-19T19:50:30.826" v="7886" actId="1076"/>
          <ac:spMkLst>
            <pc:docMk/>
            <pc:sldMk cId="1120633689" sldId="349"/>
            <ac:spMk id="8" creationId="{BD2226B9-B91A-DC6C-3ED9-4DF4CE8BE7A9}"/>
          </ac:spMkLst>
        </pc:spChg>
        <pc:spChg chg="mod">
          <ac:chgData name="Berger, Martin" userId="2dce5e24-1af4-4f49-bc50-80b59c8dc36b" providerId="ADAL" clId="{4605F198-9F39-44EB-AAAC-FB9DD2BAFDB8}" dt="2022-09-19T19:50:47.755" v="7914" actId="1076"/>
          <ac:spMkLst>
            <pc:docMk/>
            <pc:sldMk cId="1120633689" sldId="349"/>
            <ac:spMk id="9" creationId="{5E3E0C52-2E97-EB6C-D31E-C86AD1D6EDEB}"/>
          </ac:spMkLst>
        </pc:spChg>
        <pc:picChg chg="mod">
          <ac:chgData name="Berger, Martin" userId="2dce5e24-1af4-4f49-bc50-80b59c8dc36b" providerId="ADAL" clId="{4605F198-9F39-44EB-AAAC-FB9DD2BAFDB8}" dt="2022-09-19T19:50:25.766" v="7883" actId="1076"/>
          <ac:picMkLst>
            <pc:docMk/>
            <pc:sldMk cId="1120633689" sldId="349"/>
            <ac:picMk id="5" creationId="{F30F8A8F-03F8-AA1C-918C-4736BCCB8812}"/>
          </ac:picMkLst>
        </pc:picChg>
        <pc:picChg chg="mod">
          <ac:chgData name="Berger, Martin" userId="2dce5e24-1af4-4f49-bc50-80b59c8dc36b" providerId="ADAL" clId="{4605F198-9F39-44EB-AAAC-FB9DD2BAFDB8}" dt="2022-09-19T19:50:00.927" v="7762" actId="1076"/>
          <ac:picMkLst>
            <pc:docMk/>
            <pc:sldMk cId="1120633689" sldId="349"/>
            <ac:picMk id="7" creationId="{FF8EF26F-181E-1F0D-40B8-057438EB0872}"/>
          </ac:picMkLst>
        </pc:picChg>
      </pc:sldChg>
      <pc:sldChg chg="modSp new mod chgLayout">
        <pc:chgData name="Berger, Martin" userId="2dce5e24-1af4-4f49-bc50-80b59c8dc36b" providerId="ADAL" clId="{4605F198-9F39-44EB-AAAC-FB9DD2BAFDB8}" dt="2022-09-20T04:46:28.300" v="10252" actId="12"/>
        <pc:sldMkLst>
          <pc:docMk/>
          <pc:sldMk cId="2423538235" sldId="350"/>
        </pc:sldMkLst>
        <pc:spChg chg="mod ord">
          <ac:chgData name="Berger, Martin" userId="2dce5e24-1af4-4f49-bc50-80b59c8dc36b" providerId="ADAL" clId="{4605F198-9F39-44EB-AAAC-FB9DD2BAFDB8}" dt="2022-09-20T04:46:24.652" v="10250" actId="700"/>
          <ac:spMkLst>
            <pc:docMk/>
            <pc:sldMk cId="2423538235" sldId="350"/>
            <ac:spMk id="2" creationId="{3ED580F5-CE2E-DC2B-9006-4A96909644DD}"/>
          </ac:spMkLst>
        </pc:spChg>
        <pc:spChg chg="mod ord">
          <ac:chgData name="Berger, Martin" userId="2dce5e24-1af4-4f49-bc50-80b59c8dc36b" providerId="ADAL" clId="{4605F198-9F39-44EB-AAAC-FB9DD2BAFDB8}" dt="2022-09-20T04:46:28.300" v="10252" actId="12"/>
          <ac:spMkLst>
            <pc:docMk/>
            <pc:sldMk cId="2423538235" sldId="350"/>
            <ac:spMk id="3" creationId="{0F898BCE-490B-09F8-764A-FC60728C22AC}"/>
          </ac:spMkLst>
        </pc:spChg>
      </pc:sldChg>
      <pc:sldChg chg="addSp modSp new mod chgLayout">
        <pc:chgData name="Berger, Martin" userId="2dce5e24-1af4-4f49-bc50-80b59c8dc36b" providerId="ADAL" clId="{4605F198-9F39-44EB-AAAC-FB9DD2BAFDB8}" dt="2022-09-20T04:47:13.017" v="10271" actId="12"/>
        <pc:sldMkLst>
          <pc:docMk/>
          <pc:sldMk cId="743918337" sldId="351"/>
        </pc:sldMkLst>
        <pc:spChg chg="mod ord">
          <ac:chgData name="Berger, Martin" userId="2dce5e24-1af4-4f49-bc50-80b59c8dc36b" providerId="ADAL" clId="{4605F198-9F39-44EB-AAAC-FB9DD2BAFDB8}" dt="2022-09-20T04:47:09.908" v="10269" actId="700"/>
          <ac:spMkLst>
            <pc:docMk/>
            <pc:sldMk cId="743918337" sldId="351"/>
            <ac:spMk id="2" creationId="{E16852CF-6F17-6C55-E84F-AB49DDE99B28}"/>
          </ac:spMkLst>
        </pc:spChg>
        <pc:spChg chg="mod ord">
          <ac:chgData name="Berger, Martin" userId="2dce5e24-1af4-4f49-bc50-80b59c8dc36b" providerId="ADAL" clId="{4605F198-9F39-44EB-AAAC-FB9DD2BAFDB8}" dt="2022-09-20T04:47:13.017" v="10271" actId="12"/>
          <ac:spMkLst>
            <pc:docMk/>
            <pc:sldMk cId="743918337" sldId="351"/>
            <ac:spMk id="3" creationId="{9EBF696F-3432-AC5F-3241-34E488832E0A}"/>
          </ac:spMkLst>
        </pc:spChg>
        <pc:picChg chg="add mod">
          <ac:chgData name="Berger, Martin" userId="2dce5e24-1af4-4f49-bc50-80b59c8dc36b" providerId="ADAL" clId="{4605F198-9F39-44EB-AAAC-FB9DD2BAFDB8}" dt="2022-09-19T18:47:42.795" v="2724" actId="208"/>
          <ac:picMkLst>
            <pc:docMk/>
            <pc:sldMk cId="743918337" sldId="351"/>
            <ac:picMk id="5" creationId="{46B666C4-0D5C-EC64-DAEF-8D83E6A646F1}"/>
          </ac:picMkLst>
        </pc:picChg>
        <pc:picChg chg="add mod">
          <ac:chgData name="Berger, Martin" userId="2dce5e24-1af4-4f49-bc50-80b59c8dc36b" providerId="ADAL" clId="{4605F198-9F39-44EB-AAAC-FB9DD2BAFDB8}" dt="2022-09-19T18:47:44.513" v="2725" actId="208"/>
          <ac:picMkLst>
            <pc:docMk/>
            <pc:sldMk cId="743918337" sldId="351"/>
            <ac:picMk id="7" creationId="{E6B4C9B9-5FB5-B604-D279-18763A751842}"/>
          </ac:picMkLst>
        </pc:picChg>
      </pc:sldChg>
      <pc:sldChg chg="addSp modSp new mod chgLayout">
        <pc:chgData name="Berger, Martin" userId="2dce5e24-1af4-4f49-bc50-80b59c8dc36b" providerId="ADAL" clId="{4605F198-9F39-44EB-AAAC-FB9DD2BAFDB8}" dt="2022-09-20T04:47:23.344" v="10276" actId="20577"/>
        <pc:sldMkLst>
          <pc:docMk/>
          <pc:sldMk cId="3550456971" sldId="352"/>
        </pc:sldMkLst>
        <pc:spChg chg="mod ord">
          <ac:chgData name="Berger, Martin" userId="2dce5e24-1af4-4f49-bc50-80b59c8dc36b" providerId="ADAL" clId="{4605F198-9F39-44EB-AAAC-FB9DD2BAFDB8}" dt="2022-09-20T04:47:17.083" v="10272" actId="700"/>
          <ac:spMkLst>
            <pc:docMk/>
            <pc:sldMk cId="3550456971" sldId="352"/>
            <ac:spMk id="2" creationId="{FAB5C7D7-640B-F20E-8B86-872980A0E909}"/>
          </ac:spMkLst>
        </pc:spChg>
        <pc:spChg chg="mod ord">
          <ac:chgData name="Berger, Martin" userId="2dce5e24-1af4-4f49-bc50-80b59c8dc36b" providerId="ADAL" clId="{4605F198-9F39-44EB-AAAC-FB9DD2BAFDB8}" dt="2022-09-20T04:47:23.344" v="10276" actId="20577"/>
          <ac:spMkLst>
            <pc:docMk/>
            <pc:sldMk cId="3550456971" sldId="352"/>
            <ac:spMk id="3" creationId="{6158835D-0EB3-BC73-B721-7ABBE31D0F85}"/>
          </ac:spMkLst>
        </pc:spChg>
        <pc:picChg chg="add mod">
          <ac:chgData name="Berger, Martin" userId="2dce5e24-1af4-4f49-bc50-80b59c8dc36b" providerId="ADAL" clId="{4605F198-9F39-44EB-AAAC-FB9DD2BAFDB8}" dt="2022-09-19T18:50:50.897" v="3169" actId="208"/>
          <ac:picMkLst>
            <pc:docMk/>
            <pc:sldMk cId="3550456971" sldId="352"/>
            <ac:picMk id="5" creationId="{1AC01FE8-89AF-6B8B-F7A0-8796869B2374}"/>
          </ac:picMkLst>
        </pc:picChg>
      </pc:sldChg>
      <pc:sldChg chg="addSp modSp new mod chgLayout">
        <pc:chgData name="Berger, Martin" userId="2dce5e24-1af4-4f49-bc50-80b59c8dc36b" providerId="ADAL" clId="{4605F198-9F39-44EB-AAAC-FB9DD2BAFDB8}" dt="2022-09-20T04:47:33.441" v="10279" actId="12"/>
        <pc:sldMkLst>
          <pc:docMk/>
          <pc:sldMk cId="721430696" sldId="353"/>
        </pc:sldMkLst>
        <pc:spChg chg="mod ord">
          <ac:chgData name="Berger, Martin" userId="2dce5e24-1af4-4f49-bc50-80b59c8dc36b" providerId="ADAL" clId="{4605F198-9F39-44EB-AAAC-FB9DD2BAFDB8}" dt="2022-09-20T04:47:30.600" v="10277" actId="700"/>
          <ac:spMkLst>
            <pc:docMk/>
            <pc:sldMk cId="721430696" sldId="353"/>
            <ac:spMk id="2" creationId="{1CEC2911-9B4F-D2B3-99D0-7A1C7FB84809}"/>
          </ac:spMkLst>
        </pc:spChg>
        <pc:spChg chg="mod ord">
          <ac:chgData name="Berger, Martin" userId="2dce5e24-1af4-4f49-bc50-80b59c8dc36b" providerId="ADAL" clId="{4605F198-9F39-44EB-AAAC-FB9DD2BAFDB8}" dt="2022-09-20T04:47:33.441" v="10279" actId="12"/>
          <ac:spMkLst>
            <pc:docMk/>
            <pc:sldMk cId="721430696" sldId="353"/>
            <ac:spMk id="3" creationId="{E215EB92-D84B-4B63-3AE1-19A90F84298D}"/>
          </ac:spMkLst>
        </pc:spChg>
        <pc:picChg chg="add mod">
          <ac:chgData name="Berger, Martin" userId="2dce5e24-1af4-4f49-bc50-80b59c8dc36b" providerId="ADAL" clId="{4605F198-9F39-44EB-AAAC-FB9DD2BAFDB8}" dt="2022-09-19T19:00:52.944" v="3775" actId="1076"/>
          <ac:picMkLst>
            <pc:docMk/>
            <pc:sldMk cId="721430696" sldId="353"/>
            <ac:picMk id="5" creationId="{9E267831-3351-091C-5E24-C348FBF95A06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1:53.979" v="10117" actId="478"/>
        <pc:sldMkLst>
          <pc:docMk/>
          <pc:sldMk cId="751269627" sldId="354"/>
        </pc:sldMkLst>
        <pc:spChg chg="mod ord">
          <ac:chgData name="Berger, Martin" userId="2dce5e24-1af4-4f49-bc50-80b59c8dc36b" providerId="ADAL" clId="{4605F198-9F39-44EB-AAAC-FB9DD2BAFDB8}" dt="2022-09-20T04:41:50.573" v="10116" actId="700"/>
          <ac:spMkLst>
            <pc:docMk/>
            <pc:sldMk cId="751269627" sldId="354"/>
            <ac:spMk id="2" creationId="{CE89FE4F-71F5-AF3E-21C7-DBE7D680AE8A}"/>
          </ac:spMkLst>
        </pc:spChg>
        <pc:spChg chg="add del mod ord">
          <ac:chgData name="Berger, Martin" userId="2dce5e24-1af4-4f49-bc50-80b59c8dc36b" providerId="ADAL" clId="{4605F198-9F39-44EB-AAAC-FB9DD2BAFDB8}" dt="2022-09-20T04:41:53.979" v="10117" actId="478"/>
          <ac:spMkLst>
            <pc:docMk/>
            <pc:sldMk cId="751269627" sldId="354"/>
            <ac:spMk id="3" creationId="{AFB87F5A-7563-0CFB-48E0-9FE887086DB7}"/>
          </ac:spMkLst>
        </pc:spChg>
        <pc:spChg chg="del">
          <ac:chgData name="Berger, Martin" userId="2dce5e24-1af4-4f49-bc50-80b59c8dc36b" providerId="ADAL" clId="{4605F198-9F39-44EB-AAAC-FB9DD2BAFDB8}" dt="2022-09-19T19:02:55.881" v="3806" actId="478"/>
          <ac:spMkLst>
            <pc:docMk/>
            <pc:sldMk cId="751269627" sldId="354"/>
            <ac:spMk id="3" creationId="{F8C3F3DE-EF24-6A0A-E90C-1151EEABD8EF}"/>
          </ac:spMkLst>
        </pc:spChg>
        <pc:picChg chg="add del mod">
          <ac:chgData name="Berger, Martin" userId="2dce5e24-1af4-4f49-bc50-80b59c8dc36b" providerId="ADAL" clId="{4605F198-9F39-44EB-AAAC-FB9DD2BAFDB8}" dt="2022-09-19T19:02:53.487" v="3805"/>
          <ac:picMkLst>
            <pc:docMk/>
            <pc:sldMk cId="751269627" sldId="354"/>
            <ac:picMk id="2050" creationId="{B461E746-60D2-953E-C9F2-D3685E336785}"/>
          </ac:picMkLst>
        </pc:picChg>
        <pc:picChg chg="add mod">
          <ac:chgData name="Berger, Martin" userId="2dce5e24-1af4-4f49-bc50-80b59c8dc36b" providerId="ADAL" clId="{4605F198-9F39-44EB-AAAC-FB9DD2BAFDB8}" dt="2022-09-19T19:03:01.227" v="3810" actId="208"/>
          <ac:picMkLst>
            <pc:docMk/>
            <pc:sldMk cId="751269627" sldId="354"/>
            <ac:picMk id="2052" creationId="{BF41DDA3-037E-1007-C26F-F5FDBE0793B8}"/>
          </ac:picMkLst>
        </pc:picChg>
      </pc:sldChg>
      <pc:sldChg chg="addSp modSp new mod modClrScheme chgLayout">
        <pc:chgData name="Berger, Martin" userId="2dce5e24-1af4-4f49-bc50-80b59c8dc36b" providerId="ADAL" clId="{4605F198-9F39-44EB-AAAC-FB9DD2BAFDB8}" dt="2022-09-20T07:33:09.083" v="16672" actId="20577"/>
        <pc:sldMkLst>
          <pc:docMk/>
          <pc:sldMk cId="935067322" sldId="355"/>
        </pc:sldMkLst>
        <pc:spChg chg="mod ord">
          <ac:chgData name="Berger, Martin" userId="2dce5e24-1af4-4f49-bc50-80b59c8dc36b" providerId="ADAL" clId="{4605F198-9F39-44EB-AAAC-FB9DD2BAFDB8}" dt="2022-09-20T07:33:09.083" v="16672" actId="20577"/>
          <ac:spMkLst>
            <pc:docMk/>
            <pc:sldMk cId="935067322" sldId="355"/>
            <ac:spMk id="2" creationId="{3F5AA29D-F09B-93E2-C3D5-4046BE8D9CF5}"/>
          </ac:spMkLst>
        </pc:spChg>
        <pc:spChg chg="mod ord">
          <ac:chgData name="Berger, Martin" userId="2dce5e24-1af4-4f49-bc50-80b59c8dc36b" providerId="ADAL" clId="{4605F198-9F39-44EB-AAAC-FB9DD2BAFDB8}" dt="2022-09-20T04:42:14.834" v="10136" actId="20577"/>
          <ac:spMkLst>
            <pc:docMk/>
            <pc:sldMk cId="935067322" sldId="355"/>
            <ac:spMk id="3" creationId="{D97F4922-4895-AB39-FA78-7259BA42D027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4" creationId="{2093AB80-2ECB-3A31-B784-7FC0274A5F1D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6" creationId="{D01368E0-35C3-9DAF-E97D-3B5AF20A7A9E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8" creationId="{1445BC88-600E-1E28-CAB4-BEA90CD5EFB7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9" creationId="{7BD496FA-7315-709A-C833-D112EEF10702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0" creationId="{65B061DF-51D0-DF70-4169-165DE2085697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4" creationId="{03AA0B60-E88C-D887-5495-95A26DA0E01C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5" creationId="{9CC70BB4-D50C-D21F-BC25-47450B18B84A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6" creationId="{A95CB666-124E-DDBB-D719-817DE6F989AD}"/>
          </ac:spMkLst>
        </pc:spChg>
        <pc:spChg chg="add mod">
          <ac:chgData name="Berger, Martin" userId="2dce5e24-1af4-4f49-bc50-80b59c8dc36b" providerId="ADAL" clId="{4605F198-9F39-44EB-AAAC-FB9DD2BAFDB8}" dt="2022-09-19T19:09:07.784" v="4220" actId="1076"/>
          <ac:spMkLst>
            <pc:docMk/>
            <pc:sldMk cId="935067322" sldId="355"/>
            <ac:spMk id="17" creationId="{05C51F69-D200-E42C-9147-00789D169B92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21" creationId="{9B47112E-5DBE-B76F-0C18-F7797E61E924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28" creationId="{CF54EB66-F0D3-8516-1387-9FC5931437EB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32" creationId="{9C602C46-15F0-3332-4FE8-90DE75DC4373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34" creationId="{33B8382E-EE6D-0716-29A0-CDAD90936FE9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35" creationId="{8E4C8875-9D92-9F82-10E5-5AD742F3426A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44" creationId="{B64161A9-D08F-B4C2-3266-F361F170DCAE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47" creationId="{3DAFCFC3-3A3E-3EC0-AEDE-B3E5F3BFB317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49" creationId="{0479CE53-E8EC-08A5-8279-D584F6398AF4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57" creationId="{4255AFD0-1E3D-2875-85DE-A63AAB60B658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60" creationId="{DF6860C8-52C2-815C-FC71-36DA4ADC350F}"/>
          </ac:spMkLst>
        </pc:spChg>
        <pc:spChg chg="mod">
          <ac:chgData name="Berger, Martin" userId="2dce5e24-1af4-4f49-bc50-80b59c8dc36b" providerId="ADAL" clId="{4605F198-9F39-44EB-AAAC-FB9DD2BAFDB8}" dt="2022-09-19T19:09:03.801" v="4219"/>
          <ac:spMkLst>
            <pc:docMk/>
            <pc:sldMk cId="935067322" sldId="355"/>
            <ac:spMk id="63" creationId="{D5125971-EB67-7706-9FE3-BD8E632AE8AC}"/>
          </ac:spMkLst>
        </pc:s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5" creationId="{DF2F9E27-1D19-D4EB-8E73-F1455AB1A43B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11" creationId="{7B4FFB50-9156-3F8D-2AA2-50CF769734AD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19" creationId="{89E6C272-6404-D695-6601-DBD6CAC0F725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22" creationId="{8C1B996D-96B7-5ACD-661D-879C613588E0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3" creationId="{EBB13E50-A204-42F0-B588-4A92AD32968B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4" creationId="{4AAEEF79-7C37-ECD0-36CB-9D44481CA902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5" creationId="{29E85EBF-A1EE-73EC-E413-B3B091E8A5CF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6" creationId="{EFC388A9-F9D1-C8A8-54EA-6539D90AC19E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29" creationId="{F9AD7A51-28F4-CC5C-6FED-DBEE6F7ED1D1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30" creationId="{0CB30CA6-78A4-B67B-5B06-982492DB7996}"/>
          </ac:grpSpMkLst>
        </pc:grpChg>
        <pc:grpChg chg="mod">
          <ac:chgData name="Berger, Martin" userId="2dce5e24-1af4-4f49-bc50-80b59c8dc36b" providerId="ADAL" clId="{4605F198-9F39-44EB-AAAC-FB9DD2BAFDB8}" dt="2022-09-19T19:09:03.801" v="4219"/>
          <ac:grpSpMkLst>
            <pc:docMk/>
            <pc:sldMk cId="935067322" sldId="355"/>
            <ac:grpSpMk id="36" creationId="{902A8C10-05AD-2C7D-1CA0-DE20855B2E57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42" creationId="{735C9BEC-4190-6945-EBF1-35EFFA80F3E8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45" creationId="{64F98E67-BD30-E972-FDFE-61B53C7B35CB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48" creationId="{45F1AD87-4D4D-E44A-43C1-A042C2C718A6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51" creationId="{B95D7785-8502-9170-CD4F-38B0ECC6D8EA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55" creationId="{7CE4197A-2E78-2A10-12D3-6E6670EA8F7C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58" creationId="{74F71BDE-CB78-664B-B82E-18CAF8EA178E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61" creationId="{32073118-0434-B08B-B5EA-72208D088FBC}"/>
          </ac:grpSpMkLst>
        </pc:grpChg>
        <pc:grpChg chg="add mod">
          <ac:chgData name="Berger, Martin" userId="2dce5e24-1af4-4f49-bc50-80b59c8dc36b" providerId="ADAL" clId="{4605F198-9F39-44EB-AAAC-FB9DD2BAFDB8}" dt="2022-09-19T19:09:07.784" v="4220" actId="1076"/>
          <ac:grpSpMkLst>
            <pc:docMk/>
            <pc:sldMk cId="935067322" sldId="355"/>
            <ac:grpSpMk id="65" creationId="{35B26538-AC2B-14F2-6F52-161BCFABE9A8}"/>
          </ac:grpSpMkLst>
        </pc:grp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7" creationId="{C8571E31-6B9A-0264-F013-5AAF5C937F05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12" creationId="{1418CE22-30AD-6549-8774-6DFA9840D742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13" creationId="{F53BF3F5-6DB5-10D3-29D3-91079F55124A}"/>
          </ac:picMkLst>
        </pc:picChg>
        <pc:picChg chg="add mod">
          <ac:chgData name="Berger, Martin" userId="2dce5e24-1af4-4f49-bc50-80b59c8dc36b" providerId="ADAL" clId="{4605F198-9F39-44EB-AAAC-FB9DD2BAFDB8}" dt="2022-09-19T19:09:07.784" v="4220" actId="1076"/>
          <ac:picMkLst>
            <pc:docMk/>
            <pc:sldMk cId="935067322" sldId="355"/>
            <ac:picMk id="18" creationId="{33B6D36C-4083-D0AB-63DC-63DCCD36B00C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27" creationId="{3C4DA7C0-14A3-35E2-135A-55E27A261990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31" creationId="{EBEE08A5-FD54-F188-07AD-EBFC1DFA4F81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33" creationId="{2623BBE4-0DFA-6A25-ABF7-72A4D65F67B5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37" creationId="{9F2767F1-7A7A-99FB-6641-EAA75C9A5C5C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38" creationId="{7D4427BD-476B-40EA-933A-8EA719BD9470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43" creationId="{8A01D802-0AEC-E64B-A864-FA4FC44DB6BC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46" creationId="{ECED16BC-2E56-DBDE-EEA4-0B37E91BE785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0" creationId="{0AF132CC-E5B5-920D-AA21-C7619B058EB3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2" creationId="{72513AF7-3BE4-368A-7A67-6211C3C120C5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3" creationId="{A6208568-8A75-C772-0A41-1762F2D18908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6" creationId="{A5268728-1494-426B-8D3B-DDF9CA30C964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59" creationId="{8A341795-A8FE-B807-71B0-50DDDE420E27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62" creationId="{698BE55F-75FC-DF2F-0578-8064C5F182B9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66" creationId="{6E5B78C7-E6E4-8875-0556-B6A284D4FEEB}"/>
          </ac:picMkLst>
        </pc:picChg>
        <pc:picChg chg="mod">
          <ac:chgData name="Berger, Martin" userId="2dce5e24-1af4-4f49-bc50-80b59c8dc36b" providerId="ADAL" clId="{4605F198-9F39-44EB-AAAC-FB9DD2BAFDB8}" dt="2022-09-19T19:09:03.801" v="4219"/>
          <ac:picMkLst>
            <pc:docMk/>
            <pc:sldMk cId="935067322" sldId="355"/>
            <ac:picMk id="67" creationId="{CC28F3FF-44AF-5880-6431-BC733D2C39B3}"/>
          </ac:picMkLst>
        </pc:picChg>
        <pc:cxnChg chg="mod">
          <ac:chgData name="Berger, Martin" userId="2dce5e24-1af4-4f49-bc50-80b59c8dc36b" providerId="ADAL" clId="{4605F198-9F39-44EB-AAAC-FB9DD2BAFDB8}" dt="2022-09-19T19:09:03.801" v="4219"/>
          <ac:cxnSpMkLst>
            <pc:docMk/>
            <pc:sldMk cId="935067322" sldId="355"/>
            <ac:cxnSpMk id="20" creationId="{00CCB59F-0BC4-15D2-8420-61C9BE5EAE61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39" creationId="{D19ED573-BD50-6CC2-32E5-87962C5D4195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40" creationId="{9CAE08C8-08A8-F5FB-1A0B-7E76246F99D0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41" creationId="{3DE15D6B-ED22-85C5-F2DF-E35C225F62E1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54" creationId="{CF824E85-F6F3-D0FB-5048-0688C6D03A82}"/>
          </ac:cxnSpMkLst>
        </pc:cxnChg>
        <pc:cxnChg chg="add mod">
          <ac:chgData name="Berger, Martin" userId="2dce5e24-1af4-4f49-bc50-80b59c8dc36b" providerId="ADAL" clId="{4605F198-9F39-44EB-AAAC-FB9DD2BAFDB8}" dt="2022-09-19T19:09:07.784" v="4220" actId="1076"/>
          <ac:cxnSpMkLst>
            <pc:docMk/>
            <pc:sldMk cId="935067322" sldId="355"/>
            <ac:cxnSpMk id="64" creationId="{380872A0-BDF7-25D4-2B44-456680138857}"/>
          </ac:cxnSpMkLst>
        </pc:cxnChg>
      </pc:sldChg>
      <pc:sldChg chg="addSp modSp new mod modClrScheme chgLayout">
        <pc:chgData name="Berger, Martin" userId="2dce5e24-1af4-4f49-bc50-80b59c8dc36b" providerId="ADAL" clId="{4605F198-9F39-44EB-AAAC-FB9DD2BAFDB8}" dt="2022-09-20T04:42:39.082" v="10145" actId="12"/>
        <pc:sldMkLst>
          <pc:docMk/>
          <pc:sldMk cId="1352566277" sldId="356"/>
        </pc:sldMkLst>
        <pc:spChg chg="mod ord">
          <ac:chgData name="Berger, Martin" userId="2dce5e24-1af4-4f49-bc50-80b59c8dc36b" providerId="ADAL" clId="{4605F198-9F39-44EB-AAAC-FB9DD2BAFDB8}" dt="2022-09-20T04:42:33.418" v="10143" actId="700"/>
          <ac:spMkLst>
            <pc:docMk/>
            <pc:sldMk cId="1352566277" sldId="356"/>
            <ac:spMk id="2" creationId="{4AB56E79-0062-BCC5-4B5B-399DFCD5D5B6}"/>
          </ac:spMkLst>
        </pc:spChg>
        <pc:spChg chg="mod ord">
          <ac:chgData name="Berger, Martin" userId="2dce5e24-1af4-4f49-bc50-80b59c8dc36b" providerId="ADAL" clId="{4605F198-9F39-44EB-AAAC-FB9DD2BAFDB8}" dt="2022-09-20T04:42:39.082" v="10145" actId="12"/>
          <ac:spMkLst>
            <pc:docMk/>
            <pc:sldMk cId="1352566277" sldId="356"/>
            <ac:spMk id="3" creationId="{2FFD3212-0140-AF22-FB01-25DD1CC32914}"/>
          </ac:spMkLst>
        </pc:spChg>
        <pc:picChg chg="add mod">
          <ac:chgData name="Berger, Martin" userId="2dce5e24-1af4-4f49-bc50-80b59c8dc36b" providerId="ADAL" clId="{4605F198-9F39-44EB-AAAC-FB9DD2BAFDB8}" dt="2022-09-19T19:06:49.401" v="4210" actId="1076"/>
          <ac:picMkLst>
            <pc:docMk/>
            <pc:sldMk cId="1352566277" sldId="356"/>
            <ac:picMk id="3074" creationId="{1E4E3585-93BE-3EE1-27EC-B80CB936BEFC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7:33:14.421" v="16676" actId="20577"/>
        <pc:sldMkLst>
          <pc:docMk/>
          <pc:sldMk cId="563653819" sldId="357"/>
        </pc:sldMkLst>
        <pc:spChg chg="mod ord">
          <ac:chgData name="Berger, Martin" userId="2dce5e24-1af4-4f49-bc50-80b59c8dc36b" providerId="ADAL" clId="{4605F198-9F39-44EB-AAAC-FB9DD2BAFDB8}" dt="2022-09-20T07:33:14.421" v="16676" actId="20577"/>
          <ac:spMkLst>
            <pc:docMk/>
            <pc:sldMk cId="563653819" sldId="357"/>
            <ac:spMk id="2" creationId="{69242A37-7442-BC6C-9C78-1706910F99F5}"/>
          </ac:spMkLst>
        </pc:spChg>
        <pc:spChg chg="mod ord">
          <ac:chgData name="Berger, Martin" userId="2dce5e24-1af4-4f49-bc50-80b59c8dc36b" providerId="ADAL" clId="{4605F198-9F39-44EB-AAAC-FB9DD2BAFDB8}" dt="2022-09-20T04:42:27.720" v="10142" actId="20577"/>
          <ac:spMkLst>
            <pc:docMk/>
            <pc:sldMk cId="563653819" sldId="357"/>
            <ac:spMk id="3" creationId="{861847D4-5085-82B4-B39B-11443CCF5A38}"/>
          </ac:spMkLst>
        </pc:spChg>
        <pc:spChg chg="add del">
          <ac:chgData name="Berger, Martin" userId="2dce5e24-1af4-4f49-bc50-80b59c8dc36b" providerId="ADAL" clId="{4605F198-9F39-44EB-AAAC-FB9DD2BAFDB8}" dt="2022-09-19T19:11:57.538" v="4365" actId="22"/>
          <ac:spMkLst>
            <pc:docMk/>
            <pc:sldMk cId="563653819" sldId="357"/>
            <ac:spMk id="5" creationId="{6E2F14D7-B408-D62E-B84B-341A5005DF14}"/>
          </ac:spMkLst>
        </pc:spChg>
        <pc:picChg chg="add mod">
          <ac:chgData name="Berger, Martin" userId="2dce5e24-1af4-4f49-bc50-80b59c8dc36b" providerId="ADAL" clId="{4605F198-9F39-44EB-AAAC-FB9DD2BAFDB8}" dt="2022-09-19T19:12:59.738" v="4565" actId="1076"/>
          <ac:picMkLst>
            <pc:docMk/>
            <pc:sldMk cId="563653819" sldId="357"/>
            <ac:picMk id="7" creationId="{4BF9C04D-7927-D711-BF34-F07B540C84F7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1:46.019" v="10115" actId="700"/>
        <pc:sldMkLst>
          <pc:docMk/>
          <pc:sldMk cId="3108948731" sldId="358"/>
        </pc:sldMkLst>
        <pc:spChg chg="mod ord">
          <ac:chgData name="Berger, Martin" userId="2dce5e24-1af4-4f49-bc50-80b59c8dc36b" providerId="ADAL" clId="{4605F198-9F39-44EB-AAAC-FB9DD2BAFDB8}" dt="2022-09-20T04:41:46.019" v="10115" actId="700"/>
          <ac:spMkLst>
            <pc:docMk/>
            <pc:sldMk cId="3108948731" sldId="358"/>
            <ac:spMk id="2" creationId="{79FF7C4A-0196-4D61-0689-4A0C42C2BBC6}"/>
          </ac:spMkLst>
        </pc:spChg>
        <pc:spChg chg="del mod ord">
          <ac:chgData name="Berger, Martin" userId="2dce5e24-1af4-4f49-bc50-80b59c8dc36b" providerId="ADAL" clId="{4605F198-9F39-44EB-AAAC-FB9DD2BAFDB8}" dt="2022-09-20T04:41:46.019" v="10115" actId="700"/>
          <ac:spMkLst>
            <pc:docMk/>
            <pc:sldMk cId="3108948731" sldId="358"/>
            <ac:spMk id="3" creationId="{6C448E9D-C596-EEF8-BCC7-784FED2B961D}"/>
          </ac:spMkLst>
        </pc:spChg>
        <pc:spChg chg="add mod ord">
          <ac:chgData name="Berger, Martin" userId="2dce5e24-1af4-4f49-bc50-80b59c8dc36b" providerId="ADAL" clId="{4605F198-9F39-44EB-AAAC-FB9DD2BAFDB8}" dt="2022-09-20T04:41:46.019" v="10115" actId="700"/>
          <ac:spMkLst>
            <pc:docMk/>
            <pc:sldMk cId="3108948731" sldId="358"/>
            <ac:spMk id="4" creationId="{D6B9F0F1-98BB-A952-7918-FE906986BAAB}"/>
          </ac:spMkLst>
        </pc:spChg>
        <pc:spChg chg="add del mod">
          <ac:chgData name="Berger, Martin" userId="2dce5e24-1af4-4f49-bc50-80b59c8dc36b" providerId="ADAL" clId="{4605F198-9F39-44EB-AAAC-FB9DD2BAFDB8}" dt="2022-09-19T19:13:56.408" v="4598" actId="478"/>
          <ac:spMkLst>
            <pc:docMk/>
            <pc:sldMk cId="3108948731" sldId="358"/>
            <ac:spMk id="5" creationId="{EEDA3F83-2E6B-FF21-4673-525087C56515}"/>
          </ac:spMkLst>
        </pc:spChg>
        <pc:spChg chg="add mod">
          <ac:chgData name="Berger, Martin" userId="2dce5e24-1af4-4f49-bc50-80b59c8dc36b" providerId="ADAL" clId="{4605F198-9F39-44EB-AAAC-FB9DD2BAFDB8}" dt="2022-09-19T19:13:57.811" v="4599"/>
          <ac:spMkLst>
            <pc:docMk/>
            <pc:sldMk cId="3108948731" sldId="358"/>
            <ac:spMk id="7" creationId="{D1A992AD-9AFC-6C70-6371-014C03745901}"/>
          </ac:spMkLst>
        </pc:spChg>
        <pc:graphicFrameChg chg="add del mod">
          <ac:chgData name="Berger, Martin" userId="2dce5e24-1af4-4f49-bc50-80b59c8dc36b" providerId="ADAL" clId="{4605F198-9F39-44EB-AAAC-FB9DD2BAFDB8}" dt="2022-09-19T19:13:56.408" v="4598" actId="478"/>
          <ac:graphicFrameMkLst>
            <pc:docMk/>
            <pc:sldMk cId="3108948731" sldId="358"/>
            <ac:graphicFrameMk id="4" creationId="{B8E8E7AC-6F19-B1D7-39C5-A41FE981BEF3}"/>
          </ac:graphicFrameMkLst>
        </pc:graphicFrameChg>
        <pc:graphicFrameChg chg="add mod modGraphic">
          <ac:chgData name="Berger, Martin" userId="2dce5e24-1af4-4f49-bc50-80b59c8dc36b" providerId="ADAL" clId="{4605F198-9F39-44EB-AAAC-FB9DD2BAFDB8}" dt="2022-09-19T19:20:20.435" v="5300" actId="20577"/>
          <ac:graphicFrameMkLst>
            <pc:docMk/>
            <pc:sldMk cId="3108948731" sldId="358"/>
            <ac:graphicFrameMk id="6" creationId="{71FBA4E6-01D0-0E55-2A69-269029681D0A}"/>
          </ac:graphicFrameMkLst>
        </pc:graphicFrameChg>
      </pc:sldChg>
      <pc:sldChg chg="addSp delSp modSp new mod chgLayout">
        <pc:chgData name="Berger, Martin" userId="2dce5e24-1af4-4f49-bc50-80b59c8dc36b" providerId="ADAL" clId="{4605F198-9F39-44EB-AAAC-FB9DD2BAFDB8}" dt="2022-09-20T04:47:44.587" v="10283" actId="20577"/>
        <pc:sldMkLst>
          <pc:docMk/>
          <pc:sldMk cId="3906846892" sldId="359"/>
        </pc:sldMkLst>
        <pc:spChg chg="mod ord">
          <ac:chgData name="Berger, Martin" userId="2dce5e24-1af4-4f49-bc50-80b59c8dc36b" providerId="ADAL" clId="{4605F198-9F39-44EB-AAAC-FB9DD2BAFDB8}" dt="2022-09-20T04:47:36.704" v="10280" actId="700"/>
          <ac:spMkLst>
            <pc:docMk/>
            <pc:sldMk cId="3906846892" sldId="359"/>
            <ac:spMk id="2" creationId="{3F080F41-AC09-BA60-1AD8-338C962CBBD5}"/>
          </ac:spMkLst>
        </pc:spChg>
        <pc:spChg chg="mod ord">
          <ac:chgData name="Berger, Martin" userId="2dce5e24-1af4-4f49-bc50-80b59c8dc36b" providerId="ADAL" clId="{4605F198-9F39-44EB-AAAC-FB9DD2BAFDB8}" dt="2022-09-20T04:47:44.587" v="10283" actId="20577"/>
          <ac:spMkLst>
            <pc:docMk/>
            <pc:sldMk cId="3906846892" sldId="359"/>
            <ac:spMk id="3" creationId="{80AF6174-C68A-7148-531B-5438157A83DD}"/>
          </ac:spMkLst>
        </pc:spChg>
        <pc:spChg chg="add del mod">
          <ac:chgData name="Berger, Martin" userId="2dce5e24-1af4-4f49-bc50-80b59c8dc36b" providerId="ADAL" clId="{4605F198-9F39-44EB-AAAC-FB9DD2BAFDB8}" dt="2022-09-19T21:03:25.688" v="9923" actId="478"/>
          <ac:spMkLst>
            <pc:docMk/>
            <pc:sldMk cId="3906846892" sldId="359"/>
            <ac:spMk id="6" creationId="{1DBF266D-F5CE-5952-5A42-F2D56543AA8C}"/>
          </ac:spMkLst>
        </pc:spChg>
        <pc:picChg chg="add del mod">
          <ac:chgData name="Berger, Martin" userId="2dce5e24-1af4-4f49-bc50-80b59c8dc36b" providerId="ADAL" clId="{4605F198-9F39-44EB-AAAC-FB9DD2BAFDB8}" dt="2022-09-19T21:03:20.834" v="9920" actId="478"/>
          <ac:picMkLst>
            <pc:docMk/>
            <pc:sldMk cId="3906846892" sldId="359"/>
            <ac:picMk id="5" creationId="{51B0FCD4-256E-81C6-99B7-8F3076D1F65E}"/>
          </ac:picMkLst>
        </pc:picChg>
        <pc:picChg chg="add mod">
          <ac:chgData name="Berger, Martin" userId="2dce5e24-1af4-4f49-bc50-80b59c8dc36b" providerId="ADAL" clId="{4605F198-9F39-44EB-AAAC-FB9DD2BAFDB8}" dt="2022-09-19T21:03:29.855" v="9925" actId="1076"/>
          <ac:picMkLst>
            <pc:docMk/>
            <pc:sldMk cId="3906846892" sldId="359"/>
            <ac:picMk id="8" creationId="{9A0F9E61-FBFD-47C4-BE45-5D821C07D9ED}"/>
          </ac:picMkLst>
        </pc:picChg>
      </pc:sldChg>
      <pc:sldChg chg="modSp new del mod">
        <pc:chgData name="Berger, Martin" userId="2dce5e24-1af4-4f49-bc50-80b59c8dc36b" providerId="ADAL" clId="{4605F198-9F39-44EB-AAAC-FB9DD2BAFDB8}" dt="2022-09-19T19:25:56.142" v="5654" actId="47"/>
        <pc:sldMkLst>
          <pc:docMk/>
          <pc:sldMk cId="761929490" sldId="360"/>
        </pc:sldMkLst>
        <pc:spChg chg="mod">
          <ac:chgData name="Berger, Martin" userId="2dce5e24-1af4-4f49-bc50-80b59c8dc36b" providerId="ADAL" clId="{4605F198-9F39-44EB-AAAC-FB9DD2BAFDB8}" dt="2022-09-19T19:24:29.724" v="5562" actId="20577"/>
          <ac:spMkLst>
            <pc:docMk/>
            <pc:sldMk cId="761929490" sldId="360"/>
            <ac:spMk id="2" creationId="{EE16FCD6-5C25-8F5A-69EF-41E284813866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4:42:51.372" v="10148" actId="12"/>
        <pc:sldMkLst>
          <pc:docMk/>
          <pc:sldMk cId="791475942" sldId="360"/>
        </pc:sldMkLst>
        <pc:spChg chg="mod ord">
          <ac:chgData name="Berger, Martin" userId="2dce5e24-1af4-4f49-bc50-80b59c8dc36b" providerId="ADAL" clId="{4605F198-9F39-44EB-AAAC-FB9DD2BAFDB8}" dt="2022-09-20T04:42:48.096" v="10146" actId="700"/>
          <ac:spMkLst>
            <pc:docMk/>
            <pc:sldMk cId="791475942" sldId="360"/>
            <ac:spMk id="2" creationId="{ADFC227C-A9E7-C6F4-B0BB-3EE281F943FC}"/>
          </ac:spMkLst>
        </pc:spChg>
        <pc:spChg chg="mod ord">
          <ac:chgData name="Berger, Martin" userId="2dce5e24-1af4-4f49-bc50-80b59c8dc36b" providerId="ADAL" clId="{4605F198-9F39-44EB-AAAC-FB9DD2BAFDB8}" dt="2022-09-20T04:42:51.372" v="10148" actId="12"/>
          <ac:spMkLst>
            <pc:docMk/>
            <pc:sldMk cId="791475942" sldId="360"/>
            <ac:spMk id="3" creationId="{9315F321-7CAA-C54C-7C62-6D80B95C3FAB}"/>
          </ac:spMkLst>
        </pc:spChg>
        <pc:picChg chg="add del mod">
          <ac:chgData name="Berger, Martin" userId="2dce5e24-1af4-4f49-bc50-80b59c8dc36b" providerId="ADAL" clId="{4605F198-9F39-44EB-AAAC-FB9DD2BAFDB8}" dt="2022-09-19T20:09:40.648" v="9792" actId="478"/>
          <ac:picMkLst>
            <pc:docMk/>
            <pc:sldMk cId="791475942" sldId="360"/>
            <ac:picMk id="5" creationId="{45DCD4BF-D8C5-D332-F739-2CA7ABE14D37}"/>
          </ac:picMkLst>
        </pc:picChg>
        <pc:picChg chg="add mod">
          <ac:chgData name="Berger, Martin" userId="2dce5e24-1af4-4f49-bc50-80b59c8dc36b" providerId="ADAL" clId="{4605F198-9F39-44EB-AAAC-FB9DD2BAFDB8}" dt="2022-09-19T20:09:45.859" v="9796" actId="1076"/>
          <ac:picMkLst>
            <pc:docMk/>
            <pc:sldMk cId="791475942" sldId="360"/>
            <ac:picMk id="7" creationId="{5CD9AE7C-0F56-6961-FAE9-7ACC65590036}"/>
          </ac:picMkLst>
        </pc:picChg>
      </pc:sldChg>
      <pc:sldChg chg="addSp modSp new mod modClrScheme chgLayout">
        <pc:chgData name="Berger, Martin" userId="2dce5e24-1af4-4f49-bc50-80b59c8dc36b" providerId="ADAL" clId="{4605F198-9F39-44EB-AAAC-FB9DD2BAFDB8}" dt="2022-09-20T04:44:11.339" v="10197" actId="20577"/>
        <pc:sldMkLst>
          <pc:docMk/>
          <pc:sldMk cId="2351260603" sldId="361"/>
        </pc:sldMkLst>
        <pc:spChg chg="mod ord">
          <ac:chgData name="Berger, Martin" userId="2dce5e24-1af4-4f49-bc50-80b59c8dc36b" providerId="ADAL" clId="{4605F198-9F39-44EB-AAAC-FB9DD2BAFDB8}" dt="2022-09-20T04:43:11.592" v="10155" actId="700"/>
          <ac:spMkLst>
            <pc:docMk/>
            <pc:sldMk cId="2351260603" sldId="361"/>
            <ac:spMk id="2" creationId="{A444F162-DFC6-33FE-7577-6F5B04CDB028}"/>
          </ac:spMkLst>
        </pc:spChg>
        <pc:spChg chg="mod ord">
          <ac:chgData name="Berger, Martin" userId="2dce5e24-1af4-4f49-bc50-80b59c8dc36b" providerId="ADAL" clId="{4605F198-9F39-44EB-AAAC-FB9DD2BAFDB8}" dt="2022-09-20T04:44:11.339" v="10197" actId="20577"/>
          <ac:spMkLst>
            <pc:docMk/>
            <pc:sldMk cId="2351260603" sldId="361"/>
            <ac:spMk id="3" creationId="{A1B591DB-6A6B-6125-4A5F-E4784BF9AB40}"/>
          </ac:spMkLst>
        </pc:spChg>
        <pc:picChg chg="add mod">
          <ac:chgData name="Berger, Martin" userId="2dce5e24-1af4-4f49-bc50-80b59c8dc36b" providerId="ADAL" clId="{4605F198-9F39-44EB-AAAC-FB9DD2BAFDB8}" dt="2022-09-19T19:40:14.277" v="6700" actId="208"/>
          <ac:picMkLst>
            <pc:docMk/>
            <pc:sldMk cId="2351260603" sldId="361"/>
            <ac:picMk id="5" creationId="{0682AB85-D882-F856-75FC-FFFF56D612BD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4:26.039" v="10205" actId="12"/>
        <pc:sldMkLst>
          <pc:docMk/>
          <pc:sldMk cId="1967519996" sldId="362"/>
        </pc:sldMkLst>
        <pc:spChg chg="mod ord">
          <ac:chgData name="Berger, Martin" userId="2dce5e24-1af4-4f49-bc50-80b59c8dc36b" providerId="ADAL" clId="{4605F198-9F39-44EB-AAAC-FB9DD2BAFDB8}" dt="2022-09-20T04:44:15.708" v="10198" actId="700"/>
          <ac:spMkLst>
            <pc:docMk/>
            <pc:sldMk cId="1967519996" sldId="362"/>
            <ac:spMk id="2" creationId="{13726E61-F024-33F7-4DA0-7919837AF8A2}"/>
          </ac:spMkLst>
        </pc:spChg>
        <pc:spChg chg="mod ord">
          <ac:chgData name="Berger, Martin" userId="2dce5e24-1af4-4f49-bc50-80b59c8dc36b" providerId="ADAL" clId="{4605F198-9F39-44EB-AAAC-FB9DD2BAFDB8}" dt="2022-09-20T04:44:26.039" v="10205" actId="12"/>
          <ac:spMkLst>
            <pc:docMk/>
            <pc:sldMk cId="1967519996" sldId="362"/>
            <ac:spMk id="3" creationId="{0F1676A3-6117-091D-7C47-FD557DF851BC}"/>
          </ac:spMkLst>
        </pc:spChg>
        <pc:picChg chg="add del">
          <ac:chgData name="Berger, Martin" userId="2dce5e24-1af4-4f49-bc50-80b59c8dc36b" providerId="ADAL" clId="{4605F198-9F39-44EB-AAAC-FB9DD2BAFDB8}" dt="2022-09-19T19:41:33.819" v="6756" actId="22"/>
          <ac:picMkLst>
            <pc:docMk/>
            <pc:sldMk cId="1967519996" sldId="362"/>
            <ac:picMk id="5" creationId="{E41CD592-5AD8-A31B-9CF8-A875D6C49D51}"/>
          </ac:picMkLst>
        </pc:picChg>
        <pc:picChg chg="add del mod">
          <ac:chgData name="Berger, Martin" userId="2dce5e24-1af4-4f49-bc50-80b59c8dc36b" providerId="ADAL" clId="{4605F198-9F39-44EB-AAAC-FB9DD2BAFDB8}" dt="2022-09-19T20:18:11.616" v="9799" actId="478"/>
          <ac:picMkLst>
            <pc:docMk/>
            <pc:sldMk cId="1967519996" sldId="362"/>
            <ac:picMk id="7" creationId="{86A13521-C220-131D-C01B-3D0910498FA0}"/>
          </ac:picMkLst>
        </pc:picChg>
        <pc:picChg chg="add del mod">
          <ac:chgData name="Berger, Martin" userId="2dce5e24-1af4-4f49-bc50-80b59c8dc36b" providerId="ADAL" clId="{4605F198-9F39-44EB-AAAC-FB9DD2BAFDB8}" dt="2022-09-19T20:18:13.415" v="9800" actId="478"/>
          <ac:picMkLst>
            <pc:docMk/>
            <pc:sldMk cId="1967519996" sldId="362"/>
            <ac:picMk id="9" creationId="{43F9D219-471E-3094-7CED-6E9531EA5F43}"/>
          </ac:picMkLst>
        </pc:picChg>
        <pc:picChg chg="add del mod">
          <ac:chgData name="Berger, Martin" userId="2dce5e24-1af4-4f49-bc50-80b59c8dc36b" providerId="ADAL" clId="{4605F198-9F39-44EB-AAAC-FB9DD2BAFDB8}" dt="2022-09-19T20:18:22.717" v="9803" actId="478"/>
          <ac:picMkLst>
            <pc:docMk/>
            <pc:sldMk cId="1967519996" sldId="362"/>
            <ac:picMk id="11" creationId="{0E16574A-0BD2-0B63-8B53-BDF00EB09841}"/>
          </ac:picMkLst>
        </pc:picChg>
        <pc:picChg chg="add del mod">
          <ac:chgData name="Berger, Martin" userId="2dce5e24-1af4-4f49-bc50-80b59c8dc36b" providerId="ADAL" clId="{4605F198-9F39-44EB-AAAC-FB9DD2BAFDB8}" dt="2022-09-19T20:23:58.513" v="9820" actId="478"/>
          <ac:picMkLst>
            <pc:docMk/>
            <pc:sldMk cId="1967519996" sldId="362"/>
            <ac:picMk id="13" creationId="{8ABB40A4-410A-28CF-2DB1-1411C6AE27A7}"/>
          </ac:picMkLst>
        </pc:picChg>
        <pc:picChg chg="add mod">
          <ac:chgData name="Berger, Martin" userId="2dce5e24-1af4-4f49-bc50-80b59c8dc36b" providerId="ADAL" clId="{4605F198-9F39-44EB-AAAC-FB9DD2BAFDB8}" dt="2022-09-20T04:44:22.672" v="10203" actId="1076"/>
          <ac:picMkLst>
            <pc:docMk/>
            <pc:sldMk cId="1967519996" sldId="362"/>
            <ac:picMk id="15" creationId="{B24DD733-A92F-C2FD-F1F1-D9E456453B50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4:38.782" v="10210" actId="12"/>
        <pc:sldMkLst>
          <pc:docMk/>
          <pc:sldMk cId="3324933147" sldId="363"/>
        </pc:sldMkLst>
        <pc:spChg chg="mod ord">
          <ac:chgData name="Berger, Martin" userId="2dce5e24-1af4-4f49-bc50-80b59c8dc36b" providerId="ADAL" clId="{4605F198-9F39-44EB-AAAC-FB9DD2BAFDB8}" dt="2022-09-20T04:44:33.197" v="10206" actId="700"/>
          <ac:spMkLst>
            <pc:docMk/>
            <pc:sldMk cId="3324933147" sldId="363"/>
            <ac:spMk id="2" creationId="{D9CD23DC-33FB-F724-C960-80B1480539BB}"/>
          </ac:spMkLst>
        </pc:spChg>
        <pc:spChg chg="mod ord">
          <ac:chgData name="Berger, Martin" userId="2dce5e24-1af4-4f49-bc50-80b59c8dc36b" providerId="ADAL" clId="{4605F198-9F39-44EB-AAAC-FB9DD2BAFDB8}" dt="2022-09-20T04:44:38.782" v="10210" actId="12"/>
          <ac:spMkLst>
            <pc:docMk/>
            <pc:sldMk cId="3324933147" sldId="363"/>
            <ac:spMk id="3" creationId="{312401DA-B8F2-B828-3090-672E47B34DD8}"/>
          </ac:spMkLst>
        </pc:spChg>
        <pc:picChg chg="add del mod">
          <ac:chgData name="Berger, Martin" userId="2dce5e24-1af4-4f49-bc50-80b59c8dc36b" providerId="ADAL" clId="{4605F198-9F39-44EB-AAAC-FB9DD2BAFDB8}" dt="2022-09-19T20:22:54.688" v="9813" actId="478"/>
          <ac:picMkLst>
            <pc:docMk/>
            <pc:sldMk cId="3324933147" sldId="363"/>
            <ac:picMk id="5" creationId="{20193D9D-D71F-81E5-B8F9-DACBEA697A6B}"/>
          </ac:picMkLst>
        </pc:picChg>
        <pc:picChg chg="add del mod">
          <ac:chgData name="Berger, Martin" userId="2dce5e24-1af4-4f49-bc50-80b59c8dc36b" providerId="ADAL" clId="{4605F198-9F39-44EB-AAAC-FB9DD2BAFDB8}" dt="2022-09-19T20:20:51.965" v="9812" actId="478"/>
          <ac:picMkLst>
            <pc:docMk/>
            <pc:sldMk cId="3324933147" sldId="363"/>
            <ac:picMk id="6" creationId="{245AED22-39D2-4FED-3C50-392DE1B68571}"/>
          </ac:picMkLst>
        </pc:picChg>
        <pc:picChg chg="add mod">
          <ac:chgData name="Berger, Martin" userId="2dce5e24-1af4-4f49-bc50-80b59c8dc36b" providerId="ADAL" clId="{4605F198-9F39-44EB-AAAC-FB9DD2BAFDB8}" dt="2022-09-20T04:44:35.455" v="10208" actId="1076"/>
          <ac:picMkLst>
            <pc:docMk/>
            <pc:sldMk cId="3324933147" sldId="363"/>
            <ac:picMk id="8" creationId="{3F6453AB-C95A-9390-680A-9755EFCFDC13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4:50.184" v="10214" actId="700"/>
        <pc:sldMkLst>
          <pc:docMk/>
          <pc:sldMk cId="3479379332" sldId="364"/>
        </pc:sldMkLst>
        <pc:spChg chg="mod ord">
          <ac:chgData name="Berger, Martin" userId="2dce5e24-1af4-4f49-bc50-80b59c8dc36b" providerId="ADAL" clId="{4605F198-9F39-44EB-AAAC-FB9DD2BAFDB8}" dt="2022-09-20T04:44:50.184" v="10214" actId="700"/>
          <ac:spMkLst>
            <pc:docMk/>
            <pc:sldMk cId="3479379332" sldId="364"/>
            <ac:spMk id="2" creationId="{38CAE7F8-AE6D-0210-2802-2CF11E0A3BE6}"/>
          </ac:spMkLst>
        </pc:spChg>
        <pc:spChg chg="mod ord">
          <ac:chgData name="Berger, Martin" userId="2dce5e24-1af4-4f49-bc50-80b59c8dc36b" providerId="ADAL" clId="{4605F198-9F39-44EB-AAAC-FB9DD2BAFDB8}" dt="2022-09-20T04:44:50.184" v="10214" actId="700"/>
          <ac:spMkLst>
            <pc:docMk/>
            <pc:sldMk cId="3479379332" sldId="364"/>
            <ac:spMk id="3" creationId="{828F6D71-56F7-7381-33CF-5ACEA64E1EFE}"/>
          </ac:spMkLst>
        </pc:spChg>
        <pc:picChg chg="add del mod">
          <ac:chgData name="Berger, Martin" userId="2dce5e24-1af4-4f49-bc50-80b59c8dc36b" providerId="ADAL" clId="{4605F198-9F39-44EB-AAAC-FB9DD2BAFDB8}" dt="2022-09-19T20:28:05.985" v="9825" actId="478"/>
          <ac:picMkLst>
            <pc:docMk/>
            <pc:sldMk cId="3479379332" sldId="364"/>
            <ac:picMk id="5" creationId="{1270EC5B-09A4-C1B3-C092-6E03699AFAE8}"/>
          </ac:picMkLst>
        </pc:picChg>
        <pc:picChg chg="add del mod">
          <ac:chgData name="Berger, Martin" userId="2dce5e24-1af4-4f49-bc50-80b59c8dc36b" providerId="ADAL" clId="{4605F198-9F39-44EB-AAAC-FB9DD2BAFDB8}" dt="2022-09-19T20:28:20.833" v="9831" actId="478"/>
          <ac:picMkLst>
            <pc:docMk/>
            <pc:sldMk cId="3479379332" sldId="364"/>
            <ac:picMk id="7" creationId="{546D504D-E72C-3B85-487A-9F05080A41C9}"/>
          </ac:picMkLst>
        </pc:picChg>
        <pc:picChg chg="add mod">
          <ac:chgData name="Berger, Martin" userId="2dce5e24-1af4-4f49-bc50-80b59c8dc36b" providerId="ADAL" clId="{4605F198-9F39-44EB-AAAC-FB9DD2BAFDB8}" dt="2022-09-19T20:31:40.308" v="9865" actId="1076"/>
          <ac:picMkLst>
            <pc:docMk/>
            <pc:sldMk cId="3479379332" sldId="364"/>
            <ac:picMk id="9" creationId="{FA1A839B-38C3-DFD9-5C9F-9ED4D3B30D22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04.521" v="10217" actId="12"/>
        <pc:sldMkLst>
          <pc:docMk/>
          <pc:sldMk cId="1506196481" sldId="365"/>
        </pc:sldMkLst>
        <pc:spChg chg="mod ord">
          <ac:chgData name="Berger, Martin" userId="2dce5e24-1af4-4f49-bc50-80b59c8dc36b" providerId="ADAL" clId="{4605F198-9F39-44EB-AAAC-FB9DD2BAFDB8}" dt="2022-09-20T04:45:01.129" v="10215" actId="700"/>
          <ac:spMkLst>
            <pc:docMk/>
            <pc:sldMk cId="1506196481" sldId="365"/>
            <ac:spMk id="2" creationId="{590F9D7E-8A31-5277-C02E-D9AC9C42C235}"/>
          </ac:spMkLst>
        </pc:spChg>
        <pc:spChg chg="mod ord">
          <ac:chgData name="Berger, Martin" userId="2dce5e24-1af4-4f49-bc50-80b59c8dc36b" providerId="ADAL" clId="{4605F198-9F39-44EB-AAAC-FB9DD2BAFDB8}" dt="2022-09-20T04:45:04.521" v="10217" actId="12"/>
          <ac:spMkLst>
            <pc:docMk/>
            <pc:sldMk cId="1506196481" sldId="365"/>
            <ac:spMk id="3" creationId="{86E7F5E4-27E9-5208-C9B7-E3E05FF3ABF9}"/>
          </ac:spMkLst>
        </pc:spChg>
        <pc:picChg chg="add del mod">
          <ac:chgData name="Berger, Martin" userId="2dce5e24-1af4-4f49-bc50-80b59c8dc36b" providerId="ADAL" clId="{4605F198-9F39-44EB-AAAC-FB9DD2BAFDB8}" dt="2022-09-19T20:31:03.559" v="9836" actId="478"/>
          <ac:picMkLst>
            <pc:docMk/>
            <pc:sldMk cId="1506196481" sldId="365"/>
            <ac:picMk id="5" creationId="{55F2330D-3956-CE04-4DD6-4F94F643C630}"/>
          </ac:picMkLst>
        </pc:picChg>
        <pc:picChg chg="add mod">
          <ac:chgData name="Berger, Martin" userId="2dce5e24-1af4-4f49-bc50-80b59c8dc36b" providerId="ADAL" clId="{4605F198-9F39-44EB-AAAC-FB9DD2BAFDB8}" dt="2022-09-19T20:31:46.097" v="9868" actId="14100"/>
          <ac:picMkLst>
            <pc:docMk/>
            <pc:sldMk cId="1506196481" sldId="365"/>
            <ac:picMk id="7" creationId="{A29D7F6C-CB98-6EC0-159F-0450B3DD4F09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12.321" v="10220" actId="12"/>
        <pc:sldMkLst>
          <pc:docMk/>
          <pc:sldMk cId="410530398" sldId="366"/>
        </pc:sldMkLst>
        <pc:spChg chg="mod ord">
          <ac:chgData name="Berger, Martin" userId="2dce5e24-1af4-4f49-bc50-80b59c8dc36b" providerId="ADAL" clId="{4605F198-9F39-44EB-AAAC-FB9DD2BAFDB8}" dt="2022-09-20T04:45:08.404" v="10218" actId="700"/>
          <ac:spMkLst>
            <pc:docMk/>
            <pc:sldMk cId="410530398" sldId="366"/>
            <ac:spMk id="2" creationId="{7FF44017-676F-4298-AB90-9A0897F62EE9}"/>
          </ac:spMkLst>
        </pc:spChg>
        <pc:spChg chg="mod ord">
          <ac:chgData name="Berger, Martin" userId="2dce5e24-1af4-4f49-bc50-80b59c8dc36b" providerId="ADAL" clId="{4605F198-9F39-44EB-AAAC-FB9DD2BAFDB8}" dt="2022-09-20T04:45:12.321" v="10220" actId="12"/>
          <ac:spMkLst>
            <pc:docMk/>
            <pc:sldMk cId="410530398" sldId="366"/>
            <ac:spMk id="3" creationId="{FFA58AA2-0580-752C-7C17-4378475721F2}"/>
          </ac:spMkLst>
        </pc:spChg>
        <pc:picChg chg="add del mod">
          <ac:chgData name="Berger, Martin" userId="2dce5e24-1af4-4f49-bc50-80b59c8dc36b" providerId="ADAL" clId="{4605F198-9F39-44EB-AAAC-FB9DD2BAFDB8}" dt="2022-09-19T20:38:18.408" v="9869" actId="478"/>
          <ac:picMkLst>
            <pc:docMk/>
            <pc:sldMk cId="410530398" sldId="366"/>
            <ac:picMk id="5" creationId="{C7D378A9-007E-FA83-32A6-3621E41B1BDA}"/>
          </ac:picMkLst>
        </pc:picChg>
        <pc:picChg chg="add del mod">
          <ac:chgData name="Berger, Martin" userId="2dce5e24-1af4-4f49-bc50-80b59c8dc36b" providerId="ADAL" clId="{4605F198-9F39-44EB-AAAC-FB9DD2BAFDB8}" dt="2022-09-19T20:38:39.276" v="9872" actId="478"/>
          <ac:picMkLst>
            <pc:docMk/>
            <pc:sldMk cId="410530398" sldId="366"/>
            <ac:picMk id="7" creationId="{8B6AD341-7DB2-FD21-84DB-963056890F13}"/>
          </ac:picMkLst>
        </pc:picChg>
        <pc:picChg chg="add mod">
          <ac:chgData name="Berger, Martin" userId="2dce5e24-1af4-4f49-bc50-80b59c8dc36b" providerId="ADAL" clId="{4605F198-9F39-44EB-AAAC-FB9DD2BAFDB8}" dt="2022-09-19T20:38:54.250" v="9877" actId="1076"/>
          <ac:picMkLst>
            <pc:docMk/>
            <pc:sldMk cId="410530398" sldId="366"/>
            <ac:picMk id="9" creationId="{D8FCA88D-E269-ECD1-3123-0DFA1B665484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20.494" v="10223" actId="12"/>
        <pc:sldMkLst>
          <pc:docMk/>
          <pc:sldMk cId="1869179528" sldId="367"/>
        </pc:sldMkLst>
        <pc:spChg chg="mod ord">
          <ac:chgData name="Berger, Martin" userId="2dce5e24-1af4-4f49-bc50-80b59c8dc36b" providerId="ADAL" clId="{4605F198-9F39-44EB-AAAC-FB9DD2BAFDB8}" dt="2022-09-20T04:45:18.155" v="10221" actId="700"/>
          <ac:spMkLst>
            <pc:docMk/>
            <pc:sldMk cId="1869179528" sldId="367"/>
            <ac:spMk id="2" creationId="{4667A156-215C-9FEF-E272-E5B4A42A051B}"/>
          </ac:spMkLst>
        </pc:spChg>
        <pc:spChg chg="mod ord">
          <ac:chgData name="Berger, Martin" userId="2dce5e24-1af4-4f49-bc50-80b59c8dc36b" providerId="ADAL" clId="{4605F198-9F39-44EB-AAAC-FB9DD2BAFDB8}" dt="2022-09-20T04:45:20.494" v="10223" actId="12"/>
          <ac:spMkLst>
            <pc:docMk/>
            <pc:sldMk cId="1869179528" sldId="367"/>
            <ac:spMk id="3" creationId="{25030875-D8F5-836F-3808-16934BCA98BA}"/>
          </ac:spMkLst>
        </pc:spChg>
        <pc:picChg chg="add del mod">
          <ac:chgData name="Berger, Martin" userId="2dce5e24-1af4-4f49-bc50-80b59c8dc36b" providerId="ADAL" clId="{4605F198-9F39-44EB-AAAC-FB9DD2BAFDB8}" dt="2022-09-19T20:41:58.931" v="9878" actId="478"/>
          <ac:picMkLst>
            <pc:docMk/>
            <pc:sldMk cId="1869179528" sldId="367"/>
            <ac:picMk id="5" creationId="{2965ED1D-DBA0-9DE8-E299-F742485B8A61}"/>
          </ac:picMkLst>
        </pc:picChg>
        <pc:picChg chg="add mod">
          <ac:chgData name="Berger, Martin" userId="2dce5e24-1af4-4f49-bc50-80b59c8dc36b" providerId="ADAL" clId="{4605F198-9F39-44EB-AAAC-FB9DD2BAFDB8}" dt="2022-09-19T20:42:06.025" v="9882" actId="1076"/>
          <ac:picMkLst>
            <pc:docMk/>
            <pc:sldMk cId="1869179528" sldId="367"/>
            <ac:picMk id="7" creationId="{F04C7DBC-0442-FF9C-13FA-A26C713BB330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28.084" v="10226" actId="12"/>
        <pc:sldMkLst>
          <pc:docMk/>
          <pc:sldMk cId="3361812250" sldId="368"/>
        </pc:sldMkLst>
        <pc:spChg chg="mod ord">
          <ac:chgData name="Berger, Martin" userId="2dce5e24-1af4-4f49-bc50-80b59c8dc36b" providerId="ADAL" clId="{4605F198-9F39-44EB-AAAC-FB9DD2BAFDB8}" dt="2022-09-20T04:45:25.098" v="10224" actId="700"/>
          <ac:spMkLst>
            <pc:docMk/>
            <pc:sldMk cId="3361812250" sldId="368"/>
            <ac:spMk id="2" creationId="{6D87F2F4-7EB3-4DA3-B80F-BA91BEF69448}"/>
          </ac:spMkLst>
        </pc:spChg>
        <pc:spChg chg="mod ord">
          <ac:chgData name="Berger, Martin" userId="2dce5e24-1af4-4f49-bc50-80b59c8dc36b" providerId="ADAL" clId="{4605F198-9F39-44EB-AAAC-FB9DD2BAFDB8}" dt="2022-09-20T04:45:28.084" v="10226" actId="12"/>
          <ac:spMkLst>
            <pc:docMk/>
            <pc:sldMk cId="3361812250" sldId="368"/>
            <ac:spMk id="3" creationId="{4DDB4B13-34A4-07E5-9387-81160DC195FB}"/>
          </ac:spMkLst>
        </pc:spChg>
        <pc:picChg chg="add del mod">
          <ac:chgData name="Berger, Martin" userId="2dce5e24-1af4-4f49-bc50-80b59c8dc36b" providerId="ADAL" clId="{4605F198-9F39-44EB-AAAC-FB9DD2BAFDB8}" dt="2022-09-19T20:48:23.378" v="9883" actId="478"/>
          <ac:picMkLst>
            <pc:docMk/>
            <pc:sldMk cId="3361812250" sldId="368"/>
            <ac:picMk id="5" creationId="{94746F59-8883-AD99-109E-F837B5B19A88}"/>
          </ac:picMkLst>
        </pc:picChg>
        <pc:picChg chg="add mod">
          <ac:chgData name="Berger, Martin" userId="2dce5e24-1af4-4f49-bc50-80b59c8dc36b" providerId="ADAL" clId="{4605F198-9F39-44EB-AAAC-FB9DD2BAFDB8}" dt="2022-09-19T20:48:27.076" v="9886" actId="14100"/>
          <ac:picMkLst>
            <pc:docMk/>
            <pc:sldMk cId="3361812250" sldId="368"/>
            <ac:picMk id="7" creationId="{18BFDD53-A4F7-5192-E668-F8CEF92BA5FF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4:45:33.690" v="10229" actId="12"/>
        <pc:sldMkLst>
          <pc:docMk/>
          <pc:sldMk cId="340971046" sldId="369"/>
        </pc:sldMkLst>
        <pc:spChg chg="mod ord">
          <ac:chgData name="Berger, Martin" userId="2dce5e24-1af4-4f49-bc50-80b59c8dc36b" providerId="ADAL" clId="{4605F198-9F39-44EB-AAAC-FB9DD2BAFDB8}" dt="2022-09-20T04:45:31.621" v="10227" actId="700"/>
          <ac:spMkLst>
            <pc:docMk/>
            <pc:sldMk cId="340971046" sldId="369"/>
            <ac:spMk id="2" creationId="{D74A288A-5420-ACB0-1D04-C1FCE4610CCA}"/>
          </ac:spMkLst>
        </pc:spChg>
        <pc:spChg chg="mod ord">
          <ac:chgData name="Berger, Martin" userId="2dce5e24-1af4-4f49-bc50-80b59c8dc36b" providerId="ADAL" clId="{4605F198-9F39-44EB-AAAC-FB9DD2BAFDB8}" dt="2022-09-20T04:45:33.690" v="10229" actId="12"/>
          <ac:spMkLst>
            <pc:docMk/>
            <pc:sldMk cId="340971046" sldId="369"/>
            <ac:spMk id="3" creationId="{E5BCB210-14B7-F169-6F0A-BA9BBBBA53E5}"/>
          </ac:spMkLst>
        </pc:spChg>
        <pc:picChg chg="add del mod">
          <ac:chgData name="Berger, Martin" userId="2dce5e24-1af4-4f49-bc50-80b59c8dc36b" providerId="ADAL" clId="{4605F198-9F39-44EB-AAAC-FB9DD2BAFDB8}" dt="2022-09-19T20:52:50.208" v="9887" actId="478"/>
          <ac:picMkLst>
            <pc:docMk/>
            <pc:sldMk cId="340971046" sldId="369"/>
            <ac:picMk id="5" creationId="{91EBFC16-42C0-545F-D1B1-6DE03488E6CE}"/>
          </ac:picMkLst>
        </pc:picChg>
        <pc:picChg chg="add mod">
          <ac:chgData name="Berger, Martin" userId="2dce5e24-1af4-4f49-bc50-80b59c8dc36b" providerId="ADAL" clId="{4605F198-9F39-44EB-AAAC-FB9DD2BAFDB8}" dt="2022-09-19T20:53:02.023" v="9893" actId="1076"/>
          <ac:picMkLst>
            <pc:docMk/>
            <pc:sldMk cId="340971046" sldId="369"/>
            <ac:picMk id="7" creationId="{1490D5D5-C530-6153-9EAB-DDB8E7024B0F}"/>
          </ac:picMkLst>
        </pc:picChg>
      </pc:sldChg>
      <pc:sldChg chg="modSp new mod">
        <pc:chgData name="Berger, Martin" userId="2dce5e24-1af4-4f49-bc50-80b59c8dc36b" providerId="ADAL" clId="{4605F198-9F39-44EB-AAAC-FB9DD2BAFDB8}" dt="2022-09-19T20:07:49.570" v="9791" actId="313"/>
        <pc:sldMkLst>
          <pc:docMk/>
          <pc:sldMk cId="1519079575" sldId="370"/>
        </pc:sldMkLst>
        <pc:spChg chg="mod">
          <ac:chgData name="Berger, Martin" userId="2dce5e24-1af4-4f49-bc50-80b59c8dc36b" providerId="ADAL" clId="{4605F198-9F39-44EB-AAAC-FB9DD2BAFDB8}" dt="2022-09-19T20:03:56.458" v="9205" actId="20577"/>
          <ac:spMkLst>
            <pc:docMk/>
            <pc:sldMk cId="1519079575" sldId="370"/>
            <ac:spMk id="2" creationId="{DD7CAC04-F54B-BB37-BF21-19605DFDC235}"/>
          </ac:spMkLst>
        </pc:spChg>
        <pc:spChg chg="mod">
          <ac:chgData name="Berger, Martin" userId="2dce5e24-1af4-4f49-bc50-80b59c8dc36b" providerId="ADAL" clId="{4605F198-9F39-44EB-AAAC-FB9DD2BAFDB8}" dt="2022-09-19T20:07:49.570" v="9791" actId="313"/>
          <ac:spMkLst>
            <pc:docMk/>
            <pc:sldMk cId="1519079575" sldId="370"/>
            <ac:spMk id="3" creationId="{8043FF75-20F3-4472-3675-2207CF00C5E8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4:36:38.415" v="9955" actId="20577"/>
        <pc:sldMkLst>
          <pc:docMk/>
          <pc:sldMk cId="195429118" sldId="371"/>
        </pc:sldMkLst>
        <pc:spChg chg="del mod ord">
          <ac:chgData name="Berger, Martin" userId="2dce5e24-1af4-4f49-bc50-80b59c8dc36b" providerId="ADAL" clId="{4605F198-9F39-44EB-AAAC-FB9DD2BAFDB8}" dt="2022-09-20T04:36:31.327" v="9927" actId="700"/>
          <ac:spMkLst>
            <pc:docMk/>
            <pc:sldMk cId="195429118" sldId="371"/>
            <ac:spMk id="2" creationId="{79CA55AB-502A-8DC6-8FFE-AEF7E953399A}"/>
          </ac:spMkLst>
        </pc:spChg>
        <pc:spChg chg="del mod ord">
          <ac:chgData name="Berger, Martin" userId="2dce5e24-1af4-4f49-bc50-80b59c8dc36b" providerId="ADAL" clId="{4605F198-9F39-44EB-AAAC-FB9DD2BAFDB8}" dt="2022-09-20T04:36:31.327" v="9927" actId="700"/>
          <ac:spMkLst>
            <pc:docMk/>
            <pc:sldMk cId="195429118" sldId="371"/>
            <ac:spMk id="3" creationId="{F333D63F-CC79-2BAD-480A-1470012D0A4B}"/>
          </ac:spMkLst>
        </pc:spChg>
        <pc:spChg chg="add mod ord">
          <ac:chgData name="Berger, Martin" userId="2dce5e24-1af4-4f49-bc50-80b59c8dc36b" providerId="ADAL" clId="{4605F198-9F39-44EB-AAAC-FB9DD2BAFDB8}" dt="2022-09-20T04:36:38.415" v="9955" actId="20577"/>
          <ac:spMkLst>
            <pc:docMk/>
            <pc:sldMk cId="195429118" sldId="371"/>
            <ac:spMk id="4" creationId="{171E5508-1F78-6F04-EB86-A69A311F5F53}"/>
          </ac:spMkLst>
        </pc:spChg>
        <pc:spChg chg="add mod ord">
          <ac:chgData name="Berger, Martin" userId="2dce5e24-1af4-4f49-bc50-80b59c8dc36b" providerId="ADAL" clId="{4605F198-9F39-44EB-AAAC-FB9DD2BAFDB8}" dt="2022-09-20T04:36:31.327" v="9927" actId="700"/>
          <ac:spMkLst>
            <pc:docMk/>
            <pc:sldMk cId="195429118" sldId="371"/>
            <ac:spMk id="5" creationId="{4DED914E-FF3D-1F87-E4A6-0A62266D06D7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4:36:56.263" v="9967" actId="20577"/>
        <pc:sldMkLst>
          <pc:docMk/>
          <pc:sldMk cId="3580860315" sldId="372"/>
        </pc:sldMkLst>
        <pc:spChg chg="del mod ord">
          <ac:chgData name="Berger, Martin" userId="2dce5e24-1af4-4f49-bc50-80b59c8dc36b" providerId="ADAL" clId="{4605F198-9F39-44EB-AAAC-FB9DD2BAFDB8}" dt="2022-09-20T04:36:49.687" v="9957" actId="700"/>
          <ac:spMkLst>
            <pc:docMk/>
            <pc:sldMk cId="3580860315" sldId="372"/>
            <ac:spMk id="2" creationId="{CF62F033-266E-5D37-FF67-056FC41A4458}"/>
          </ac:spMkLst>
        </pc:spChg>
        <pc:spChg chg="del mod ord">
          <ac:chgData name="Berger, Martin" userId="2dce5e24-1af4-4f49-bc50-80b59c8dc36b" providerId="ADAL" clId="{4605F198-9F39-44EB-AAAC-FB9DD2BAFDB8}" dt="2022-09-20T04:36:49.687" v="9957" actId="700"/>
          <ac:spMkLst>
            <pc:docMk/>
            <pc:sldMk cId="3580860315" sldId="372"/>
            <ac:spMk id="3" creationId="{EEA1EAE6-1AC4-237D-4BF5-DDD74668B9F2}"/>
          </ac:spMkLst>
        </pc:spChg>
        <pc:spChg chg="add del mod ord">
          <ac:chgData name="Berger, Martin" userId="2dce5e24-1af4-4f49-bc50-80b59c8dc36b" providerId="ADAL" clId="{4605F198-9F39-44EB-AAAC-FB9DD2BAFDB8}" dt="2022-09-20T04:36:52.877" v="9958" actId="700"/>
          <ac:spMkLst>
            <pc:docMk/>
            <pc:sldMk cId="3580860315" sldId="372"/>
            <ac:spMk id="4" creationId="{4615781F-0A2E-3620-7719-36F287776D7D}"/>
          </ac:spMkLst>
        </pc:spChg>
        <pc:spChg chg="add del mod ord">
          <ac:chgData name="Berger, Martin" userId="2dce5e24-1af4-4f49-bc50-80b59c8dc36b" providerId="ADAL" clId="{4605F198-9F39-44EB-AAAC-FB9DD2BAFDB8}" dt="2022-09-20T04:36:52.877" v="9958" actId="700"/>
          <ac:spMkLst>
            <pc:docMk/>
            <pc:sldMk cId="3580860315" sldId="372"/>
            <ac:spMk id="5" creationId="{0862C724-F6C2-CA04-3EA1-1D3ED9DE7A46}"/>
          </ac:spMkLst>
        </pc:spChg>
        <pc:spChg chg="add mod ord">
          <ac:chgData name="Berger, Martin" userId="2dce5e24-1af4-4f49-bc50-80b59c8dc36b" providerId="ADAL" clId="{4605F198-9F39-44EB-AAAC-FB9DD2BAFDB8}" dt="2022-09-20T04:36:56.263" v="9967" actId="20577"/>
          <ac:spMkLst>
            <pc:docMk/>
            <pc:sldMk cId="3580860315" sldId="372"/>
            <ac:spMk id="6" creationId="{62D0D05C-6423-6D65-6841-A3917D031C2B}"/>
          </ac:spMkLst>
        </pc:spChg>
        <pc:spChg chg="add mod ord">
          <ac:chgData name="Berger, Martin" userId="2dce5e24-1af4-4f49-bc50-80b59c8dc36b" providerId="ADAL" clId="{4605F198-9F39-44EB-AAAC-FB9DD2BAFDB8}" dt="2022-09-20T04:36:52.877" v="9958" actId="700"/>
          <ac:spMkLst>
            <pc:docMk/>
            <pc:sldMk cId="3580860315" sldId="372"/>
            <ac:spMk id="7" creationId="{663D9494-061C-964E-B1AD-A8B2840E5508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4:37:53.933" v="9976" actId="20577"/>
        <pc:sldMkLst>
          <pc:docMk/>
          <pc:sldMk cId="191959739" sldId="373"/>
        </pc:sldMkLst>
        <pc:spChg chg="del mod ord">
          <ac:chgData name="Berger, Martin" userId="2dce5e24-1af4-4f49-bc50-80b59c8dc36b" providerId="ADAL" clId="{4605F198-9F39-44EB-AAAC-FB9DD2BAFDB8}" dt="2022-09-20T04:37:51.949" v="9969" actId="700"/>
          <ac:spMkLst>
            <pc:docMk/>
            <pc:sldMk cId="191959739" sldId="373"/>
            <ac:spMk id="2" creationId="{04699EB5-7B49-30A9-E5C6-B31CB9746E9A}"/>
          </ac:spMkLst>
        </pc:spChg>
        <pc:spChg chg="del mod ord">
          <ac:chgData name="Berger, Martin" userId="2dce5e24-1af4-4f49-bc50-80b59c8dc36b" providerId="ADAL" clId="{4605F198-9F39-44EB-AAAC-FB9DD2BAFDB8}" dt="2022-09-20T04:37:51.949" v="9969" actId="700"/>
          <ac:spMkLst>
            <pc:docMk/>
            <pc:sldMk cId="191959739" sldId="373"/>
            <ac:spMk id="3" creationId="{51C099F2-F14B-9E0A-4330-E2BE19F88BBA}"/>
          </ac:spMkLst>
        </pc:spChg>
        <pc:spChg chg="add mod ord">
          <ac:chgData name="Berger, Martin" userId="2dce5e24-1af4-4f49-bc50-80b59c8dc36b" providerId="ADAL" clId="{4605F198-9F39-44EB-AAAC-FB9DD2BAFDB8}" dt="2022-09-20T04:37:53.933" v="9976" actId="20577"/>
          <ac:spMkLst>
            <pc:docMk/>
            <pc:sldMk cId="191959739" sldId="373"/>
            <ac:spMk id="4" creationId="{98BF0A15-522F-1273-4057-6B4957304330}"/>
          </ac:spMkLst>
        </pc:spChg>
        <pc:spChg chg="add mod ord">
          <ac:chgData name="Berger, Martin" userId="2dce5e24-1af4-4f49-bc50-80b59c8dc36b" providerId="ADAL" clId="{4605F198-9F39-44EB-AAAC-FB9DD2BAFDB8}" dt="2022-09-20T04:37:51.949" v="9969" actId="700"/>
          <ac:spMkLst>
            <pc:docMk/>
            <pc:sldMk cId="191959739" sldId="373"/>
            <ac:spMk id="5" creationId="{AC00FB61-16D2-3E02-E2D8-7D0F1A204DCF}"/>
          </ac:spMkLst>
        </pc:spChg>
      </pc:sldChg>
      <pc:sldChg chg="modSp new mod modClrScheme chgLayout">
        <pc:chgData name="Berger, Martin" userId="2dce5e24-1af4-4f49-bc50-80b59c8dc36b" providerId="ADAL" clId="{4605F198-9F39-44EB-AAAC-FB9DD2BAFDB8}" dt="2022-09-20T04:46:04.395" v="10246" actId="14"/>
        <pc:sldMkLst>
          <pc:docMk/>
          <pc:sldMk cId="3234083479" sldId="374"/>
        </pc:sldMkLst>
        <pc:spChg chg="mod ord">
          <ac:chgData name="Berger, Martin" userId="2dce5e24-1af4-4f49-bc50-80b59c8dc36b" providerId="ADAL" clId="{4605F198-9F39-44EB-AAAC-FB9DD2BAFDB8}" dt="2022-09-20T04:45:40.213" v="10230" actId="700"/>
          <ac:spMkLst>
            <pc:docMk/>
            <pc:sldMk cId="3234083479" sldId="374"/>
            <ac:spMk id="2" creationId="{E838F76F-9917-119C-A7AB-57CD017A1762}"/>
          </ac:spMkLst>
        </pc:spChg>
        <pc:spChg chg="mod ord">
          <ac:chgData name="Berger, Martin" userId="2dce5e24-1af4-4f49-bc50-80b59c8dc36b" providerId="ADAL" clId="{4605F198-9F39-44EB-AAAC-FB9DD2BAFDB8}" dt="2022-09-20T04:46:04.395" v="10246" actId="14"/>
          <ac:spMkLst>
            <pc:docMk/>
            <pc:sldMk cId="3234083479" sldId="374"/>
            <ac:spMk id="3" creationId="{B72696EA-535B-D80B-2440-26CB60FFD9A5}"/>
          </ac:spMkLst>
        </pc:spChg>
      </pc:sldChg>
      <pc:sldChg chg="modSp add mod modClrScheme chgLayout">
        <pc:chgData name="Berger, Martin" userId="2dce5e24-1af4-4f49-bc50-80b59c8dc36b" providerId="ADAL" clId="{4605F198-9F39-44EB-AAAC-FB9DD2BAFDB8}" dt="2022-09-20T04:48:09.636" v="10295" actId="12"/>
        <pc:sldMkLst>
          <pc:docMk/>
          <pc:sldMk cId="186717845" sldId="375"/>
        </pc:sldMkLst>
        <pc:spChg chg="mod ord">
          <ac:chgData name="Berger, Martin" userId="2dce5e24-1af4-4f49-bc50-80b59c8dc36b" providerId="ADAL" clId="{4605F198-9F39-44EB-AAAC-FB9DD2BAFDB8}" dt="2022-09-20T04:48:00.852" v="10290" actId="700"/>
          <ac:spMkLst>
            <pc:docMk/>
            <pc:sldMk cId="186717845" sldId="375"/>
            <ac:spMk id="2" creationId="{E838F76F-9917-119C-A7AB-57CD017A1762}"/>
          </ac:spMkLst>
        </pc:spChg>
        <pc:spChg chg="mod ord">
          <ac:chgData name="Berger, Martin" userId="2dce5e24-1af4-4f49-bc50-80b59c8dc36b" providerId="ADAL" clId="{4605F198-9F39-44EB-AAAC-FB9DD2BAFDB8}" dt="2022-09-20T04:48:09.636" v="10295" actId="12"/>
          <ac:spMkLst>
            <pc:docMk/>
            <pc:sldMk cId="186717845" sldId="375"/>
            <ac:spMk id="3" creationId="{B72696EA-535B-D80B-2440-26CB60FFD9A5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6:23:00.391" v="14414" actId="20577"/>
        <pc:sldMkLst>
          <pc:docMk/>
          <pc:sldMk cId="3367396552" sldId="376"/>
        </pc:sldMkLst>
        <pc:spChg chg="del mod ord">
          <ac:chgData name="Berger, Martin" userId="2dce5e24-1af4-4f49-bc50-80b59c8dc36b" providerId="ADAL" clId="{4605F198-9F39-44EB-AAAC-FB9DD2BAFDB8}" dt="2022-09-20T04:41:01.016" v="10085" actId="700"/>
          <ac:spMkLst>
            <pc:docMk/>
            <pc:sldMk cId="3367396552" sldId="376"/>
            <ac:spMk id="2" creationId="{1C122252-AB0D-83C7-E5E6-8C4278BE12F9}"/>
          </ac:spMkLst>
        </pc:spChg>
        <pc:spChg chg="del mod ord">
          <ac:chgData name="Berger, Martin" userId="2dce5e24-1af4-4f49-bc50-80b59c8dc36b" providerId="ADAL" clId="{4605F198-9F39-44EB-AAAC-FB9DD2BAFDB8}" dt="2022-09-20T04:41:01.016" v="10085" actId="700"/>
          <ac:spMkLst>
            <pc:docMk/>
            <pc:sldMk cId="3367396552" sldId="376"/>
            <ac:spMk id="3" creationId="{133930B8-CC68-2FB1-DE91-ADC614D84590}"/>
          </ac:spMkLst>
        </pc:spChg>
        <pc:spChg chg="add mod ord">
          <ac:chgData name="Berger, Martin" userId="2dce5e24-1af4-4f49-bc50-80b59c8dc36b" providerId="ADAL" clId="{4605F198-9F39-44EB-AAAC-FB9DD2BAFDB8}" dt="2022-09-20T06:23:00.391" v="14414" actId="20577"/>
          <ac:spMkLst>
            <pc:docMk/>
            <pc:sldMk cId="3367396552" sldId="376"/>
            <ac:spMk id="4" creationId="{0C8C63A5-00B9-2C3B-1730-F2D745377783}"/>
          </ac:spMkLst>
        </pc:spChg>
        <pc:spChg chg="add del mod ord">
          <ac:chgData name="Berger, Martin" userId="2dce5e24-1af4-4f49-bc50-80b59c8dc36b" providerId="ADAL" clId="{4605F198-9F39-44EB-AAAC-FB9DD2BAFDB8}" dt="2022-09-20T04:48:55.514" v="10309" actId="478"/>
          <ac:spMkLst>
            <pc:docMk/>
            <pc:sldMk cId="3367396552" sldId="376"/>
            <ac:spMk id="5" creationId="{84DB8AC9-FC1B-3FED-8E5F-9E1B3EA47659}"/>
          </ac:spMkLst>
        </pc:spChg>
        <pc:spChg chg="del mod topLvl">
          <ac:chgData name="Berger, Martin" userId="2dce5e24-1af4-4f49-bc50-80b59c8dc36b" providerId="ADAL" clId="{4605F198-9F39-44EB-AAAC-FB9DD2BAFDB8}" dt="2022-09-20T04:49:49.988" v="10328" actId="478"/>
          <ac:spMkLst>
            <pc:docMk/>
            <pc:sldMk cId="3367396552" sldId="376"/>
            <ac:spMk id="8" creationId="{CB6421A8-1FCD-8C18-A7C7-8301177955C5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1" creationId="{23A990B5-63F6-1E9A-7302-5B73C9E87B74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2" creationId="{BE51B8E9-F202-124A-A585-452B7BC4D917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3" creationId="{438ECED5-28C7-DA41-D449-D4F3D0AFFDA2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4" creationId="{0DA1C77C-09BE-7C10-DD77-413A05A94019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5" creationId="{523B527B-CA71-2A6A-CE8D-D5EA7762FB55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6" creationId="{42C5D5A9-0725-CBD5-4859-F0D49EEB9FC4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7" creationId="{7E59117D-8A34-2B8A-1AB2-AEE60653135C}"/>
          </ac:spMkLst>
        </pc:spChg>
        <pc:spChg chg="mod">
          <ac:chgData name="Berger, Martin" userId="2dce5e24-1af4-4f49-bc50-80b59c8dc36b" providerId="ADAL" clId="{4605F198-9F39-44EB-AAAC-FB9DD2BAFDB8}" dt="2022-09-20T04:49:21.856" v="10310"/>
          <ac:spMkLst>
            <pc:docMk/>
            <pc:sldMk cId="3367396552" sldId="376"/>
            <ac:spMk id="18" creationId="{BEBE92FF-C826-052E-3CCC-B66D6917214D}"/>
          </ac:spMkLst>
        </pc:spChg>
        <pc:spChg chg="del mod">
          <ac:chgData name="Berger, Martin" userId="2dce5e24-1af4-4f49-bc50-80b59c8dc36b" providerId="ADAL" clId="{4605F198-9F39-44EB-AAAC-FB9DD2BAFDB8}" dt="2022-09-20T04:50:30.305" v="10343" actId="478"/>
          <ac:spMkLst>
            <pc:docMk/>
            <pc:sldMk cId="3367396552" sldId="376"/>
            <ac:spMk id="22" creationId="{662F7676-24B7-B287-F98C-11E08BFE6D2F}"/>
          </ac:spMkLst>
        </pc:spChg>
        <pc:spChg chg="del mod topLvl">
          <ac:chgData name="Berger, Martin" userId="2dce5e24-1af4-4f49-bc50-80b59c8dc36b" providerId="ADAL" clId="{4605F198-9F39-44EB-AAAC-FB9DD2BAFDB8}" dt="2022-09-20T04:50:32.561" v="10344" actId="478"/>
          <ac:spMkLst>
            <pc:docMk/>
            <pc:sldMk cId="3367396552" sldId="376"/>
            <ac:spMk id="23" creationId="{EDE66C92-D79B-0F91-BAF9-E40453522E31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4" creationId="{0A863E0C-D9D9-2D6D-35B2-F6486E2EEAAA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5" creationId="{530649CB-1669-5017-3173-678B99FBE5F6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6" creationId="{7F7EB759-4484-2D6B-24FF-9763C66A0992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7" creationId="{3F2CC656-CBD1-2E05-F431-7AC6AE2D1DF6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8" creationId="{04743A85-DC32-4539-80F2-338309BE39BD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29" creationId="{5A38B884-321D-0FC4-44E0-D44C34DF162B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0" creationId="{704BC899-DBD5-BB0E-AA17-EAE2C2AAC8A8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1" creationId="{925A016B-8C3D-9B91-62AA-447F9A58079E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2" creationId="{E43F8B53-FBC1-C544-E6AC-7158F0623DD9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3" creationId="{856C1008-8E78-0D4F-0802-717D44393F49}"/>
          </ac:spMkLst>
        </pc:spChg>
        <pc:spChg chg="mod">
          <ac:chgData name="Berger, Martin" userId="2dce5e24-1af4-4f49-bc50-80b59c8dc36b" providerId="ADAL" clId="{4605F198-9F39-44EB-AAAC-FB9DD2BAFDB8}" dt="2022-09-20T04:49:57.197" v="10329"/>
          <ac:spMkLst>
            <pc:docMk/>
            <pc:sldMk cId="3367396552" sldId="376"/>
            <ac:spMk id="34" creationId="{15B26389-44A0-4A18-DEC1-99B420B69076}"/>
          </ac:spMkLst>
        </pc:spChg>
        <pc:spChg chg="del mod topLvl">
          <ac:chgData name="Berger, Martin" userId="2dce5e24-1af4-4f49-bc50-80b59c8dc36b" providerId="ADAL" clId="{4605F198-9F39-44EB-AAAC-FB9DD2BAFDB8}" dt="2022-09-20T04:50:55.563" v="10350" actId="478"/>
          <ac:spMkLst>
            <pc:docMk/>
            <pc:sldMk cId="3367396552" sldId="376"/>
            <ac:spMk id="37" creationId="{E5E59913-EBDF-7308-08EB-ADD42B469510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0" creationId="{A72FD054-040A-CC23-C8A9-FC93D9D77654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1" creationId="{4AFA0049-0DD5-2514-2BFF-9E7304962302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2" creationId="{A1233EB8-5BA8-92C6-11BD-A716F1C65909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3" creationId="{87642858-F944-0378-8D87-A6595AE0E06F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4" creationId="{CCA2EE65-8D2F-3E29-D0A7-EDD37FEF55B7}"/>
          </ac:spMkLst>
        </pc:spChg>
        <pc:spChg chg="mod">
          <ac:chgData name="Berger, Martin" userId="2dce5e24-1af4-4f49-bc50-80b59c8dc36b" providerId="ADAL" clId="{4605F198-9F39-44EB-AAAC-FB9DD2BAFDB8}" dt="2022-09-20T04:50:39.640" v="10346"/>
          <ac:spMkLst>
            <pc:docMk/>
            <pc:sldMk cId="3367396552" sldId="376"/>
            <ac:spMk id="45" creationId="{8986BEA2-E400-1C66-804C-F5BC0827D7BB}"/>
          </ac:spMkLst>
        </pc:spChg>
        <pc:spChg chg="del mod topLvl">
          <ac:chgData name="Berger, Martin" userId="2dce5e24-1af4-4f49-bc50-80b59c8dc36b" providerId="ADAL" clId="{4605F198-9F39-44EB-AAAC-FB9DD2BAFDB8}" dt="2022-09-20T04:51:12.447" v="10356" actId="478"/>
          <ac:spMkLst>
            <pc:docMk/>
            <pc:sldMk cId="3367396552" sldId="376"/>
            <ac:spMk id="48" creationId="{3003564E-89A5-1331-410B-00C9D8DD3C77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1" creationId="{01DD7A28-0991-8907-F185-3C7BFC04DCFA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2" creationId="{C0155E3B-F35F-2856-6DD9-273D7255C0F7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3" creationId="{AEBF0518-8D09-1B08-2382-845E91413524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4" creationId="{1D7D5BF4-8E36-F69D-7CDD-FF0E8F32FC21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5" creationId="{429CBE17-48C1-8719-C23C-ED25E373325C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6" creationId="{F7FA8951-F177-BC54-A8AC-04F3A7AFA6A8}"/>
          </ac:spMkLst>
        </pc:spChg>
        <pc:spChg chg="mod">
          <ac:chgData name="Berger, Martin" userId="2dce5e24-1af4-4f49-bc50-80b59c8dc36b" providerId="ADAL" clId="{4605F198-9F39-44EB-AAAC-FB9DD2BAFDB8}" dt="2022-09-20T04:51:07.681" v="10354"/>
          <ac:spMkLst>
            <pc:docMk/>
            <pc:sldMk cId="3367396552" sldId="376"/>
            <ac:spMk id="57" creationId="{8C58AC68-F1A8-B628-A3D9-24CAB91E8E65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1" creationId="{2FB921C0-1451-8255-09DA-60E4459F8565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2" creationId="{02CA9BE7-4551-7AD4-059F-9BD1D304F69E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3" creationId="{9B71AC9F-BFB3-260E-3116-49E1CDE9E7CE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4" creationId="{C42BCA8B-E46F-5119-3A89-1C4802A198EB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5" creationId="{0430D33C-0F5E-C3F7-14A8-1D8CF571C066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6" creationId="{CC79D8C9-379F-2E5D-1DD4-1A066DBE5E59}"/>
          </ac:spMkLst>
        </pc:spChg>
        <pc:spChg chg="mod">
          <ac:chgData name="Berger, Martin" userId="2dce5e24-1af4-4f49-bc50-80b59c8dc36b" providerId="ADAL" clId="{4605F198-9F39-44EB-AAAC-FB9DD2BAFDB8}" dt="2022-09-20T04:51:28.634" v="10358"/>
          <ac:spMkLst>
            <pc:docMk/>
            <pc:sldMk cId="3367396552" sldId="376"/>
            <ac:spMk id="67" creationId="{778B6406-44DC-1147-EF14-C7D20798ECA3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68" creationId="{106E6106-BAED-2653-F81B-787EA53ED186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69" creationId="{48C779B6-A855-7FAA-3692-4F720C11B33E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70" creationId="{D8287779-25F7-D365-A3C0-FE3CDBBC1348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71" creationId="{FF13C2C8-1725-F8AB-CE03-795CD0E828AE}"/>
          </ac:spMkLst>
        </pc:spChg>
        <pc:spChg chg="add mod">
          <ac:chgData name="Berger, Martin" userId="2dce5e24-1af4-4f49-bc50-80b59c8dc36b" providerId="ADAL" clId="{4605F198-9F39-44EB-AAAC-FB9DD2BAFDB8}" dt="2022-09-20T04:53:06.388" v="10442" actId="255"/>
          <ac:spMkLst>
            <pc:docMk/>
            <pc:sldMk cId="3367396552" sldId="376"/>
            <ac:spMk id="72" creationId="{DB1CF9A6-927D-81A7-69F2-E1CEB73C89B3}"/>
          </ac:spMkLst>
        </pc:spChg>
        <pc:grpChg chg="add del mod">
          <ac:chgData name="Berger, Martin" userId="2dce5e24-1af4-4f49-bc50-80b59c8dc36b" providerId="ADAL" clId="{4605F198-9F39-44EB-AAAC-FB9DD2BAFDB8}" dt="2022-09-20T04:49:49.988" v="10328" actId="478"/>
          <ac:grpSpMkLst>
            <pc:docMk/>
            <pc:sldMk cId="3367396552" sldId="376"/>
            <ac:grpSpMk id="6" creationId="{197EC39D-275C-521E-303C-61D5043EBC76}"/>
          </ac:grpSpMkLst>
        </pc:grpChg>
        <pc:grpChg chg="mod topLvl">
          <ac:chgData name="Berger, Martin" userId="2dce5e24-1af4-4f49-bc50-80b59c8dc36b" providerId="ADAL" clId="{4605F198-9F39-44EB-AAAC-FB9DD2BAFDB8}" dt="2022-09-20T04:51:35.147" v="10360" actId="1076"/>
          <ac:grpSpMkLst>
            <pc:docMk/>
            <pc:sldMk cId="3367396552" sldId="376"/>
            <ac:grpSpMk id="7" creationId="{0A6EA9AB-C0AE-99DF-5F08-D8E0B2B67FD3}"/>
          </ac:grpSpMkLst>
        </pc:grpChg>
        <pc:grpChg chg="mod">
          <ac:chgData name="Berger, Martin" userId="2dce5e24-1af4-4f49-bc50-80b59c8dc36b" providerId="ADAL" clId="{4605F198-9F39-44EB-AAAC-FB9DD2BAFDB8}" dt="2022-09-20T04:49:21.856" v="10310"/>
          <ac:grpSpMkLst>
            <pc:docMk/>
            <pc:sldMk cId="3367396552" sldId="376"/>
            <ac:grpSpMk id="9" creationId="{13171EA1-CAC9-94E2-3687-20509EED5C95}"/>
          </ac:grpSpMkLst>
        </pc:grpChg>
        <pc:grpChg chg="mod">
          <ac:chgData name="Berger, Martin" userId="2dce5e24-1af4-4f49-bc50-80b59c8dc36b" providerId="ADAL" clId="{4605F198-9F39-44EB-AAAC-FB9DD2BAFDB8}" dt="2022-09-20T04:49:21.856" v="10310"/>
          <ac:grpSpMkLst>
            <pc:docMk/>
            <pc:sldMk cId="3367396552" sldId="376"/>
            <ac:grpSpMk id="10" creationId="{7B603DE8-4082-ACC5-7FB1-DC24F92D70F7}"/>
          </ac:grpSpMkLst>
        </pc:grpChg>
        <pc:grpChg chg="add del mod">
          <ac:chgData name="Berger, Martin" userId="2dce5e24-1af4-4f49-bc50-80b59c8dc36b" providerId="ADAL" clId="{4605F198-9F39-44EB-AAAC-FB9DD2BAFDB8}" dt="2022-09-20T04:50:32.561" v="10344" actId="478"/>
          <ac:grpSpMkLst>
            <pc:docMk/>
            <pc:sldMk cId="3367396552" sldId="376"/>
            <ac:grpSpMk id="19" creationId="{09B71102-4163-196F-279B-BBB5FFDFC439}"/>
          </ac:grpSpMkLst>
        </pc:grpChg>
        <pc:grpChg chg="mod topLvl">
          <ac:chgData name="Berger, Martin" userId="2dce5e24-1af4-4f49-bc50-80b59c8dc36b" providerId="ADAL" clId="{4605F198-9F39-44EB-AAAC-FB9DD2BAFDB8}" dt="2022-09-20T04:51:41.148" v="10361" actId="408"/>
          <ac:grpSpMkLst>
            <pc:docMk/>
            <pc:sldMk cId="3367396552" sldId="376"/>
            <ac:grpSpMk id="20" creationId="{912EFB49-9878-594E-E4DE-2E882AE29034}"/>
          </ac:grpSpMkLst>
        </pc:grpChg>
        <pc:grpChg chg="del mod">
          <ac:chgData name="Berger, Martin" userId="2dce5e24-1af4-4f49-bc50-80b59c8dc36b" providerId="ADAL" clId="{4605F198-9F39-44EB-AAAC-FB9DD2BAFDB8}" dt="2022-09-20T04:50:30.305" v="10343" actId="478"/>
          <ac:grpSpMkLst>
            <pc:docMk/>
            <pc:sldMk cId="3367396552" sldId="376"/>
            <ac:grpSpMk id="21" creationId="{1902E509-1131-68AE-31D8-0C402AE8A9E8}"/>
          </ac:grpSpMkLst>
        </pc:grpChg>
        <pc:grpChg chg="add del mod">
          <ac:chgData name="Berger, Martin" userId="2dce5e24-1af4-4f49-bc50-80b59c8dc36b" providerId="ADAL" clId="{4605F198-9F39-44EB-AAAC-FB9DD2BAFDB8}" dt="2022-09-20T04:50:55.563" v="10350" actId="478"/>
          <ac:grpSpMkLst>
            <pc:docMk/>
            <pc:sldMk cId="3367396552" sldId="376"/>
            <ac:grpSpMk id="35" creationId="{C2108F64-3202-4789-D1FB-50DEF324D45C}"/>
          </ac:grpSpMkLst>
        </pc:grpChg>
        <pc:grpChg chg="mod topLvl">
          <ac:chgData name="Berger, Martin" userId="2dce5e24-1af4-4f49-bc50-80b59c8dc36b" providerId="ADAL" clId="{4605F198-9F39-44EB-AAAC-FB9DD2BAFDB8}" dt="2022-09-20T04:51:41.148" v="10361" actId="408"/>
          <ac:grpSpMkLst>
            <pc:docMk/>
            <pc:sldMk cId="3367396552" sldId="376"/>
            <ac:grpSpMk id="36" creationId="{9ABE3265-E546-DE82-8511-66F71E6FBBD9}"/>
          </ac:grpSpMkLst>
        </pc:grpChg>
        <pc:grpChg chg="mod">
          <ac:chgData name="Berger, Martin" userId="2dce5e24-1af4-4f49-bc50-80b59c8dc36b" providerId="ADAL" clId="{4605F198-9F39-44EB-AAAC-FB9DD2BAFDB8}" dt="2022-09-20T04:50:39.640" v="10346"/>
          <ac:grpSpMkLst>
            <pc:docMk/>
            <pc:sldMk cId="3367396552" sldId="376"/>
            <ac:grpSpMk id="38" creationId="{EAEC934C-8F01-1DD1-74CB-0D4ACE01AB83}"/>
          </ac:grpSpMkLst>
        </pc:grpChg>
        <pc:grpChg chg="mod">
          <ac:chgData name="Berger, Martin" userId="2dce5e24-1af4-4f49-bc50-80b59c8dc36b" providerId="ADAL" clId="{4605F198-9F39-44EB-AAAC-FB9DD2BAFDB8}" dt="2022-09-20T04:50:39.640" v="10346"/>
          <ac:grpSpMkLst>
            <pc:docMk/>
            <pc:sldMk cId="3367396552" sldId="376"/>
            <ac:grpSpMk id="39" creationId="{95D6248D-A65A-7745-7022-351FE0E4FE22}"/>
          </ac:grpSpMkLst>
        </pc:grpChg>
        <pc:grpChg chg="add del mod">
          <ac:chgData name="Berger, Martin" userId="2dce5e24-1af4-4f49-bc50-80b59c8dc36b" providerId="ADAL" clId="{4605F198-9F39-44EB-AAAC-FB9DD2BAFDB8}" dt="2022-09-20T04:51:12.447" v="10356" actId="478"/>
          <ac:grpSpMkLst>
            <pc:docMk/>
            <pc:sldMk cId="3367396552" sldId="376"/>
            <ac:grpSpMk id="46" creationId="{322760DE-B1B3-95D2-5990-8E3247301EB0}"/>
          </ac:grpSpMkLst>
        </pc:grpChg>
        <pc:grpChg chg="mod topLvl">
          <ac:chgData name="Berger, Martin" userId="2dce5e24-1af4-4f49-bc50-80b59c8dc36b" providerId="ADAL" clId="{4605F198-9F39-44EB-AAAC-FB9DD2BAFDB8}" dt="2022-09-20T04:51:41.148" v="10361" actId="408"/>
          <ac:grpSpMkLst>
            <pc:docMk/>
            <pc:sldMk cId="3367396552" sldId="376"/>
            <ac:grpSpMk id="47" creationId="{1DF1BA43-8C6B-B920-EA35-93D44959149A}"/>
          </ac:grpSpMkLst>
        </pc:grpChg>
        <pc:grpChg chg="mod">
          <ac:chgData name="Berger, Martin" userId="2dce5e24-1af4-4f49-bc50-80b59c8dc36b" providerId="ADAL" clId="{4605F198-9F39-44EB-AAAC-FB9DD2BAFDB8}" dt="2022-09-20T04:51:07.681" v="10354"/>
          <ac:grpSpMkLst>
            <pc:docMk/>
            <pc:sldMk cId="3367396552" sldId="376"/>
            <ac:grpSpMk id="49" creationId="{7DAC7E00-1C11-CA16-322F-AB7FEBE78F4A}"/>
          </ac:grpSpMkLst>
        </pc:grpChg>
        <pc:grpChg chg="mod">
          <ac:chgData name="Berger, Martin" userId="2dce5e24-1af4-4f49-bc50-80b59c8dc36b" providerId="ADAL" clId="{4605F198-9F39-44EB-AAAC-FB9DD2BAFDB8}" dt="2022-09-20T04:51:07.681" v="10354"/>
          <ac:grpSpMkLst>
            <pc:docMk/>
            <pc:sldMk cId="3367396552" sldId="376"/>
            <ac:grpSpMk id="50" creationId="{6945B4AC-5E3C-E4E6-56E2-0843776D5017}"/>
          </ac:grpSpMkLst>
        </pc:grpChg>
        <pc:grpChg chg="add mod">
          <ac:chgData name="Berger, Martin" userId="2dce5e24-1af4-4f49-bc50-80b59c8dc36b" providerId="ADAL" clId="{4605F198-9F39-44EB-AAAC-FB9DD2BAFDB8}" dt="2022-09-20T04:51:31.916" v="10359" actId="1076"/>
          <ac:grpSpMkLst>
            <pc:docMk/>
            <pc:sldMk cId="3367396552" sldId="376"/>
            <ac:grpSpMk id="58" creationId="{4B78A2EF-E89A-E7F5-C2C6-CB42BD931314}"/>
          </ac:grpSpMkLst>
        </pc:grpChg>
        <pc:grpChg chg="mod">
          <ac:chgData name="Berger, Martin" userId="2dce5e24-1af4-4f49-bc50-80b59c8dc36b" providerId="ADAL" clId="{4605F198-9F39-44EB-AAAC-FB9DD2BAFDB8}" dt="2022-09-20T04:51:28.634" v="10358"/>
          <ac:grpSpMkLst>
            <pc:docMk/>
            <pc:sldMk cId="3367396552" sldId="376"/>
            <ac:grpSpMk id="59" creationId="{96AA5DFD-0580-AF8D-3C55-134F313D5771}"/>
          </ac:grpSpMkLst>
        </pc:grpChg>
        <pc:grpChg chg="mod">
          <ac:chgData name="Berger, Martin" userId="2dce5e24-1af4-4f49-bc50-80b59c8dc36b" providerId="ADAL" clId="{4605F198-9F39-44EB-AAAC-FB9DD2BAFDB8}" dt="2022-09-20T04:51:28.634" v="10358"/>
          <ac:grpSpMkLst>
            <pc:docMk/>
            <pc:sldMk cId="3367396552" sldId="376"/>
            <ac:grpSpMk id="60" creationId="{D10719A5-CAFF-0B08-A888-BA06553F6CD0}"/>
          </ac:grpSpMkLst>
        </pc:grpChg>
      </pc:sldChg>
      <pc:sldChg chg="addSp delSp modSp new mod modClrScheme chgLayout">
        <pc:chgData name="Berger, Martin" userId="2dce5e24-1af4-4f49-bc50-80b59c8dc36b" providerId="ADAL" clId="{4605F198-9F39-44EB-AAAC-FB9DD2BAFDB8}" dt="2022-09-20T06:36:39.250" v="14807" actId="20577"/>
        <pc:sldMkLst>
          <pc:docMk/>
          <pc:sldMk cId="770066205" sldId="377"/>
        </pc:sldMkLst>
        <pc:spChg chg="mod ord">
          <ac:chgData name="Berger, Martin" userId="2dce5e24-1af4-4f49-bc50-80b59c8dc36b" providerId="ADAL" clId="{4605F198-9F39-44EB-AAAC-FB9DD2BAFDB8}" dt="2022-09-20T05:19:29.449" v="11650" actId="20577"/>
          <ac:spMkLst>
            <pc:docMk/>
            <pc:sldMk cId="770066205" sldId="377"/>
            <ac:spMk id="2" creationId="{6CD2DD1A-9CD3-3695-B779-4827E0580B5D}"/>
          </ac:spMkLst>
        </pc:spChg>
        <pc:spChg chg="del mod ord">
          <ac:chgData name="Berger, Martin" userId="2dce5e24-1af4-4f49-bc50-80b59c8dc36b" providerId="ADAL" clId="{4605F198-9F39-44EB-AAAC-FB9DD2BAFDB8}" dt="2022-09-20T04:53:52.567" v="10458" actId="700"/>
          <ac:spMkLst>
            <pc:docMk/>
            <pc:sldMk cId="770066205" sldId="377"/>
            <ac:spMk id="3" creationId="{188729B4-6920-36C9-A845-A4F21010652F}"/>
          </ac:spMkLst>
        </pc:spChg>
        <pc:spChg chg="add mod ord">
          <ac:chgData name="Berger, Martin" userId="2dce5e24-1af4-4f49-bc50-80b59c8dc36b" providerId="ADAL" clId="{4605F198-9F39-44EB-AAAC-FB9DD2BAFDB8}" dt="2022-09-20T06:36:39.250" v="14807" actId="20577"/>
          <ac:spMkLst>
            <pc:docMk/>
            <pc:sldMk cId="770066205" sldId="377"/>
            <ac:spMk id="4" creationId="{9EC1EF8B-232C-7ED2-8358-BCFA6E2F24FB}"/>
          </ac:spMkLst>
        </pc:spChg>
        <pc:picChg chg="add mod">
          <ac:chgData name="Berger, Martin" userId="2dce5e24-1af4-4f49-bc50-80b59c8dc36b" providerId="ADAL" clId="{4605F198-9F39-44EB-AAAC-FB9DD2BAFDB8}" dt="2022-09-20T05:26:31.727" v="12064" actId="1076"/>
          <ac:picMkLst>
            <pc:docMk/>
            <pc:sldMk cId="770066205" sldId="377"/>
            <ac:picMk id="6" creationId="{265BFE8F-22FD-1173-727D-D10DC3FE4523}"/>
          </ac:picMkLst>
        </pc:picChg>
      </pc:sldChg>
      <pc:sldChg chg="addSp delSp modSp new mod chgLayout">
        <pc:chgData name="Berger, Martin" userId="2dce5e24-1af4-4f49-bc50-80b59c8dc36b" providerId="ADAL" clId="{4605F198-9F39-44EB-AAAC-FB9DD2BAFDB8}" dt="2022-09-20T05:19:34.457" v="11653" actId="20577"/>
        <pc:sldMkLst>
          <pc:docMk/>
          <pc:sldMk cId="3607485495" sldId="378"/>
        </pc:sldMkLst>
        <pc:spChg chg="mod ord">
          <ac:chgData name="Berger, Martin" userId="2dce5e24-1af4-4f49-bc50-80b59c8dc36b" providerId="ADAL" clId="{4605F198-9F39-44EB-AAAC-FB9DD2BAFDB8}" dt="2022-09-20T05:19:34.457" v="11653" actId="20577"/>
          <ac:spMkLst>
            <pc:docMk/>
            <pc:sldMk cId="3607485495" sldId="378"/>
            <ac:spMk id="2" creationId="{95DA6F30-D487-D3A9-4621-1C6E4637FAD7}"/>
          </ac:spMkLst>
        </pc:spChg>
        <pc:spChg chg="mod ord">
          <ac:chgData name="Berger, Martin" userId="2dce5e24-1af4-4f49-bc50-80b59c8dc36b" providerId="ADAL" clId="{4605F198-9F39-44EB-AAAC-FB9DD2BAFDB8}" dt="2022-09-20T05:06:23.720" v="10923" actId="20577"/>
          <ac:spMkLst>
            <pc:docMk/>
            <pc:sldMk cId="3607485495" sldId="378"/>
            <ac:spMk id="3" creationId="{3973A85B-7188-E1A6-5DED-C3F00B931354}"/>
          </ac:spMkLst>
        </pc:spChg>
        <pc:spChg chg="del mod topLvl">
          <ac:chgData name="Berger, Martin" userId="2dce5e24-1af4-4f49-bc50-80b59c8dc36b" providerId="ADAL" clId="{4605F198-9F39-44EB-AAAC-FB9DD2BAFDB8}" dt="2022-09-20T05:04:31.602" v="10867" actId="478"/>
          <ac:spMkLst>
            <pc:docMk/>
            <pc:sldMk cId="3607485495" sldId="378"/>
            <ac:spMk id="6" creationId="{44CB58EC-AD39-12F2-332A-4112855F27D9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9" creationId="{3D00E4FD-DB99-D83D-7D4C-A6D882983B94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0" creationId="{8F8295D2-0DEE-442D-FBB8-F20CD277B145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1" creationId="{60217EF3-0E24-E1B2-AF24-ED58BB1FE5E5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2" creationId="{CCA3B88C-6F7E-DB71-2EEB-73481E576278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3" creationId="{5AF2F086-05C7-FD67-F50D-BF95A320DF9E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4" creationId="{716AA113-109D-E914-FE3F-40C9C9DC4AF5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5" creationId="{835ECA09-F08A-646E-B826-05ADB7E0AB3E}"/>
          </ac:spMkLst>
        </pc:spChg>
        <pc:spChg chg="mod">
          <ac:chgData name="Berger, Martin" userId="2dce5e24-1af4-4f49-bc50-80b59c8dc36b" providerId="ADAL" clId="{4605F198-9F39-44EB-AAAC-FB9DD2BAFDB8}" dt="2022-09-20T05:04:13.313" v="10860"/>
          <ac:spMkLst>
            <pc:docMk/>
            <pc:sldMk cId="3607485495" sldId="378"/>
            <ac:spMk id="16" creationId="{7ABF92D1-4AB3-B16F-8EE7-3DF687B55ADA}"/>
          </ac:spMkLst>
        </pc:spChg>
        <pc:spChg chg="del mod topLvl">
          <ac:chgData name="Berger, Martin" userId="2dce5e24-1af4-4f49-bc50-80b59c8dc36b" providerId="ADAL" clId="{4605F198-9F39-44EB-AAAC-FB9DD2BAFDB8}" dt="2022-09-20T05:04:33.136" v="10868" actId="478"/>
          <ac:spMkLst>
            <pc:docMk/>
            <pc:sldMk cId="3607485495" sldId="378"/>
            <ac:spMk id="19" creationId="{6C16C094-463B-CC11-DDB8-ADBEC3D1D2E1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2" creationId="{05DDAB50-27A3-53E5-4F51-3483E502AAD0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3" creationId="{D6930A73-0DB9-2F31-C234-30A1459A1337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4" creationId="{407461F6-611A-5B36-5F93-4BAE412D80DE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5" creationId="{C8075A14-0110-2486-9AFF-40F2F63085AA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6" creationId="{538FDEC0-749E-B8DC-2EE4-92D818F3F75B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7" creationId="{CA737C71-E7BC-1D1B-D117-68D448E8F610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8" creationId="{18171B0B-5099-FB8E-AFEE-CA263EFC347E}"/>
          </ac:spMkLst>
        </pc:spChg>
        <pc:spChg chg="mod">
          <ac:chgData name="Berger, Martin" userId="2dce5e24-1af4-4f49-bc50-80b59c8dc36b" providerId="ADAL" clId="{4605F198-9F39-44EB-AAAC-FB9DD2BAFDB8}" dt="2022-09-20T05:05:43.521" v="10908" actId="208"/>
          <ac:spMkLst>
            <pc:docMk/>
            <pc:sldMk cId="3607485495" sldId="378"/>
            <ac:spMk id="29" creationId="{BCD0634B-E0E4-729E-81E3-159F52A6F116}"/>
          </ac:spMkLst>
        </pc:spChg>
        <pc:spChg chg="del mod topLvl">
          <ac:chgData name="Berger, Martin" userId="2dce5e24-1af4-4f49-bc50-80b59c8dc36b" providerId="ADAL" clId="{4605F198-9F39-44EB-AAAC-FB9DD2BAFDB8}" dt="2022-09-20T05:04:34.537" v="10869" actId="478"/>
          <ac:spMkLst>
            <pc:docMk/>
            <pc:sldMk cId="3607485495" sldId="378"/>
            <ac:spMk id="32" creationId="{8A0D2F1B-64E6-1B3D-1CDF-F6504DA8A7E6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5" creationId="{5F28E546-6788-417B-2F12-8C9B82339D0A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6" creationId="{374C5D69-F507-EAC0-3D2C-527FF644C01A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7" creationId="{7A7D5377-85B0-682E-0637-BB25C46E67B5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8" creationId="{E21811A7-9CD8-DC56-8937-091AA7CB25A4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39" creationId="{0A6A8BB8-E47B-99E9-5636-DC5B97BF3728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40" creationId="{F795314B-7995-88F6-7265-B406F299FE29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41" creationId="{B917F417-271D-8259-0152-D6B5E1E4A299}"/>
          </ac:spMkLst>
        </pc:spChg>
        <pc:spChg chg="mod">
          <ac:chgData name="Berger, Martin" userId="2dce5e24-1af4-4f49-bc50-80b59c8dc36b" providerId="ADAL" clId="{4605F198-9F39-44EB-AAAC-FB9DD2BAFDB8}" dt="2022-09-20T05:05:45.436" v="10909" actId="208"/>
          <ac:spMkLst>
            <pc:docMk/>
            <pc:sldMk cId="3607485495" sldId="378"/>
            <ac:spMk id="42" creationId="{F45C11E4-3302-B5EC-5EC2-140A1480759D}"/>
          </ac:spMkLst>
        </pc:spChg>
        <pc:spChg chg="add mod ord">
          <ac:chgData name="Berger, Martin" userId="2dce5e24-1af4-4f49-bc50-80b59c8dc36b" providerId="ADAL" clId="{4605F198-9F39-44EB-AAAC-FB9DD2BAFDB8}" dt="2022-09-20T05:06:19.997" v="10922" actId="1076"/>
          <ac:spMkLst>
            <pc:docMk/>
            <pc:sldMk cId="3607485495" sldId="378"/>
            <ac:spMk id="43" creationId="{C90E445F-5BDE-8247-431E-9047F1CA7119}"/>
          </ac:spMkLst>
        </pc:spChg>
        <pc:spChg chg="add mod ord">
          <ac:chgData name="Berger, Martin" userId="2dce5e24-1af4-4f49-bc50-80b59c8dc36b" providerId="ADAL" clId="{4605F198-9F39-44EB-AAAC-FB9DD2BAFDB8}" dt="2022-09-20T05:06:19.997" v="10922" actId="1076"/>
          <ac:spMkLst>
            <pc:docMk/>
            <pc:sldMk cId="3607485495" sldId="378"/>
            <ac:spMk id="44" creationId="{9B1D937E-F620-06FC-2938-AB1F3CA7AE1A}"/>
          </ac:spMkLst>
        </pc:spChg>
        <pc:spChg chg="add mod ord">
          <ac:chgData name="Berger, Martin" userId="2dce5e24-1af4-4f49-bc50-80b59c8dc36b" providerId="ADAL" clId="{4605F198-9F39-44EB-AAAC-FB9DD2BAFDB8}" dt="2022-09-20T05:06:19.997" v="10922" actId="1076"/>
          <ac:spMkLst>
            <pc:docMk/>
            <pc:sldMk cId="3607485495" sldId="378"/>
            <ac:spMk id="45" creationId="{E4EB240E-F817-07D8-4D17-AE8F764FBC75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49" creationId="{C55E9B99-8975-B2DE-76F8-12DC88B5A576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0" creationId="{1B93C2A3-FEBC-2C6F-7847-F43EA7EA3EDE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1" creationId="{B9EB6BF1-8960-6C5D-EF52-40747D277F84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2" creationId="{86DD9FEC-E1EB-6802-CF15-7ED73E6B6FA8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3" creationId="{9DB1BBA3-C38E-294D-6805-D0A199926397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4" creationId="{A98169ED-2CA9-9BE0-69D2-8CFC1E4B47B3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5" creationId="{DEAD5C3D-7310-F2BB-3A32-9CA7C6851BDE}"/>
          </ac:spMkLst>
        </pc:spChg>
        <pc:spChg chg="mod">
          <ac:chgData name="Berger, Martin" userId="2dce5e24-1af4-4f49-bc50-80b59c8dc36b" providerId="ADAL" clId="{4605F198-9F39-44EB-AAAC-FB9DD2BAFDB8}" dt="2022-09-20T05:06:02.904" v="10917" actId="208"/>
          <ac:spMkLst>
            <pc:docMk/>
            <pc:sldMk cId="3607485495" sldId="378"/>
            <ac:spMk id="56" creationId="{30EEF4D0-B9A1-FCAC-1BA8-712A56F934FB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0" creationId="{3AF544BB-45CB-5061-55E2-6B595850A196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1" creationId="{C71CF0FC-7F1B-DF8A-CCAB-01F03B979AB3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2" creationId="{416A82BD-1102-4E13-210F-E2A32DB6A53A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3" creationId="{23D08783-8795-EBE3-C474-E98156EA1F30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4" creationId="{B7002FE5-D33F-7ADF-797D-42743A4D6720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5" creationId="{FE36B041-D314-791A-5834-343FD40E47AA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6" creationId="{8526FE0B-9F9E-D380-DB69-C66A69B7E583}"/>
          </ac:spMkLst>
        </pc:spChg>
        <pc:spChg chg="mod">
          <ac:chgData name="Berger, Martin" userId="2dce5e24-1af4-4f49-bc50-80b59c8dc36b" providerId="ADAL" clId="{4605F198-9F39-44EB-AAAC-FB9DD2BAFDB8}" dt="2022-09-20T05:06:05.380" v="10918" actId="208"/>
          <ac:spMkLst>
            <pc:docMk/>
            <pc:sldMk cId="3607485495" sldId="378"/>
            <ac:spMk id="67" creationId="{FD004C8A-E690-B50D-19A9-3E0411AFAEC5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1" creationId="{6563B476-EA4F-C8FF-9BAA-1A953CB6C4E5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2" creationId="{110A850F-3F16-44A6-EE7D-DB3C8DF1B2B7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3" creationId="{5656889F-9BA6-A2A5-2C70-5D05ECE8538D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4" creationId="{68E08FF3-5958-6FF0-E35E-9E1DE91017C3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5" creationId="{EF01619D-EF9C-2E8E-2D5E-782434031511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6" creationId="{C7EDAF0A-AFDC-58B4-F71F-87668B8DE4B7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7" creationId="{B080CE3D-979D-76C9-A32D-A428D58AF707}"/>
          </ac:spMkLst>
        </pc:spChg>
        <pc:spChg chg="mod">
          <ac:chgData name="Berger, Martin" userId="2dce5e24-1af4-4f49-bc50-80b59c8dc36b" providerId="ADAL" clId="{4605F198-9F39-44EB-AAAC-FB9DD2BAFDB8}" dt="2022-09-20T05:05:55.648" v="10914"/>
          <ac:spMkLst>
            <pc:docMk/>
            <pc:sldMk cId="3607485495" sldId="378"/>
            <ac:spMk id="78" creationId="{11E690BE-0999-66A2-7904-3D6CE459D917}"/>
          </ac:spMkLst>
        </pc:spChg>
        <pc:grpChg chg="add del mod">
          <ac:chgData name="Berger, Martin" userId="2dce5e24-1af4-4f49-bc50-80b59c8dc36b" providerId="ADAL" clId="{4605F198-9F39-44EB-AAAC-FB9DD2BAFDB8}" dt="2022-09-20T05:04:31.602" v="10867" actId="478"/>
          <ac:grpSpMkLst>
            <pc:docMk/>
            <pc:sldMk cId="3607485495" sldId="378"/>
            <ac:grpSpMk id="4" creationId="{9F692FD7-DB81-DCC1-6686-F73C1DF256C0}"/>
          </ac:grpSpMkLst>
        </pc:grpChg>
        <pc:grpChg chg="mod topLvl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5" creationId="{194E22EE-1839-5F58-C49C-39389A4C532E}"/>
          </ac:grpSpMkLst>
        </pc:grpChg>
        <pc:grpChg chg="mod">
          <ac:chgData name="Berger, Martin" userId="2dce5e24-1af4-4f49-bc50-80b59c8dc36b" providerId="ADAL" clId="{4605F198-9F39-44EB-AAAC-FB9DD2BAFDB8}" dt="2022-09-20T05:04:13.313" v="10860"/>
          <ac:grpSpMkLst>
            <pc:docMk/>
            <pc:sldMk cId="3607485495" sldId="378"/>
            <ac:grpSpMk id="7" creationId="{272EF1D5-3105-6BD7-8C88-62FBF5EB74F5}"/>
          </ac:grpSpMkLst>
        </pc:grpChg>
        <pc:grpChg chg="mod">
          <ac:chgData name="Berger, Martin" userId="2dce5e24-1af4-4f49-bc50-80b59c8dc36b" providerId="ADAL" clId="{4605F198-9F39-44EB-AAAC-FB9DD2BAFDB8}" dt="2022-09-20T05:04:13.313" v="10860"/>
          <ac:grpSpMkLst>
            <pc:docMk/>
            <pc:sldMk cId="3607485495" sldId="378"/>
            <ac:grpSpMk id="8" creationId="{EF1290BE-20F0-133E-8641-1899BB8E613C}"/>
          </ac:grpSpMkLst>
        </pc:grpChg>
        <pc:grpChg chg="add del mod">
          <ac:chgData name="Berger, Martin" userId="2dce5e24-1af4-4f49-bc50-80b59c8dc36b" providerId="ADAL" clId="{4605F198-9F39-44EB-AAAC-FB9DD2BAFDB8}" dt="2022-09-20T05:04:33.136" v="10868" actId="478"/>
          <ac:grpSpMkLst>
            <pc:docMk/>
            <pc:sldMk cId="3607485495" sldId="378"/>
            <ac:grpSpMk id="17" creationId="{E12EA711-A5F6-1F8E-A1BB-AB1424376B1A}"/>
          </ac:grpSpMkLst>
        </pc:grpChg>
        <pc:grpChg chg="mod topLvl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18" creationId="{1187F6C7-A0DD-57ED-D993-A2438A960B96}"/>
          </ac:grpSpMkLst>
        </pc:grpChg>
        <pc:grpChg chg="mod">
          <ac:chgData name="Berger, Martin" userId="2dce5e24-1af4-4f49-bc50-80b59c8dc36b" providerId="ADAL" clId="{4605F198-9F39-44EB-AAAC-FB9DD2BAFDB8}" dt="2022-09-20T05:04:14.933" v="10861"/>
          <ac:grpSpMkLst>
            <pc:docMk/>
            <pc:sldMk cId="3607485495" sldId="378"/>
            <ac:grpSpMk id="20" creationId="{D01ECA21-0449-C435-5615-BF71177279D0}"/>
          </ac:grpSpMkLst>
        </pc:grpChg>
        <pc:grpChg chg="mod">
          <ac:chgData name="Berger, Martin" userId="2dce5e24-1af4-4f49-bc50-80b59c8dc36b" providerId="ADAL" clId="{4605F198-9F39-44EB-AAAC-FB9DD2BAFDB8}" dt="2022-09-20T05:04:14.933" v="10861"/>
          <ac:grpSpMkLst>
            <pc:docMk/>
            <pc:sldMk cId="3607485495" sldId="378"/>
            <ac:grpSpMk id="21" creationId="{91724E54-1274-114E-7DAD-3254BB2BFC12}"/>
          </ac:grpSpMkLst>
        </pc:grpChg>
        <pc:grpChg chg="add del mod">
          <ac:chgData name="Berger, Martin" userId="2dce5e24-1af4-4f49-bc50-80b59c8dc36b" providerId="ADAL" clId="{4605F198-9F39-44EB-AAAC-FB9DD2BAFDB8}" dt="2022-09-20T05:04:34.537" v="10869" actId="478"/>
          <ac:grpSpMkLst>
            <pc:docMk/>
            <pc:sldMk cId="3607485495" sldId="378"/>
            <ac:grpSpMk id="30" creationId="{E5148297-0AB7-D751-E184-3B5BED6A2FC1}"/>
          </ac:grpSpMkLst>
        </pc:grpChg>
        <pc:grpChg chg="mod topLvl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31" creationId="{EBB45DC0-9513-847C-7AF7-FF3EF0C1069C}"/>
          </ac:grpSpMkLst>
        </pc:grpChg>
        <pc:grpChg chg="mod">
          <ac:chgData name="Berger, Martin" userId="2dce5e24-1af4-4f49-bc50-80b59c8dc36b" providerId="ADAL" clId="{4605F198-9F39-44EB-AAAC-FB9DD2BAFDB8}" dt="2022-09-20T05:04:15.380" v="10862"/>
          <ac:grpSpMkLst>
            <pc:docMk/>
            <pc:sldMk cId="3607485495" sldId="378"/>
            <ac:grpSpMk id="33" creationId="{C58E5066-C864-79A3-FE05-62F30C1689D2}"/>
          </ac:grpSpMkLst>
        </pc:grpChg>
        <pc:grpChg chg="mod">
          <ac:chgData name="Berger, Martin" userId="2dce5e24-1af4-4f49-bc50-80b59c8dc36b" providerId="ADAL" clId="{4605F198-9F39-44EB-AAAC-FB9DD2BAFDB8}" dt="2022-09-20T05:04:15.380" v="10862"/>
          <ac:grpSpMkLst>
            <pc:docMk/>
            <pc:sldMk cId="3607485495" sldId="378"/>
            <ac:grpSpMk id="34" creationId="{DDCC9B86-0162-8898-756C-33F241E56C93}"/>
          </ac:grpSpMkLst>
        </pc:grpChg>
        <pc:grpChg chg="add mod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46" creationId="{DFF871FF-8F10-AA2D-42B9-7FE72F74000F}"/>
          </ac:grpSpMkLst>
        </pc:grpChg>
        <pc:grpChg chg="mod">
          <ac:chgData name="Berger, Martin" userId="2dce5e24-1af4-4f49-bc50-80b59c8dc36b" providerId="ADAL" clId="{4605F198-9F39-44EB-AAAC-FB9DD2BAFDB8}" dt="2022-09-20T05:05:48.440" v="10910"/>
          <ac:grpSpMkLst>
            <pc:docMk/>
            <pc:sldMk cId="3607485495" sldId="378"/>
            <ac:grpSpMk id="47" creationId="{64D8AFCD-AEB5-40F7-A7A7-118C83765F2D}"/>
          </ac:grpSpMkLst>
        </pc:grpChg>
        <pc:grpChg chg="mod">
          <ac:chgData name="Berger, Martin" userId="2dce5e24-1af4-4f49-bc50-80b59c8dc36b" providerId="ADAL" clId="{4605F198-9F39-44EB-AAAC-FB9DD2BAFDB8}" dt="2022-09-20T05:05:48.440" v="10910"/>
          <ac:grpSpMkLst>
            <pc:docMk/>
            <pc:sldMk cId="3607485495" sldId="378"/>
            <ac:grpSpMk id="48" creationId="{76CB2B09-3806-FE11-593B-19CE4A1353DC}"/>
          </ac:grpSpMkLst>
        </pc:grpChg>
        <pc:grpChg chg="add mod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57" creationId="{48AF049C-F653-00D1-AE20-4161DD7596F9}"/>
          </ac:grpSpMkLst>
        </pc:grpChg>
        <pc:grpChg chg="mod">
          <ac:chgData name="Berger, Martin" userId="2dce5e24-1af4-4f49-bc50-80b59c8dc36b" providerId="ADAL" clId="{4605F198-9F39-44EB-AAAC-FB9DD2BAFDB8}" dt="2022-09-20T05:05:52.094" v="10912"/>
          <ac:grpSpMkLst>
            <pc:docMk/>
            <pc:sldMk cId="3607485495" sldId="378"/>
            <ac:grpSpMk id="58" creationId="{01168315-5012-648C-DD5C-DC07C223B13E}"/>
          </ac:grpSpMkLst>
        </pc:grpChg>
        <pc:grpChg chg="mod">
          <ac:chgData name="Berger, Martin" userId="2dce5e24-1af4-4f49-bc50-80b59c8dc36b" providerId="ADAL" clId="{4605F198-9F39-44EB-AAAC-FB9DD2BAFDB8}" dt="2022-09-20T05:05:52.094" v="10912"/>
          <ac:grpSpMkLst>
            <pc:docMk/>
            <pc:sldMk cId="3607485495" sldId="378"/>
            <ac:grpSpMk id="59" creationId="{65A3FD60-839E-C712-0E3B-45CD524421BD}"/>
          </ac:grpSpMkLst>
        </pc:grpChg>
        <pc:grpChg chg="add mod">
          <ac:chgData name="Berger, Martin" userId="2dce5e24-1af4-4f49-bc50-80b59c8dc36b" providerId="ADAL" clId="{4605F198-9F39-44EB-AAAC-FB9DD2BAFDB8}" dt="2022-09-20T05:06:19.997" v="10922" actId="1076"/>
          <ac:grpSpMkLst>
            <pc:docMk/>
            <pc:sldMk cId="3607485495" sldId="378"/>
            <ac:grpSpMk id="68" creationId="{6DDC8F65-57DC-64B2-F079-1175DAF1A7FD}"/>
          </ac:grpSpMkLst>
        </pc:grpChg>
        <pc:grpChg chg="mod">
          <ac:chgData name="Berger, Martin" userId="2dce5e24-1af4-4f49-bc50-80b59c8dc36b" providerId="ADAL" clId="{4605F198-9F39-44EB-AAAC-FB9DD2BAFDB8}" dt="2022-09-20T05:05:55.648" v="10914"/>
          <ac:grpSpMkLst>
            <pc:docMk/>
            <pc:sldMk cId="3607485495" sldId="378"/>
            <ac:grpSpMk id="69" creationId="{669B2186-F211-55A9-DC26-8A16CD0365F4}"/>
          </ac:grpSpMkLst>
        </pc:grpChg>
        <pc:grpChg chg="mod">
          <ac:chgData name="Berger, Martin" userId="2dce5e24-1af4-4f49-bc50-80b59c8dc36b" providerId="ADAL" clId="{4605F198-9F39-44EB-AAAC-FB9DD2BAFDB8}" dt="2022-09-20T05:05:55.648" v="10914"/>
          <ac:grpSpMkLst>
            <pc:docMk/>
            <pc:sldMk cId="3607485495" sldId="378"/>
            <ac:grpSpMk id="70" creationId="{8D5E65C5-2A9C-6CC3-EF1D-215E4685459C}"/>
          </ac:grpSpMkLst>
        </pc:grpChg>
      </pc:sldChg>
      <pc:sldChg chg="modSp new mod chgLayout">
        <pc:chgData name="Berger, Martin" userId="2dce5e24-1af4-4f49-bc50-80b59c8dc36b" providerId="ADAL" clId="{4605F198-9F39-44EB-AAAC-FB9DD2BAFDB8}" dt="2022-09-20T05:19:43.576" v="11665" actId="20577"/>
        <pc:sldMkLst>
          <pc:docMk/>
          <pc:sldMk cId="2009603910" sldId="379"/>
        </pc:sldMkLst>
        <pc:spChg chg="mod ord">
          <ac:chgData name="Berger, Martin" userId="2dce5e24-1af4-4f49-bc50-80b59c8dc36b" providerId="ADAL" clId="{4605F198-9F39-44EB-AAAC-FB9DD2BAFDB8}" dt="2022-09-20T05:19:43.576" v="11665" actId="20577"/>
          <ac:spMkLst>
            <pc:docMk/>
            <pc:sldMk cId="2009603910" sldId="379"/>
            <ac:spMk id="2" creationId="{C0F1BD9D-4812-4278-3C29-0066601CD64C}"/>
          </ac:spMkLst>
        </pc:spChg>
        <pc:spChg chg="mod ord">
          <ac:chgData name="Berger, Martin" userId="2dce5e24-1af4-4f49-bc50-80b59c8dc36b" providerId="ADAL" clId="{4605F198-9F39-44EB-AAAC-FB9DD2BAFDB8}" dt="2022-09-20T05:08:43.673" v="11434" actId="700"/>
          <ac:spMkLst>
            <pc:docMk/>
            <pc:sldMk cId="2009603910" sldId="379"/>
            <ac:spMk id="3" creationId="{BCA92028-7C8D-4C06-D2A4-E25A4BF8D883}"/>
          </ac:spMkLst>
        </pc:spChg>
      </pc:sldChg>
      <pc:sldChg chg="modSp new mod">
        <pc:chgData name="Berger, Martin" userId="2dce5e24-1af4-4f49-bc50-80b59c8dc36b" providerId="ADAL" clId="{4605F198-9F39-44EB-AAAC-FB9DD2BAFDB8}" dt="2022-09-20T05:34:44.745" v="12639" actId="20577"/>
        <pc:sldMkLst>
          <pc:docMk/>
          <pc:sldMk cId="849324968" sldId="380"/>
        </pc:sldMkLst>
        <pc:spChg chg="mod">
          <ac:chgData name="Berger, Martin" userId="2dce5e24-1af4-4f49-bc50-80b59c8dc36b" providerId="ADAL" clId="{4605F198-9F39-44EB-AAAC-FB9DD2BAFDB8}" dt="2022-09-20T05:34:44.745" v="12639" actId="20577"/>
          <ac:spMkLst>
            <pc:docMk/>
            <pc:sldMk cId="849324968" sldId="380"/>
            <ac:spMk id="2" creationId="{66FFE9C9-63DE-E1E7-B51F-B3DD3EB3EEAE}"/>
          </ac:spMkLst>
        </pc:spChg>
        <pc:spChg chg="mod">
          <ac:chgData name="Berger, Martin" userId="2dce5e24-1af4-4f49-bc50-80b59c8dc36b" providerId="ADAL" clId="{4605F198-9F39-44EB-AAAC-FB9DD2BAFDB8}" dt="2022-09-20T05:34:32.776" v="12609" actId="113"/>
          <ac:spMkLst>
            <pc:docMk/>
            <pc:sldMk cId="849324968" sldId="380"/>
            <ac:spMk id="3" creationId="{F12F3D85-00A4-A8DE-9857-C9EB43B597E8}"/>
          </ac:spMkLst>
        </pc:spChg>
      </pc:sldChg>
      <pc:sldChg chg="addSp modSp new mod">
        <pc:chgData name="Berger, Martin" userId="2dce5e24-1af4-4f49-bc50-80b59c8dc36b" providerId="ADAL" clId="{4605F198-9F39-44EB-AAAC-FB9DD2BAFDB8}" dt="2022-09-20T05:26:14.014" v="12063" actId="20577"/>
        <pc:sldMkLst>
          <pc:docMk/>
          <pc:sldMk cId="2762181118" sldId="381"/>
        </pc:sldMkLst>
        <pc:spChg chg="mod">
          <ac:chgData name="Berger, Martin" userId="2dce5e24-1af4-4f49-bc50-80b59c8dc36b" providerId="ADAL" clId="{4605F198-9F39-44EB-AAAC-FB9DD2BAFDB8}" dt="2022-09-20T05:19:51.788" v="11685" actId="20577"/>
          <ac:spMkLst>
            <pc:docMk/>
            <pc:sldMk cId="2762181118" sldId="381"/>
            <ac:spMk id="2" creationId="{4948DDE5-973B-3E97-A98B-C6E218EC5A97}"/>
          </ac:spMkLst>
        </pc:spChg>
        <pc:spChg chg="mod">
          <ac:chgData name="Berger, Martin" userId="2dce5e24-1af4-4f49-bc50-80b59c8dc36b" providerId="ADAL" clId="{4605F198-9F39-44EB-AAAC-FB9DD2BAFDB8}" dt="2022-09-20T05:26:14.014" v="12063" actId="20577"/>
          <ac:spMkLst>
            <pc:docMk/>
            <pc:sldMk cId="2762181118" sldId="381"/>
            <ac:spMk id="3" creationId="{75922F3F-B4BC-A5AE-8789-325AF842E444}"/>
          </ac:spMkLst>
        </pc:spChg>
        <pc:picChg chg="add mod">
          <ac:chgData name="Berger, Martin" userId="2dce5e24-1af4-4f49-bc50-80b59c8dc36b" providerId="ADAL" clId="{4605F198-9F39-44EB-AAAC-FB9DD2BAFDB8}" dt="2022-09-20T05:25:58.622" v="12047" actId="208"/>
          <ac:picMkLst>
            <pc:docMk/>
            <pc:sldMk cId="2762181118" sldId="381"/>
            <ac:picMk id="5" creationId="{10B774C3-2B2C-3663-A591-181B14A280FF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05:45:22.888" v="13395" actId="207"/>
        <pc:sldMkLst>
          <pc:docMk/>
          <pc:sldMk cId="3012168899" sldId="382"/>
        </pc:sldMkLst>
        <pc:spChg chg="mod">
          <ac:chgData name="Berger, Martin" userId="2dce5e24-1af4-4f49-bc50-80b59c8dc36b" providerId="ADAL" clId="{4605F198-9F39-44EB-AAAC-FB9DD2BAFDB8}" dt="2022-09-20T05:41:48.632" v="13140" actId="20577"/>
          <ac:spMkLst>
            <pc:docMk/>
            <pc:sldMk cId="3012168899" sldId="382"/>
            <ac:spMk id="2" creationId="{923CD93C-2594-C33E-EAC1-1F40AB17259B}"/>
          </ac:spMkLst>
        </pc:spChg>
        <pc:spChg chg="del">
          <ac:chgData name="Berger, Martin" userId="2dce5e24-1af4-4f49-bc50-80b59c8dc36b" providerId="ADAL" clId="{4605F198-9F39-44EB-AAAC-FB9DD2BAFDB8}" dt="2022-09-20T05:28:36.065" v="12236"/>
          <ac:spMkLst>
            <pc:docMk/>
            <pc:sldMk cId="3012168899" sldId="382"/>
            <ac:spMk id="3" creationId="{10A025B5-B2EF-01A0-5E4A-DB58A2E6062E}"/>
          </ac:spMkLst>
        </pc:spChg>
        <pc:spChg chg="add del mod">
          <ac:chgData name="Berger, Martin" userId="2dce5e24-1af4-4f49-bc50-80b59c8dc36b" providerId="ADAL" clId="{4605F198-9F39-44EB-AAAC-FB9DD2BAFDB8}" dt="2022-09-20T05:28:43.427" v="12237" actId="478"/>
          <ac:spMkLst>
            <pc:docMk/>
            <pc:sldMk cId="3012168899" sldId="382"/>
            <ac:spMk id="5" creationId="{51E796E9-9D7F-C781-98EF-97A1890DBC0A}"/>
          </ac:spMkLst>
        </pc:spChg>
        <pc:spChg chg="add del mod">
          <ac:chgData name="Berger, Martin" userId="2dce5e24-1af4-4f49-bc50-80b59c8dc36b" providerId="ADAL" clId="{4605F198-9F39-44EB-AAAC-FB9DD2BAFDB8}" dt="2022-09-20T05:28:48.746" v="12238" actId="3680"/>
          <ac:spMkLst>
            <pc:docMk/>
            <pc:sldMk cId="3012168899" sldId="382"/>
            <ac:spMk id="6" creationId="{DA344ACA-C158-F92E-7E1B-1B79CE7F467F}"/>
          </ac:spMkLst>
        </pc:spChg>
        <pc:spChg chg="add mod">
          <ac:chgData name="Berger, Martin" userId="2dce5e24-1af4-4f49-bc50-80b59c8dc36b" providerId="ADAL" clId="{4605F198-9F39-44EB-AAAC-FB9DD2BAFDB8}" dt="2022-09-20T05:41:20.541" v="13121" actId="12"/>
          <ac:spMkLst>
            <pc:docMk/>
            <pc:sldMk cId="3012168899" sldId="382"/>
            <ac:spMk id="9" creationId="{5FDCA056-EB82-F7E5-4275-FD9698804E83}"/>
          </ac:spMkLst>
        </pc:spChg>
        <pc:spChg chg="add mod">
          <ac:chgData name="Berger, Martin" userId="2dce5e24-1af4-4f49-bc50-80b59c8dc36b" providerId="ADAL" clId="{4605F198-9F39-44EB-AAAC-FB9DD2BAFDB8}" dt="2022-09-20T05:45:22.888" v="13395" actId="207"/>
          <ac:spMkLst>
            <pc:docMk/>
            <pc:sldMk cId="3012168899" sldId="382"/>
            <ac:spMk id="10" creationId="{E95B4876-F45A-7A08-5E16-1B458591191C}"/>
          </ac:spMkLst>
        </pc:spChg>
        <pc:graphicFrameChg chg="add del mod">
          <ac:chgData name="Berger, Martin" userId="2dce5e24-1af4-4f49-bc50-80b59c8dc36b" providerId="ADAL" clId="{4605F198-9F39-44EB-AAAC-FB9DD2BAFDB8}" dt="2022-09-20T05:28:43.427" v="12237" actId="478"/>
          <ac:graphicFrameMkLst>
            <pc:docMk/>
            <pc:sldMk cId="3012168899" sldId="382"/>
            <ac:graphicFrameMk id="4" creationId="{6F17D7DC-B2BB-6852-1D3C-1AA62D7D8A24}"/>
          </ac:graphicFrameMkLst>
        </pc:graphicFrameChg>
        <pc:graphicFrameChg chg="add del mod ord modGraphic">
          <ac:chgData name="Berger, Martin" userId="2dce5e24-1af4-4f49-bc50-80b59c8dc36b" providerId="ADAL" clId="{4605F198-9F39-44EB-AAAC-FB9DD2BAFDB8}" dt="2022-09-20T05:40:21.944" v="13074" actId="478"/>
          <ac:graphicFrameMkLst>
            <pc:docMk/>
            <pc:sldMk cId="3012168899" sldId="382"/>
            <ac:graphicFrameMk id="7" creationId="{1BD0820C-E9E9-6E95-7191-0E10E106E65D}"/>
          </ac:graphicFrameMkLst>
        </pc:graphicFrameChg>
      </pc:sldChg>
      <pc:sldChg chg="addSp delSp modSp new mod chgLayout">
        <pc:chgData name="Berger, Martin" userId="2dce5e24-1af4-4f49-bc50-80b59c8dc36b" providerId="ADAL" clId="{4605F198-9F39-44EB-AAAC-FB9DD2BAFDB8}" dt="2022-09-20T05:38:43.441" v="12980" actId="20577"/>
        <pc:sldMkLst>
          <pc:docMk/>
          <pc:sldMk cId="4049175958" sldId="383"/>
        </pc:sldMkLst>
        <pc:spChg chg="mod ord">
          <ac:chgData name="Berger, Martin" userId="2dce5e24-1af4-4f49-bc50-80b59c8dc36b" providerId="ADAL" clId="{4605F198-9F39-44EB-AAAC-FB9DD2BAFDB8}" dt="2022-09-20T05:38:43.441" v="12980" actId="20577"/>
          <ac:spMkLst>
            <pc:docMk/>
            <pc:sldMk cId="4049175958" sldId="383"/>
            <ac:spMk id="2" creationId="{4C6E2A4F-8532-DDDD-693E-C5CA6452E6F8}"/>
          </ac:spMkLst>
        </pc:spChg>
        <pc:spChg chg="mod ord">
          <ac:chgData name="Berger, Martin" userId="2dce5e24-1af4-4f49-bc50-80b59c8dc36b" providerId="ADAL" clId="{4605F198-9F39-44EB-AAAC-FB9DD2BAFDB8}" dt="2022-09-20T05:36:29.761" v="12972" actId="113"/>
          <ac:spMkLst>
            <pc:docMk/>
            <pc:sldMk cId="4049175958" sldId="383"/>
            <ac:spMk id="3" creationId="{3437173A-27DA-3C25-51DA-F2D34BD6BE44}"/>
          </ac:spMkLst>
        </pc:spChg>
        <pc:spChg chg="add del mod">
          <ac:chgData name="Berger, Martin" userId="2dce5e24-1af4-4f49-bc50-80b59c8dc36b" providerId="ADAL" clId="{4605F198-9F39-44EB-AAAC-FB9DD2BAFDB8}" dt="2022-09-20T05:35:58.154" v="12914"/>
          <ac:spMkLst>
            <pc:docMk/>
            <pc:sldMk cId="4049175958" sldId="383"/>
            <ac:spMk id="4" creationId="{3C337C2C-B970-CBBE-407A-F7376223A4F2}"/>
          </ac:spMkLst>
        </pc:spChg>
        <pc:spChg chg="add del mod">
          <ac:chgData name="Berger, Martin" userId="2dce5e24-1af4-4f49-bc50-80b59c8dc36b" providerId="ADAL" clId="{4605F198-9F39-44EB-AAAC-FB9DD2BAFDB8}" dt="2022-09-20T05:35:58.154" v="12914"/>
          <ac:spMkLst>
            <pc:docMk/>
            <pc:sldMk cId="4049175958" sldId="383"/>
            <ac:spMk id="5" creationId="{097EB01A-732D-60D6-76A7-FFE876BD6B0D}"/>
          </ac:spMkLst>
        </pc:spChg>
        <pc:picChg chg="add mod">
          <ac:chgData name="Berger, Martin" userId="2dce5e24-1af4-4f49-bc50-80b59c8dc36b" providerId="ADAL" clId="{4605F198-9F39-44EB-AAAC-FB9DD2BAFDB8}" dt="2022-09-20T05:38:38.210" v="12976" actId="208"/>
          <ac:picMkLst>
            <pc:docMk/>
            <pc:sldMk cId="4049175958" sldId="383"/>
            <ac:picMk id="2050" creationId="{C6161DA1-7D7E-49DE-6E98-D15F0E22A624}"/>
          </ac:picMkLst>
        </pc:picChg>
      </pc:sldChg>
      <pc:sldChg chg="addSp modSp new mod">
        <pc:chgData name="Berger, Martin" userId="2dce5e24-1af4-4f49-bc50-80b59c8dc36b" providerId="ADAL" clId="{4605F198-9F39-44EB-AAAC-FB9DD2BAFDB8}" dt="2022-09-20T05:47:29.464" v="13467" actId="1076"/>
        <pc:sldMkLst>
          <pc:docMk/>
          <pc:sldMk cId="311871910" sldId="384"/>
        </pc:sldMkLst>
        <pc:spChg chg="mod">
          <ac:chgData name="Berger, Martin" userId="2dce5e24-1af4-4f49-bc50-80b59c8dc36b" providerId="ADAL" clId="{4605F198-9F39-44EB-AAAC-FB9DD2BAFDB8}" dt="2022-09-20T05:43:26.390" v="13170" actId="20577"/>
          <ac:spMkLst>
            <pc:docMk/>
            <pc:sldMk cId="311871910" sldId="384"/>
            <ac:spMk id="2" creationId="{2BBF0871-AECB-C0E8-0E49-593B5056AC6E}"/>
          </ac:spMkLst>
        </pc:spChg>
        <pc:spChg chg="mod">
          <ac:chgData name="Berger, Martin" userId="2dce5e24-1af4-4f49-bc50-80b59c8dc36b" providerId="ADAL" clId="{4605F198-9F39-44EB-AAAC-FB9DD2BAFDB8}" dt="2022-09-20T05:47:26.313" v="13465" actId="20577"/>
          <ac:spMkLst>
            <pc:docMk/>
            <pc:sldMk cId="311871910" sldId="384"/>
            <ac:spMk id="3" creationId="{009EF79A-0B7C-7B7D-8210-5054F7E68D47}"/>
          </ac:spMkLst>
        </pc:spChg>
        <pc:picChg chg="add mod">
          <ac:chgData name="Berger, Martin" userId="2dce5e24-1af4-4f49-bc50-80b59c8dc36b" providerId="ADAL" clId="{4605F198-9F39-44EB-AAAC-FB9DD2BAFDB8}" dt="2022-09-20T05:47:29.464" v="13467" actId="1076"/>
          <ac:picMkLst>
            <pc:docMk/>
            <pc:sldMk cId="311871910" sldId="384"/>
            <ac:picMk id="5" creationId="{FD29B7F0-B408-8EF7-4BB2-6806D2F3E40C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05:49:07.116" v="13506" actId="208"/>
        <pc:sldMkLst>
          <pc:docMk/>
          <pc:sldMk cId="3160632517" sldId="385"/>
        </pc:sldMkLst>
        <pc:spChg chg="mod">
          <ac:chgData name="Berger, Martin" userId="2dce5e24-1af4-4f49-bc50-80b59c8dc36b" providerId="ADAL" clId="{4605F198-9F39-44EB-AAAC-FB9DD2BAFDB8}" dt="2022-09-20T05:44:38.680" v="13331" actId="20577"/>
          <ac:spMkLst>
            <pc:docMk/>
            <pc:sldMk cId="3160632517" sldId="385"/>
            <ac:spMk id="2" creationId="{C30A7F0F-2004-ACF8-9AE7-789E4F373011}"/>
          </ac:spMkLst>
        </pc:spChg>
        <pc:spChg chg="mod">
          <ac:chgData name="Berger, Martin" userId="2dce5e24-1af4-4f49-bc50-80b59c8dc36b" providerId="ADAL" clId="{4605F198-9F39-44EB-AAAC-FB9DD2BAFDB8}" dt="2022-09-20T05:48:29.301" v="13500" actId="12"/>
          <ac:spMkLst>
            <pc:docMk/>
            <pc:sldMk cId="3160632517" sldId="385"/>
            <ac:spMk id="3" creationId="{711EF8C7-A1C1-0C18-6B4F-94B238CE117D}"/>
          </ac:spMkLst>
        </pc:spChg>
        <pc:spChg chg="add del">
          <ac:chgData name="Berger, Martin" userId="2dce5e24-1af4-4f49-bc50-80b59c8dc36b" providerId="ADAL" clId="{4605F198-9F39-44EB-AAAC-FB9DD2BAFDB8}" dt="2022-09-20T05:47:59.991" v="13469" actId="22"/>
          <ac:spMkLst>
            <pc:docMk/>
            <pc:sldMk cId="3160632517" sldId="385"/>
            <ac:spMk id="5" creationId="{C010C436-2F6C-C933-594B-FB1920896DD8}"/>
          </ac:spMkLst>
        </pc:spChg>
        <pc:spChg chg="add del">
          <ac:chgData name="Berger, Martin" userId="2dce5e24-1af4-4f49-bc50-80b59c8dc36b" providerId="ADAL" clId="{4605F198-9F39-44EB-AAAC-FB9DD2BAFDB8}" dt="2022-09-20T05:48:03.379" v="13471" actId="22"/>
          <ac:spMkLst>
            <pc:docMk/>
            <pc:sldMk cId="3160632517" sldId="385"/>
            <ac:spMk id="7" creationId="{A73C9B1F-A4AD-873A-4EC7-32F4B2EB3569}"/>
          </ac:spMkLst>
        </pc:spChg>
        <pc:picChg chg="add mod">
          <ac:chgData name="Berger, Martin" userId="2dce5e24-1af4-4f49-bc50-80b59c8dc36b" providerId="ADAL" clId="{4605F198-9F39-44EB-AAAC-FB9DD2BAFDB8}" dt="2022-09-20T05:49:07.116" v="13506" actId="208"/>
          <ac:picMkLst>
            <pc:docMk/>
            <pc:sldMk cId="3160632517" sldId="385"/>
            <ac:picMk id="9" creationId="{42E97BA5-1F75-3111-537F-D93307DA4188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07:00:13.485" v="15237" actId="2711"/>
        <pc:sldMkLst>
          <pc:docMk/>
          <pc:sldMk cId="3659025740" sldId="386"/>
        </pc:sldMkLst>
        <pc:spChg chg="mod">
          <ac:chgData name="Berger, Martin" userId="2dce5e24-1af4-4f49-bc50-80b59c8dc36b" providerId="ADAL" clId="{4605F198-9F39-44EB-AAAC-FB9DD2BAFDB8}" dt="2022-09-20T05:49:31.676" v="13525" actId="20577"/>
          <ac:spMkLst>
            <pc:docMk/>
            <pc:sldMk cId="3659025740" sldId="386"/>
            <ac:spMk id="2" creationId="{4F0612BE-6216-E585-E5F2-B4E5C7B68320}"/>
          </ac:spMkLst>
        </pc:spChg>
        <pc:spChg chg="del">
          <ac:chgData name="Berger, Martin" userId="2dce5e24-1af4-4f49-bc50-80b59c8dc36b" providerId="ADAL" clId="{4605F198-9F39-44EB-AAAC-FB9DD2BAFDB8}" dt="2022-09-20T05:49:45.935" v="13526" actId="3680"/>
          <ac:spMkLst>
            <pc:docMk/>
            <pc:sldMk cId="3659025740" sldId="386"/>
            <ac:spMk id="3" creationId="{852FF2C8-A8BD-2763-032F-077E63A32039}"/>
          </ac:spMkLst>
        </pc:spChg>
        <pc:graphicFrameChg chg="add mod ord modGraphic">
          <ac:chgData name="Berger, Martin" userId="2dce5e24-1af4-4f49-bc50-80b59c8dc36b" providerId="ADAL" clId="{4605F198-9F39-44EB-AAAC-FB9DD2BAFDB8}" dt="2022-09-20T07:00:13.485" v="15237" actId="2711"/>
          <ac:graphicFrameMkLst>
            <pc:docMk/>
            <pc:sldMk cId="3659025740" sldId="386"/>
            <ac:graphicFrameMk id="4" creationId="{A02E5FA0-BAB8-554A-309C-45225980CD72}"/>
          </ac:graphicFrameMkLst>
        </pc:graphicFrameChg>
      </pc:sldChg>
      <pc:sldChg chg="addSp delSp modSp new mod modClrScheme chgLayout">
        <pc:chgData name="Berger, Martin" userId="2dce5e24-1af4-4f49-bc50-80b59c8dc36b" providerId="ADAL" clId="{4605F198-9F39-44EB-AAAC-FB9DD2BAFDB8}" dt="2022-09-20T05:57:18.687" v="14172" actId="20577"/>
        <pc:sldMkLst>
          <pc:docMk/>
          <pc:sldMk cId="311901756" sldId="387"/>
        </pc:sldMkLst>
        <pc:spChg chg="mod ord">
          <ac:chgData name="Berger, Martin" userId="2dce5e24-1af4-4f49-bc50-80b59c8dc36b" providerId="ADAL" clId="{4605F198-9F39-44EB-AAAC-FB9DD2BAFDB8}" dt="2022-09-20T05:55:31.575" v="13953" actId="700"/>
          <ac:spMkLst>
            <pc:docMk/>
            <pc:sldMk cId="311901756" sldId="387"/>
            <ac:spMk id="2" creationId="{8C6BDC4A-D654-4260-614E-C0002365DAAA}"/>
          </ac:spMkLst>
        </pc:spChg>
        <pc:spChg chg="del mod ord">
          <ac:chgData name="Berger, Martin" userId="2dce5e24-1af4-4f49-bc50-80b59c8dc36b" providerId="ADAL" clId="{4605F198-9F39-44EB-AAAC-FB9DD2BAFDB8}" dt="2022-09-20T05:55:31.575" v="13953" actId="700"/>
          <ac:spMkLst>
            <pc:docMk/>
            <pc:sldMk cId="311901756" sldId="387"/>
            <ac:spMk id="3" creationId="{CDA1CE3D-9045-67DE-533B-F21476E2E3D5}"/>
          </ac:spMkLst>
        </pc:spChg>
        <pc:spChg chg="add mod ord">
          <ac:chgData name="Berger, Martin" userId="2dce5e24-1af4-4f49-bc50-80b59c8dc36b" providerId="ADAL" clId="{4605F198-9F39-44EB-AAAC-FB9DD2BAFDB8}" dt="2022-09-20T05:57:16.151" v="14171" actId="1035"/>
          <ac:spMkLst>
            <pc:docMk/>
            <pc:sldMk cId="311901756" sldId="387"/>
            <ac:spMk id="4" creationId="{A202AB3C-1A66-6C69-7162-27BD98FD0A26}"/>
          </ac:spMkLst>
        </pc:spChg>
        <pc:spChg chg="add mod ord">
          <ac:chgData name="Berger, Martin" userId="2dce5e24-1af4-4f49-bc50-80b59c8dc36b" providerId="ADAL" clId="{4605F198-9F39-44EB-AAAC-FB9DD2BAFDB8}" dt="2022-09-20T05:56:31.953" v="14085" actId="1076"/>
          <ac:spMkLst>
            <pc:docMk/>
            <pc:sldMk cId="311901756" sldId="387"/>
            <ac:spMk id="5" creationId="{902D0636-8865-5313-63AF-CAA57EC6A055}"/>
          </ac:spMkLst>
        </pc:spChg>
        <pc:spChg chg="add mod ord">
          <ac:chgData name="Berger, Martin" userId="2dce5e24-1af4-4f49-bc50-80b59c8dc36b" providerId="ADAL" clId="{4605F198-9F39-44EB-AAAC-FB9DD2BAFDB8}" dt="2022-09-20T05:57:18.687" v="14172" actId="20577"/>
          <ac:spMkLst>
            <pc:docMk/>
            <pc:sldMk cId="311901756" sldId="387"/>
            <ac:spMk id="6" creationId="{7EC1E972-DF5F-E7AB-D3F7-E81754A73169}"/>
          </ac:spMkLst>
        </pc:spChg>
        <pc:spChg chg="add mod ord">
          <ac:chgData name="Berger, Martin" userId="2dce5e24-1af4-4f49-bc50-80b59c8dc36b" providerId="ADAL" clId="{4605F198-9F39-44EB-AAAC-FB9DD2BAFDB8}" dt="2022-09-20T05:57:16.151" v="14171" actId="1035"/>
          <ac:spMkLst>
            <pc:docMk/>
            <pc:sldMk cId="311901756" sldId="387"/>
            <ac:spMk id="7" creationId="{3118CE9E-F309-3F0F-F857-3FFCF510E11E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06:20:18.675" v="14287" actId="20577"/>
        <pc:sldMkLst>
          <pc:docMk/>
          <pc:sldMk cId="1951207453" sldId="388"/>
        </pc:sldMkLst>
        <pc:spChg chg="mod ord">
          <ac:chgData name="Berger, Martin" userId="2dce5e24-1af4-4f49-bc50-80b59c8dc36b" providerId="ADAL" clId="{4605F198-9F39-44EB-AAAC-FB9DD2BAFDB8}" dt="2022-09-20T06:00:25.081" v="14233" actId="700"/>
          <ac:spMkLst>
            <pc:docMk/>
            <pc:sldMk cId="1951207453" sldId="388"/>
            <ac:spMk id="2" creationId="{D1854979-02D4-AEED-F850-20A9C33B4840}"/>
          </ac:spMkLst>
        </pc:spChg>
        <pc:spChg chg="mod ord">
          <ac:chgData name="Berger, Martin" userId="2dce5e24-1af4-4f49-bc50-80b59c8dc36b" providerId="ADAL" clId="{4605F198-9F39-44EB-AAAC-FB9DD2BAFDB8}" dt="2022-09-20T06:01:41.566" v="14249" actId="20577"/>
          <ac:spMkLst>
            <pc:docMk/>
            <pc:sldMk cId="1951207453" sldId="388"/>
            <ac:spMk id="3" creationId="{2F6BDB3C-5F40-B9FD-CEB3-E032DF63AED1}"/>
          </ac:spMkLst>
        </pc:spChg>
        <pc:spChg chg="add del mod ord">
          <ac:chgData name="Berger, Martin" userId="2dce5e24-1af4-4f49-bc50-80b59c8dc36b" providerId="ADAL" clId="{4605F198-9F39-44EB-AAAC-FB9DD2BAFDB8}" dt="2022-09-20T06:03:05.502" v="14250" actId="478"/>
          <ac:spMkLst>
            <pc:docMk/>
            <pc:sldMk cId="1951207453" sldId="388"/>
            <ac:spMk id="4" creationId="{47443A7D-CCE5-0B44-E992-E1367222CE4E}"/>
          </ac:spMkLst>
        </pc:spChg>
        <pc:spChg chg="add mod ord">
          <ac:chgData name="Berger, Martin" userId="2dce5e24-1af4-4f49-bc50-80b59c8dc36b" providerId="ADAL" clId="{4605F198-9F39-44EB-AAAC-FB9DD2BAFDB8}" dt="2022-09-20T06:20:03.082" v="14261" actId="14100"/>
          <ac:spMkLst>
            <pc:docMk/>
            <pc:sldMk cId="1951207453" sldId="388"/>
            <ac:spMk id="5" creationId="{130BCFF6-18D8-C9D8-5562-0BC031A8A1A6}"/>
          </ac:spMkLst>
        </pc:spChg>
        <pc:spChg chg="add del mod ord">
          <ac:chgData name="Berger, Martin" userId="2dce5e24-1af4-4f49-bc50-80b59c8dc36b" providerId="ADAL" clId="{4605F198-9F39-44EB-AAAC-FB9DD2BAFDB8}" dt="2022-09-20T06:01:18.277" v="14234" actId="478"/>
          <ac:spMkLst>
            <pc:docMk/>
            <pc:sldMk cId="1951207453" sldId="388"/>
            <ac:spMk id="6" creationId="{00D12D83-AB6D-1580-0D0E-8D6B17569383}"/>
          </ac:spMkLst>
        </pc:spChg>
        <pc:spChg chg="add del">
          <ac:chgData name="Berger, Martin" userId="2dce5e24-1af4-4f49-bc50-80b59c8dc36b" providerId="ADAL" clId="{4605F198-9F39-44EB-AAAC-FB9DD2BAFDB8}" dt="2022-09-20T06:19:24.677" v="14252" actId="22"/>
          <ac:spMkLst>
            <pc:docMk/>
            <pc:sldMk cId="1951207453" sldId="388"/>
            <ac:spMk id="8" creationId="{E4097097-6003-FF33-8BF2-FC119CF9E085}"/>
          </ac:spMkLst>
        </pc:spChg>
        <pc:spChg chg="add mod">
          <ac:chgData name="Berger, Martin" userId="2dce5e24-1af4-4f49-bc50-80b59c8dc36b" providerId="ADAL" clId="{4605F198-9F39-44EB-AAAC-FB9DD2BAFDB8}" dt="2022-09-20T06:20:18.675" v="14287" actId="20577"/>
          <ac:spMkLst>
            <pc:docMk/>
            <pc:sldMk cId="1951207453" sldId="388"/>
            <ac:spMk id="11" creationId="{5692E10F-F9E1-2062-18ED-846D4775E202}"/>
          </ac:spMkLst>
        </pc:spChg>
        <pc:picChg chg="add mod">
          <ac:chgData name="Berger, Martin" userId="2dce5e24-1af4-4f49-bc50-80b59c8dc36b" providerId="ADAL" clId="{4605F198-9F39-44EB-AAAC-FB9DD2BAFDB8}" dt="2022-09-20T06:19:41.932" v="14257" actId="208"/>
          <ac:picMkLst>
            <pc:docMk/>
            <pc:sldMk cId="1951207453" sldId="388"/>
            <ac:picMk id="10" creationId="{D75574EF-329F-4E9D-0B81-2D2A6C41B28C}"/>
          </ac:picMkLst>
        </pc:picChg>
      </pc:sldChg>
      <pc:sldChg chg="modSp add mod">
        <pc:chgData name="Berger, Martin" userId="2dce5e24-1af4-4f49-bc50-80b59c8dc36b" providerId="ADAL" clId="{4605F198-9F39-44EB-AAAC-FB9DD2BAFDB8}" dt="2022-09-20T06:22:12.020" v="14318" actId="5793"/>
        <pc:sldMkLst>
          <pc:docMk/>
          <pc:sldMk cId="897985864" sldId="389"/>
        </pc:sldMkLst>
        <pc:spChg chg="mod">
          <ac:chgData name="Berger, Martin" userId="2dce5e24-1af4-4f49-bc50-80b59c8dc36b" providerId="ADAL" clId="{4605F198-9F39-44EB-AAAC-FB9DD2BAFDB8}" dt="2022-09-20T06:22:12.020" v="14318" actId="5793"/>
          <ac:spMkLst>
            <pc:docMk/>
            <pc:sldMk cId="897985864" sldId="389"/>
            <ac:spMk id="3" creationId="{B72696EA-535B-D80B-2440-26CB60FFD9A5}"/>
          </ac:spMkLst>
        </pc:spChg>
      </pc:sldChg>
      <pc:sldChg chg="modSp add del mod">
        <pc:chgData name="Berger, Martin" userId="2dce5e24-1af4-4f49-bc50-80b59c8dc36b" providerId="ADAL" clId="{4605F198-9F39-44EB-AAAC-FB9DD2BAFDB8}" dt="2022-09-20T06:21:31.611" v="14298" actId="47"/>
        <pc:sldMkLst>
          <pc:docMk/>
          <pc:sldMk cId="2289441178" sldId="389"/>
        </pc:sldMkLst>
        <pc:spChg chg="mod">
          <ac:chgData name="Berger, Martin" userId="2dce5e24-1af4-4f49-bc50-80b59c8dc36b" providerId="ADAL" clId="{4605F198-9F39-44EB-AAAC-FB9DD2BAFDB8}" dt="2022-09-20T06:21:11.137" v="14297" actId="20577"/>
          <ac:spMkLst>
            <pc:docMk/>
            <pc:sldMk cId="2289441178" sldId="389"/>
            <ac:spMk id="2" creationId="{8C6BDC4A-D654-4260-614E-C0002365DAAA}"/>
          </ac:spMkLst>
        </pc:spChg>
      </pc:sldChg>
      <pc:sldChg chg="addSp delSp modSp new mod chgLayout">
        <pc:chgData name="Berger, Martin" userId="2dce5e24-1af4-4f49-bc50-80b59c8dc36b" providerId="ADAL" clId="{4605F198-9F39-44EB-AAAC-FB9DD2BAFDB8}" dt="2022-09-20T06:55:18.192" v="15103" actId="20577"/>
        <pc:sldMkLst>
          <pc:docMk/>
          <pc:sldMk cId="2005099394" sldId="390"/>
        </pc:sldMkLst>
        <pc:spChg chg="del">
          <ac:chgData name="Berger, Martin" userId="2dce5e24-1af4-4f49-bc50-80b59c8dc36b" providerId="ADAL" clId="{4605F198-9F39-44EB-AAAC-FB9DD2BAFDB8}" dt="2022-09-20T06:22:22.984" v="14320" actId="700"/>
          <ac:spMkLst>
            <pc:docMk/>
            <pc:sldMk cId="2005099394" sldId="390"/>
            <ac:spMk id="2" creationId="{A1C9C79C-A610-5109-C1F5-4C192F3B4315}"/>
          </ac:spMkLst>
        </pc:spChg>
        <pc:spChg chg="del">
          <ac:chgData name="Berger, Martin" userId="2dce5e24-1af4-4f49-bc50-80b59c8dc36b" providerId="ADAL" clId="{4605F198-9F39-44EB-AAAC-FB9DD2BAFDB8}" dt="2022-09-20T06:22:22.984" v="14320" actId="700"/>
          <ac:spMkLst>
            <pc:docMk/>
            <pc:sldMk cId="2005099394" sldId="390"/>
            <ac:spMk id="3" creationId="{FE20FA27-7BAD-1B3B-2C0C-3F9240BDF3C3}"/>
          </ac:spMkLst>
        </pc:spChg>
        <pc:spChg chg="add mod ord">
          <ac:chgData name="Berger, Martin" userId="2dce5e24-1af4-4f49-bc50-80b59c8dc36b" providerId="ADAL" clId="{4605F198-9F39-44EB-AAAC-FB9DD2BAFDB8}" dt="2022-09-20T06:22:43.442" v="14378" actId="20577"/>
          <ac:spMkLst>
            <pc:docMk/>
            <pc:sldMk cId="2005099394" sldId="390"/>
            <ac:spMk id="4" creationId="{4307F136-6344-96E6-8755-8ED81CEE8066}"/>
          </ac:spMkLst>
        </pc:spChg>
        <pc:spChg chg="add mod ord">
          <ac:chgData name="Berger, Martin" userId="2dce5e24-1af4-4f49-bc50-80b59c8dc36b" providerId="ADAL" clId="{4605F198-9F39-44EB-AAAC-FB9DD2BAFDB8}" dt="2022-09-20T06:55:18.192" v="15103" actId="20577"/>
          <ac:spMkLst>
            <pc:docMk/>
            <pc:sldMk cId="2005099394" sldId="390"/>
            <ac:spMk id="5" creationId="{F0EE5062-DB49-7C50-E5EF-F90368E75C82}"/>
          </ac:spMkLst>
        </pc:spChg>
      </pc:sldChg>
      <pc:sldChg chg="add del">
        <pc:chgData name="Berger, Martin" userId="2dce5e24-1af4-4f49-bc50-80b59c8dc36b" providerId="ADAL" clId="{4605F198-9F39-44EB-AAAC-FB9DD2BAFDB8}" dt="2022-09-20T06:22:07.937" v="14316" actId="47"/>
        <pc:sldMkLst>
          <pc:docMk/>
          <pc:sldMk cId="2187699053" sldId="390"/>
        </pc:sldMkLst>
      </pc:sldChg>
      <pc:sldChg chg="addSp delSp modSp new mod modClrScheme chgLayout">
        <pc:chgData name="Berger, Martin" userId="2dce5e24-1af4-4f49-bc50-80b59c8dc36b" providerId="ADAL" clId="{4605F198-9F39-44EB-AAAC-FB9DD2BAFDB8}" dt="2022-09-20T06:22:33.808" v="14342" actId="700"/>
        <pc:sldMkLst>
          <pc:docMk/>
          <pc:sldMk cId="893004163" sldId="391"/>
        </pc:sldMkLst>
        <pc:spChg chg="mod ord">
          <ac:chgData name="Berger, Martin" userId="2dce5e24-1af4-4f49-bc50-80b59c8dc36b" providerId="ADAL" clId="{4605F198-9F39-44EB-AAAC-FB9DD2BAFDB8}" dt="2022-09-20T06:22:33.808" v="14342" actId="700"/>
          <ac:spMkLst>
            <pc:docMk/>
            <pc:sldMk cId="893004163" sldId="391"/>
            <ac:spMk id="2" creationId="{B40FEDE6-118D-BEC0-D3A0-E59F89DA33FE}"/>
          </ac:spMkLst>
        </pc:spChg>
        <pc:spChg chg="del mod ord">
          <ac:chgData name="Berger, Martin" userId="2dce5e24-1af4-4f49-bc50-80b59c8dc36b" providerId="ADAL" clId="{4605F198-9F39-44EB-AAAC-FB9DD2BAFDB8}" dt="2022-09-20T06:22:33.808" v="14342" actId="700"/>
          <ac:spMkLst>
            <pc:docMk/>
            <pc:sldMk cId="893004163" sldId="391"/>
            <ac:spMk id="3" creationId="{D5CA8BD3-3122-9BC0-602F-E7285388DA77}"/>
          </ac:spMkLst>
        </pc:spChg>
        <pc:spChg chg="add mod ord">
          <ac:chgData name="Berger, Martin" userId="2dce5e24-1af4-4f49-bc50-80b59c8dc36b" providerId="ADAL" clId="{4605F198-9F39-44EB-AAAC-FB9DD2BAFDB8}" dt="2022-09-20T06:22:33.808" v="14342" actId="700"/>
          <ac:spMkLst>
            <pc:docMk/>
            <pc:sldMk cId="893004163" sldId="391"/>
            <ac:spMk id="4" creationId="{DBE717BF-53C4-2EC6-7B55-1A5B1B64C748}"/>
          </ac:spMkLst>
        </pc:spChg>
      </pc:sldChg>
      <pc:sldChg chg="addSp delSp modSp add mod">
        <pc:chgData name="Berger, Martin" userId="2dce5e24-1af4-4f49-bc50-80b59c8dc36b" providerId="ADAL" clId="{4605F198-9F39-44EB-AAAC-FB9DD2BAFDB8}" dt="2022-09-20T06:53:53.139" v="14990" actId="113"/>
        <pc:sldMkLst>
          <pc:docMk/>
          <pc:sldMk cId="1432842070" sldId="392"/>
        </pc:sldMkLst>
        <pc:spChg chg="mod">
          <ac:chgData name="Berger, Martin" userId="2dce5e24-1af4-4f49-bc50-80b59c8dc36b" providerId="ADAL" clId="{4605F198-9F39-44EB-AAAC-FB9DD2BAFDB8}" dt="2022-09-20T06:26:19.161" v="14661" actId="20577"/>
          <ac:spMkLst>
            <pc:docMk/>
            <pc:sldMk cId="1432842070" sldId="392"/>
            <ac:spMk id="2" creationId="{95DA6F30-D487-D3A9-4621-1C6E4637FAD7}"/>
          </ac:spMkLst>
        </pc:spChg>
        <pc:spChg chg="mod">
          <ac:chgData name="Berger, Martin" userId="2dce5e24-1af4-4f49-bc50-80b59c8dc36b" providerId="ADAL" clId="{4605F198-9F39-44EB-AAAC-FB9DD2BAFDB8}" dt="2022-09-20T06:53:53.139" v="14990" actId="113"/>
          <ac:spMkLst>
            <pc:docMk/>
            <pc:sldMk cId="1432842070" sldId="392"/>
            <ac:spMk id="3" creationId="{3973A85B-7188-E1A6-5DED-C3F00B931354}"/>
          </ac:spMkLst>
        </pc:spChg>
        <pc:spChg chg="add mod">
          <ac:chgData name="Berger, Martin" userId="2dce5e24-1af4-4f49-bc50-80b59c8dc36b" providerId="ADAL" clId="{4605F198-9F39-44EB-AAAC-FB9DD2BAFDB8}" dt="2022-09-20T06:53:25.933" v="14969" actId="1076"/>
          <ac:spMkLst>
            <pc:docMk/>
            <pc:sldMk cId="1432842070" sldId="392"/>
            <ac:spMk id="4" creationId="{D8639801-8F25-218F-F453-97FD5259C702}"/>
          </ac:spMkLst>
        </pc:spChg>
        <pc:spChg chg="add mod">
          <ac:chgData name="Berger, Martin" userId="2dce5e24-1af4-4f49-bc50-80b59c8dc36b" providerId="ADAL" clId="{4605F198-9F39-44EB-AAAC-FB9DD2BAFDB8}" dt="2022-09-20T06:53:25.933" v="14969" actId="1076"/>
          <ac:spMkLst>
            <pc:docMk/>
            <pc:sldMk cId="1432842070" sldId="392"/>
            <ac:spMk id="6" creationId="{4F2DD0A1-FC52-33CA-30F3-46E29048BE14}"/>
          </ac:spMkLst>
        </pc:spChg>
        <pc:spChg chg="add mod">
          <ac:chgData name="Berger, Martin" userId="2dce5e24-1af4-4f49-bc50-80b59c8dc36b" providerId="ADAL" clId="{4605F198-9F39-44EB-AAAC-FB9DD2BAFDB8}" dt="2022-09-20T06:53:25.933" v="14969" actId="1076"/>
          <ac:spMkLst>
            <pc:docMk/>
            <pc:sldMk cId="1432842070" sldId="392"/>
            <ac:spMk id="17" creationId="{83883F23-BC3D-014A-1F05-B1C94C37576C}"/>
          </ac:spMkLst>
        </pc:spChg>
        <pc:spChg chg="del">
          <ac:chgData name="Berger, Martin" userId="2dce5e24-1af4-4f49-bc50-80b59c8dc36b" providerId="ADAL" clId="{4605F198-9F39-44EB-AAAC-FB9DD2BAFDB8}" dt="2022-09-20T06:29:36.168" v="14803" actId="478"/>
          <ac:spMkLst>
            <pc:docMk/>
            <pc:sldMk cId="1432842070" sldId="392"/>
            <ac:spMk id="43" creationId="{C90E445F-5BDE-8247-431E-9047F1CA7119}"/>
          </ac:spMkLst>
        </pc:spChg>
        <pc:spChg chg="del">
          <ac:chgData name="Berger, Martin" userId="2dce5e24-1af4-4f49-bc50-80b59c8dc36b" providerId="ADAL" clId="{4605F198-9F39-44EB-AAAC-FB9DD2BAFDB8}" dt="2022-09-20T06:29:36.168" v="14803" actId="478"/>
          <ac:spMkLst>
            <pc:docMk/>
            <pc:sldMk cId="1432842070" sldId="392"/>
            <ac:spMk id="44" creationId="{9B1D937E-F620-06FC-2938-AB1F3CA7AE1A}"/>
          </ac:spMkLst>
        </pc:spChg>
        <pc:spChg chg="del">
          <ac:chgData name="Berger, Martin" userId="2dce5e24-1af4-4f49-bc50-80b59c8dc36b" providerId="ADAL" clId="{4605F198-9F39-44EB-AAAC-FB9DD2BAFDB8}" dt="2022-09-20T06:29:36.168" v="14803" actId="478"/>
          <ac:spMkLst>
            <pc:docMk/>
            <pc:sldMk cId="1432842070" sldId="392"/>
            <ac:spMk id="45" creationId="{E4EB240E-F817-07D8-4D17-AE8F764FBC75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79" creationId="{0EF71CC8-B6C1-628A-776C-3BD5783DE346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0" creationId="{2BC4FFC4-75C6-CE3D-8096-4F384EABF440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1" creationId="{C5DFF47C-9470-8C0E-DF39-6C7262114E71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2" creationId="{0ABDD3D5-AE75-7F0E-1CB4-C0E4301D1679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3" creationId="{97E4DFFC-C352-1AEC-315A-952529D0BAC5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4" creationId="{E1540915-22DE-5A32-DCAF-F634B122D18F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8" creationId="{AFDA1ECD-D1E3-A5E6-2436-987337256F09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89" creationId="{9AA97A2A-8E63-90FE-BFD4-3F0FC1A42D8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0" creationId="{68BD65EB-5EE1-D763-9C54-9468C566B6DC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1" creationId="{81D9F8E5-B638-A123-1D56-324874F4D4B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2" creationId="{6852BF4D-2FF8-B21A-29F9-2C205594B088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3" creationId="{E1F55C1C-08C7-1E08-9145-41093FE38F4C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7" creationId="{433C593E-EDE5-567E-6717-97179027A7BA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8" creationId="{4622EB61-F7F5-B030-6C66-420FFB9094E8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99" creationId="{1AD3493A-FB52-EFB5-F76A-9B91A16C4B86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0" creationId="{A5C68AE6-33DE-C0B8-415B-A5DF2FD80FD4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1" creationId="{43AC76DA-2539-A717-73B5-BB9778934763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2" creationId="{778728D5-4270-90F9-7B68-9598E0BD6779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6" creationId="{9D535AA5-CD92-9745-EF70-EC97E9A145BC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7" creationId="{477D009A-04F3-5013-3024-14C626BE51D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8" creationId="{2791CD74-1242-AF93-8B53-8FE92D1FC7A0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09" creationId="{41E778A1-71B7-96F2-647D-A60357686167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0" creationId="{1A3EFF85-B679-8F85-6BF5-3BB4E32D7FFD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1" creationId="{B2252FD5-25AB-1884-0D51-7ED4609E354A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5" creationId="{102AA758-3249-FB05-C3EC-1E040FF69F66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6" creationId="{35ABC1A2-618F-3E56-13DF-4A851DB38D9A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7" creationId="{3434F0AE-3015-2970-76D4-56C81425F65B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8" creationId="{A834530B-793F-BF52-5505-769F409D4905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19" creationId="{CFA74178-2EAB-0A7C-916F-7592EBA2DFA6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0" creationId="{D775E289-0E66-E54B-0B6F-4F66C15EE7DF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4" creationId="{906A3927-D6F0-C090-55D1-AB98E483245B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5" creationId="{BA926E79-F09A-18C4-DDE8-74B9E4AB5AE3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6" creationId="{938B6685-33A8-42E0-C63E-3AC465E8058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7" creationId="{62C30A0C-9018-1D05-018C-B5C159AED6EE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8" creationId="{5F84ED77-BB26-5F11-545E-65E86629636A}"/>
          </ac:spMkLst>
        </pc:spChg>
        <pc:spChg chg="mod">
          <ac:chgData name="Berger, Martin" userId="2dce5e24-1af4-4f49-bc50-80b59c8dc36b" providerId="ADAL" clId="{4605F198-9F39-44EB-AAAC-FB9DD2BAFDB8}" dt="2022-09-20T06:29:36.502" v="14804"/>
          <ac:spMkLst>
            <pc:docMk/>
            <pc:sldMk cId="1432842070" sldId="392"/>
            <ac:spMk id="129" creationId="{87BB238E-B2A7-9CA0-8689-B555D7EA5C2A}"/>
          </ac:spMkLst>
        </pc:s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5" creationId="{194E22EE-1839-5F58-C49C-39389A4C532E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18" creationId="{1187F6C7-A0DD-57ED-D993-A2438A960B96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19" creationId="{BD498D3F-871F-60C5-ECC8-CC5399B79681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30" creationId="{F27D81E9-35FC-1D79-731D-0362D9B556CF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31" creationId="{EBB45DC0-9513-847C-7AF7-FF3EF0C1069C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32" creationId="{6BF8EB7E-2584-7531-65AD-F66A126D101C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46" creationId="{DFF871FF-8F10-AA2D-42B9-7FE72F74000F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57" creationId="{48AF049C-F653-00D1-AE20-4161DD7596F9}"/>
          </ac:grpSpMkLst>
        </pc:grpChg>
        <pc:grpChg chg="del">
          <ac:chgData name="Berger, Martin" userId="2dce5e24-1af4-4f49-bc50-80b59c8dc36b" providerId="ADAL" clId="{4605F198-9F39-44EB-AAAC-FB9DD2BAFDB8}" dt="2022-09-20T06:29:36.168" v="14803" actId="478"/>
          <ac:grpSpMkLst>
            <pc:docMk/>
            <pc:sldMk cId="1432842070" sldId="392"/>
            <ac:grpSpMk id="68" creationId="{6DDC8F65-57DC-64B2-F079-1175DAF1A7FD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85" creationId="{C71BC6DC-06BE-D641-2A0D-4026E484E31D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86" creationId="{9FC9A282-99D6-3243-C27F-CACBDEB4756C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87" creationId="{C84D5EDF-F713-4D05-E089-B288ADF3A4C4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94" creationId="{71E3CEF7-9E03-B94F-D5CE-1538A6A236E9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95" creationId="{8D784E5F-E7D6-F687-9288-26A96F64E24D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96" creationId="{30D84C52-D9D6-9818-7EBA-E2327F1F007A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103" creationId="{83B7FD1D-3F68-AF03-352F-63BFC713714B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04" creationId="{46D8DBB8-1529-557E-91A8-4EC3FFDDDDF2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05" creationId="{A719F603-7431-1996-1A70-B02627D5DF36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112" creationId="{31773599-D57B-6B54-454B-549DC721B31E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13" creationId="{BCC569E0-1E1A-68EA-BEC9-4B7FC2049AA9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14" creationId="{37328ADF-2FF2-E7FA-3CE8-8FFEA8055135}"/>
          </ac:grpSpMkLst>
        </pc:grpChg>
        <pc:grpChg chg="add mod">
          <ac:chgData name="Berger, Martin" userId="2dce5e24-1af4-4f49-bc50-80b59c8dc36b" providerId="ADAL" clId="{4605F198-9F39-44EB-AAAC-FB9DD2BAFDB8}" dt="2022-09-20T06:53:25.933" v="14969" actId="1076"/>
          <ac:grpSpMkLst>
            <pc:docMk/>
            <pc:sldMk cId="1432842070" sldId="392"/>
            <ac:grpSpMk id="121" creationId="{9AFE369E-5137-701F-5E6D-1A5C58392782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22" creationId="{F23E3178-E0E6-456D-68C5-06F1B75E79EA}"/>
          </ac:grpSpMkLst>
        </pc:grpChg>
        <pc:grpChg chg="mod">
          <ac:chgData name="Berger, Martin" userId="2dce5e24-1af4-4f49-bc50-80b59c8dc36b" providerId="ADAL" clId="{4605F198-9F39-44EB-AAAC-FB9DD2BAFDB8}" dt="2022-09-20T06:29:36.502" v="14804"/>
          <ac:grpSpMkLst>
            <pc:docMk/>
            <pc:sldMk cId="1432842070" sldId="392"/>
            <ac:grpSpMk id="123" creationId="{64521AF9-C650-163E-0AA6-C1181E46D722}"/>
          </ac:grpSpMkLst>
        </pc:grpChg>
      </pc:sldChg>
      <pc:sldChg chg="addSp delSp modSp new mod">
        <pc:chgData name="Berger, Martin" userId="2dce5e24-1af4-4f49-bc50-80b59c8dc36b" providerId="ADAL" clId="{4605F198-9F39-44EB-AAAC-FB9DD2BAFDB8}" dt="2022-09-20T06:41:12.734" v="14854" actId="1076"/>
        <pc:sldMkLst>
          <pc:docMk/>
          <pc:sldMk cId="1682026516" sldId="393"/>
        </pc:sldMkLst>
        <pc:spChg chg="mod">
          <ac:chgData name="Berger, Martin" userId="2dce5e24-1af4-4f49-bc50-80b59c8dc36b" providerId="ADAL" clId="{4605F198-9F39-44EB-AAAC-FB9DD2BAFDB8}" dt="2022-09-20T06:36:55.828" v="14841" actId="20577"/>
          <ac:spMkLst>
            <pc:docMk/>
            <pc:sldMk cId="1682026516" sldId="393"/>
            <ac:spMk id="2" creationId="{038203EB-FD32-F8D9-6097-A98402892101}"/>
          </ac:spMkLst>
        </pc:spChg>
        <pc:spChg chg="mod">
          <ac:chgData name="Berger, Martin" userId="2dce5e24-1af4-4f49-bc50-80b59c8dc36b" providerId="ADAL" clId="{4605F198-9F39-44EB-AAAC-FB9DD2BAFDB8}" dt="2022-09-20T06:37:15.970" v="14848" actId="20577"/>
          <ac:spMkLst>
            <pc:docMk/>
            <pc:sldMk cId="1682026516" sldId="393"/>
            <ac:spMk id="3" creationId="{5CBAA941-6AC4-531E-CDF4-71977757089D}"/>
          </ac:spMkLst>
        </pc:spChg>
        <pc:picChg chg="add del mod">
          <ac:chgData name="Berger, Martin" userId="2dce5e24-1af4-4f49-bc50-80b59c8dc36b" providerId="ADAL" clId="{4605F198-9F39-44EB-AAAC-FB9DD2BAFDB8}" dt="2022-09-20T06:41:05.472" v="14849" actId="478"/>
          <ac:picMkLst>
            <pc:docMk/>
            <pc:sldMk cId="1682026516" sldId="393"/>
            <ac:picMk id="5" creationId="{66DFC639-3ED0-E76F-C38F-C1E847A7EF37}"/>
          </ac:picMkLst>
        </pc:picChg>
        <pc:picChg chg="add mod">
          <ac:chgData name="Berger, Martin" userId="2dce5e24-1af4-4f49-bc50-80b59c8dc36b" providerId="ADAL" clId="{4605F198-9F39-44EB-AAAC-FB9DD2BAFDB8}" dt="2022-09-20T06:41:12.734" v="14854" actId="1076"/>
          <ac:picMkLst>
            <pc:docMk/>
            <pc:sldMk cId="1682026516" sldId="393"/>
            <ac:picMk id="7" creationId="{CE5B3B09-B9F4-46C0-F68D-3E2C6D935F69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07:01:24.076" v="15265" actId="478"/>
        <pc:sldMkLst>
          <pc:docMk/>
          <pc:sldMk cId="269372048" sldId="394"/>
        </pc:sldMkLst>
        <pc:spChg chg="mod">
          <ac:chgData name="Berger, Martin" userId="2dce5e24-1af4-4f49-bc50-80b59c8dc36b" providerId="ADAL" clId="{4605F198-9F39-44EB-AAAC-FB9DD2BAFDB8}" dt="2022-09-20T06:43:45.958" v="14869" actId="20577"/>
          <ac:spMkLst>
            <pc:docMk/>
            <pc:sldMk cId="269372048" sldId="394"/>
            <ac:spMk id="2" creationId="{6EA023F4-E9E0-3280-9DDE-7857A03ED001}"/>
          </ac:spMkLst>
        </pc:spChg>
        <pc:spChg chg="mod">
          <ac:chgData name="Berger, Martin" userId="2dce5e24-1af4-4f49-bc50-80b59c8dc36b" providerId="ADAL" clId="{4605F198-9F39-44EB-AAAC-FB9DD2BAFDB8}" dt="2022-09-20T06:56:12.175" v="15179" actId="20577"/>
          <ac:spMkLst>
            <pc:docMk/>
            <pc:sldMk cId="269372048" sldId="394"/>
            <ac:spMk id="3" creationId="{DD7043AD-7B12-94DF-FE8E-E42DEB4A8F7F}"/>
          </ac:spMkLst>
        </pc:spChg>
        <pc:graphicFrameChg chg="add del mod">
          <ac:chgData name="Berger, Martin" userId="2dce5e24-1af4-4f49-bc50-80b59c8dc36b" providerId="ADAL" clId="{4605F198-9F39-44EB-AAAC-FB9DD2BAFDB8}" dt="2022-09-20T07:01:24.076" v="15265" actId="478"/>
          <ac:graphicFrameMkLst>
            <pc:docMk/>
            <pc:sldMk cId="269372048" sldId="394"/>
            <ac:graphicFrameMk id="4" creationId="{018097C3-9A47-1485-7B10-FDD2A6456313}"/>
          </ac:graphicFrameMkLst>
        </pc:graphicFrameChg>
        <pc:picChg chg="add del mod">
          <ac:chgData name="Berger, Martin" userId="2dce5e24-1af4-4f49-bc50-80b59c8dc36b" providerId="ADAL" clId="{4605F198-9F39-44EB-AAAC-FB9DD2BAFDB8}" dt="2022-09-20T06:55:22.042" v="15104" actId="478"/>
          <ac:picMkLst>
            <pc:docMk/>
            <pc:sldMk cId="269372048" sldId="394"/>
            <ac:picMk id="3074" creationId="{00B2F53F-E53D-1A16-F6CC-C002E03B14DD}"/>
          </ac:picMkLst>
        </pc:picChg>
      </pc:sldChg>
      <pc:sldChg chg="addSp delSp modSp new mod modClrScheme chgLayout">
        <pc:chgData name="Berger, Martin" userId="2dce5e24-1af4-4f49-bc50-80b59c8dc36b" providerId="ADAL" clId="{4605F198-9F39-44EB-AAAC-FB9DD2BAFDB8}" dt="2022-09-20T07:03:28.557" v="15395" actId="20577"/>
        <pc:sldMkLst>
          <pc:docMk/>
          <pc:sldMk cId="2050628034" sldId="395"/>
        </pc:sldMkLst>
        <pc:spChg chg="mod ord">
          <ac:chgData name="Berger, Martin" userId="2dce5e24-1af4-4f49-bc50-80b59c8dc36b" providerId="ADAL" clId="{4605F198-9F39-44EB-AAAC-FB9DD2BAFDB8}" dt="2022-09-20T07:01:52.393" v="15299" actId="700"/>
          <ac:spMkLst>
            <pc:docMk/>
            <pc:sldMk cId="2050628034" sldId="395"/>
            <ac:spMk id="2" creationId="{1AD5C901-C3FB-5424-0DFC-392818318897}"/>
          </ac:spMkLst>
        </pc:spChg>
        <pc:spChg chg="del mod ord">
          <ac:chgData name="Berger, Martin" userId="2dce5e24-1af4-4f49-bc50-80b59c8dc36b" providerId="ADAL" clId="{4605F198-9F39-44EB-AAAC-FB9DD2BAFDB8}" dt="2022-09-20T07:01:52.393" v="15299" actId="700"/>
          <ac:spMkLst>
            <pc:docMk/>
            <pc:sldMk cId="2050628034" sldId="395"/>
            <ac:spMk id="3" creationId="{A993F552-7865-1687-1179-172E2378E860}"/>
          </ac:spMkLst>
        </pc:spChg>
        <pc:spChg chg="add del mod ord">
          <ac:chgData name="Berger, Martin" userId="2dce5e24-1af4-4f49-bc50-80b59c8dc36b" providerId="ADAL" clId="{4605F198-9F39-44EB-AAAC-FB9DD2BAFDB8}" dt="2022-09-20T07:02:24.369" v="15309" actId="478"/>
          <ac:spMkLst>
            <pc:docMk/>
            <pc:sldMk cId="2050628034" sldId="395"/>
            <ac:spMk id="4" creationId="{44894677-F1A6-2554-0FEC-08D359C25B41}"/>
          </ac:spMkLst>
        </pc:spChg>
        <pc:spChg chg="add mod ord">
          <ac:chgData name="Berger, Martin" userId="2dce5e24-1af4-4f49-bc50-80b59c8dc36b" providerId="ADAL" clId="{4605F198-9F39-44EB-AAAC-FB9DD2BAFDB8}" dt="2022-09-20T07:02:20.056" v="15308" actId="14100"/>
          <ac:spMkLst>
            <pc:docMk/>
            <pc:sldMk cId="2050628034" sldId="395"/>
            <ac:spMk id="5" creationId="{3F052F9B-9946-DBD2-ECC4-486FB7DBC5FE}"/>
          </ac:spMkLst>
        </pc:spChg>
        <pc:spChg chg="add mod ord">
          <ac:chgData name="Berger, Martin" userId="2dce5e24-1af4-4f49-bc50-80b59c8dc36b" providerId="ADAL" clId="{4605F198-9F39-44EB-AAAC-FB9DD2BAFDB8}" dt="2022-09-20T07:02:08.244" v="15303" actId="20577"/>
          <ac:spMkLst>
            <pc:docMk/>
            <pc:sldMk cId="2050628034" sldId="395"/>
            <ac:spMk id="6" creationId="{054D520E-DB53-1C3F-CF00-4547F52BBDBA}"/>
          </ac:spMkLst>
        </pc:spChg>
        <pc:spChg chg="add del mod ord">
          <ac:chgData name="Berger, Martin" userId="2dce5e24-1af4-4f49-bc50-80b59c8dc36b" providerId="ADAL" clId="{4605F198-9F39-44EB-AAAC-FB9DD2BAFDB8}" dt="2022-09-20T07:02:24.369" v="15309" actId="478"/>
          <ac:spMkLst>
            <pc:docMk/>
            <pc:sldMk cId="2050628034" sldId="395"/>
            <ac:spMk id="7" creationId="{FF5A3DA3-32A0-D1C2-B523-000EC96BFEF7}"/>
          </ac:spMkLst>
        </pc:spChg>
        <pc:spChg chg="add mod">
          <ac:chgData name="Berger, Martin" userId="2dce5e24-1af4-4f49-bc50-80b59c8dc36b" providerId="ADAL" clId="{4605F198-9F39-44EB-AAAC-FB9DD2BAFDB8}" dt="2022-09-20T07:02:59.980" v="15356" actId="20577"/>
          <ac:spMkLst>
            <pc:docMk/>
            <pc:sldMk cId="2050628034" sldId="395"/>
            <ac:spMk id="8" creationId="{577866F6-267C-C1F1-4B08-46B2BBAD1BB1}"/>
          </ac:spMkLst>
        </pc:spChg>
        <pc:spChg chg="add mod">
          <ac:chgData name="Berger, Martin" userId="2dce5e24-1af4-4f49-bc50-80b59c8dc36b" providerId="ADAL" clId="{4605F198-9F39-44EB-AAAC-FB9DD2BAFDB8}" dt="2022-09-20T07:02:44.005" v="15347" actId="20577"/>
          <ac:spMkLst>
            <pc:docMk/>
            <pc:sldMk cId="2050628034" sldId="395"/>
            <ac:spMk id="9" creationId="{B6865731-7D04-0734-C359-FCCDA3F31CF7}"/>
          </ac:spMkLst>
        </pc:spChg>
        <pc:spChg chg="add mod">
          <ac:chgData name="Berger, Martin" userId="2dce5e24-1af4-4f49-bc50-80b59c8dc36b" providerId="ADAL" clId="{4605F198-9F39-44EB-AAAC-FB9DD2BAFDB8}" dt="2022-09-20T07:03:28.557" v="15395" actId="20577"/>
          <ac:spMkLst>
            <pc:docMk/>
            <pc:sldMk cId="2050628034" sldId="395"/>
            <ac:spMk id="10" creationId="{78010C0A-7BF5-7E42-5A4F-DE74CEC1E098}"/>
          </ac:spMkLst>
        </pc:spChg>
        <pc:spChg chg="add mod">
          <ac:chgData name="Berger, Martin" userId="2dce5e24-1af4-4f49-bc50-80b59c8dc36b" providerId="ADAL" clId="{4605F198-9F39-44EB-AAAC-FB9DD2BAFDB8}" dt="2022-09-20T07:03:11.751" v="15380" actId="5793"/>
          <ac:spMkLst>
            <pc:docMk/>
            <pc:sldMk cId="2050628034" sldId="395"/>
            <ac:spMk id="11" creationId="{FF5EADEF-CC8E-5457-6A46-C346C4260CE7}"/>
          </ac:spMkLst>
        </pc:spChg>
      </pc:sldChg>
      <pc:sldChg chg="addSp modSp new mod">
        <pc:chgData name="Berger, Martin" userId="2dce5e24-1af4-4f49-bc50-80b59c8dc36b" providerId="ADAL" clId="{4605F198-9F39-44EB-AAAC-FB9DD2BAFDB8}" dt="2022-09-20T07:07:46.469" v="15547" actId="20577"/>
        <pc:sldMkLst>
          <pc:docMk/>
          <pc:sldMk cId="4287729421" sldId="396"/>
        </pc:sldMkLst>
        <pc:spChg chg="mod">
          <ac:chgData name="Berger, Martin" userId="2dce5e24-1af4-4f49-bc50-80b59c8dc36b" providerId="ADAL" clId="{4605F198-9F39-44EB-AAAC-FB9DD2BAFDB8}" dt="2022-09-20T07:03:55.828" v="15443" actId="20577"/>
          <ac:spMkLst>
            <pc:docMk/>
            <pc:sldMk cId="4287729421" sldId="396"/>
            <ac:spMk id="2" creationId="{6E6CC622-15B2-A1A4-D297-55F78D398D41}"/>
          </ac:spMkLst>
        </pc:spChg>
        <pc:spChg chg="mod">
          <ac:chgData name="Berger, Martin" userId="2dce5e24-1af4-4f49-bc50-80b59c8dc36b" providerId="ADAL" clId="{4605F198-9F39-44EB-AAAC-FB9DD2BAFDB8}" dt="2022-09-20T07:07:46.469" v="15547" actId="20577"/>
          <ac:spMkLst>
            <pc:docMk/>
            <pc:sldMk cId="4287729421" sldId="396"/>
            <ac:spMk id="3" creationId="{3A08E5F9-C15A-2995-7FC4-1087E5784D4C}"/>
          </ac:spMkLst>
        </pc:spChg>
        <pc:spChg chg="add mod">
          <ac:chgData name="Berger, Martin" userId="2dce5e24-1af4-4f49-bc50-80b59c8dc36b" providerId="ADAL" clId="{4605F198-9F39-44EB-AAAC-FB9DD2BAFDB8}" dt="2022-09-20T07:05:38.427" v="15522"/>
          <ac:spMkLst>
            <pc:docMk/>
            <pc:sldMk cId="4287729421" sldId="396"/>
            <ac:spMk id="4" creationId="{45295438-C468-A5F4-4E4B-EB2A8E133F3B}"/>
          </ac:spMkLst>
        </pc:spChg>
      </pc:sldChg>
      <pc:sldChg chg="addSp delSp modSp new mod chgLayout">
        <pc:chgData name="Berger, Martin" userId="2dce5e24-1af4-4f49-bc50-80b59c8dc36b" providerId="ADAL" clId="{4605F198-9F39-44EB-AAAC-FB9DD2BAFDB8}" dt="2022-09-20T07:01:20.859" v="15264" actId="1076"/>
        <pc:sldMkLst>
          <pc:docMk/>
          <pc:sldMk cId="268782066" sldId="397"/>
        </pc:sldMkLst>
        <pc:spChg chg="mod ord">
          <ac:chgData name="Berger, Martin" userId="2dce5e24-1af4-4f49-bc50-80b59c8dc36b" providerId="ADAL" clId="{4605F198-9F39-44EB-AAAC-FB9DD2BAFDB8}" dt="2022-09-20T07:00:45.346" v="15241" actId="700"/>
          <ac:spMkLst>
            <pc:docMk/>
            <pc:sldMk cId="268782066" sldId="397"/>
            <ac:spMk id="2" creationId="{5CA0DA81-420C-338E-3D79-9452154D8B3E}"/>
          </ac:spMkLst>
        </pc:spChg>
        <pc:spChg chg="del">
          <ac:chgData name="Berger, Martin" userId="2dce5e24-1af4-4f49-bc50-80b59c8dc36b" providerId="ADAL" clId="{4605F198-9F39-44EB-AAAC-FB9DD2BAFDB8}" dt="2022-09-20T06:59:42.247" v="15230" actId="3680"/>
          <ac:spMkLst>
            <pc:docMk/>
            <pc:sldMk cId="268782066" sldId="397"/>
            <ac:spMk id="3" creationId="{E24CAA83-DF67-FB85-790E-CC250BACF5B4}"/>
          </ac:spMkLst>
        </pc:spChg>
        <pc:spChg chg="add mod">
          <ac:chgData name="Berger, Martin" userId="2dce5e24-1af4-4f49-bc50-80b59c8dc36b" providerId="ADAL" clId="{4605F198-9F39-44EB-AAAC-FB9DD2BAFDB8}" dt="2022-09-20T07:01:15.181" v="15262" actId="12"/>
          <ac:spMkLst>
            <pc:docMk/>
            <pc:sldMk cId="268782066" sldId="397"/>
            <ac:spMk id="6" creationId="{F459B8B3-5EF1-CE6A-8DDA-D5B712F84AAB}"/>
          </ac:spMkLst>
        </pc:spChg>
        <pc:graphicFrameChg chg="add del mod ord modGraphic">
          <ac:chgData name="Berger, Martin" userId="2dce5e24-1af4-4f49-bc50-80b59c8dc36b" providerId="ADAL" clId="{4605F198-9F39-44EB-AAAC-FB9DD2BAFDB8}" dt="2022-09-20T07:00:54.243" v="15245" actId="478"/>
          <ac:graphicFrameMkLst>
            <pc:docMk/>
            <pc:sldMk cId="268782066" sldId="397"/>
            <ac:graphicFrameMk id="4" creationId="{80961D1E-0864-F32A-003E-0E08B873C89B}"/>
          </ac:graphicFrameMkLst>
        </pc:graphicFrameChg>
        <pc:graphicFrameChg chg="add mod">
          <ac:chgData name="Berger, Martin" userId="2dce5e24-1af4-4f49-bc50-80b59c8dc36b" providerId="ADAL" clId="{4605F198-9F39-44EB-AAAC-FB9DD2BAFDB8}" dt="2022-09-20T07:01:20.859" v="15264" actId="1076"/>
          <ac:graphicFrameMkLst>
            <pc:docMk/>
            <pc:sldMk cId="268782066" sldId="397"/>
            <ac:graphicFrameMk id="7" creationId="{EE84F868-65EE-E4F4-3EC6-EE76A31D1FF4}"/>
          </ac:graphicFrameMkLst>
        </pc:graphicFrameChg>
      </pc:sldChg>
      <pc:sldChg chg="addSp delSp modSp new mod modClrScheme chgLayout">
        <pc:chgData name="Berger, Martin" userId="2dce5e24-1af4-4f49-bc50-80b59c8dc36b" providerId="ADAL" clId="{4605F198-9F39-44EB-AAAC-FB9DD2BAFDB8}" dt="2022-09-20T07:08:24.640" v="15564" actId="20577"/>
        <pc:sldMkLst>
          <pc:docMk/>
          <pc:sldMk cId="3334430960" sldId="398"/>
        </pc:sldMkLst>
        <pc:spChg chg="del mod ord">
          <ac:chgData name="Berger, Martin" userId="2dce5e24-1af4-4f49-bc50-80b59c8dc36b" providerId="ADAL" clId="{4605F198-9F39-44EB-AAAC-FB9DD2BAFDB8}" dt="2022-09-20T07:08:21.577" v="15549" actId="700"/>
          <ac:spMkLst>
            <pc:docMk/>
            <pc:sldMk cId="3334430960" sldId="398"/>
            <ac:spMk id="2" creationId="{40284700-3D21-8463-4E69-BD216F76DAE1}"/>
          </ac:spMkLst>
        </pc:spChg>
        <pc:spChg chg="del mod ord">
          <ac:chgData name="Berger, Martin" userId="2dce5e24-1af4-4f49-bc50-80b59c8dc36b" providerId="ADAL" clId="{4605F198-9F39-44EB-AAAC-FB9DD2BAFDB8}" dt="2022-09-20T07:08:21.577" v="15549" actId="700"/>
          <ac:spMkLst>
            <pc:docMk/>
            <pc:sldMk cId="3334430960" sldId="398"/>
            <ac:spMk id="3" creationId="{E2378CCF-9832-E796-DCD0-9BDED88D0C7F}"/>
          </ac:spMkLst>
        </pc:spChg>
        <pc:spChg chg="add mod ord">
          <ac:chgData name="Berger, Martin" userId="2dce5e24-1af4-4f49-bc50-80b59c8dc36b" providerId="ADAL" clId="{4605F198-9F39-44EB-AAAC-FB9DD2BAFDB8}" dt="2022-09-20T07:08:24.640" v="15564" actId="20577"/>
          <ac:spMkLst>
            <pc:docMk/>
            <pc:sldMk cId="3334430960" sldId="398"/>
            <ac:spMk id="4" creationId="{80A01352-2B38-7019-E00D-54C85713DF82}"/>
          </ac:spMkLst>
        </pc:spChg>
        <pc:spChg chg="add mod ord">
          <ac:chgData name="Berger, Martin" userId="2dce5e24-1af4-4f49-bc50-80b59c8dc36b" providerId="ADAL" clId="{4605F198-9F39-44EB-AAAC-FB9DD2BAFDB8}" dt="2022-09-20T07:08:21.577" v="15549" actId="700"/>
          <ac:spMkLst>
            <pc:docMk/>
            <pc:sldMk cId="3334430960" sldId="398"/>
            <ac:spMk id="5" creationId="{6FA3E7FF-829C-5C22-E1AC-92E881C058DF}"/>
          </ac:spMkLst>
        </pc:spChg>
      </pc:sldChg>
      <pc:sldChg chg="addSp delSp modSp new del mod modClrScheme chgLayout">
        <pc:chgData name="Berger, Martin" userId="2dce5e24-1af4-4f49-bc50-80b59c8dc36b" providerId="ADAL" clId="{4605F198-9F39-44EB-AAAC-FB9DD2BAFDB8}" dt="2022-09-20T07:12:24.370" v="15846" actId="47"/>
        <pc:sldMkLst>
          <pc:docMk/>
          <pc:sldMk cId="3794908140" sldId="399"/>
        </pc:sldMkLst>
        <pc:spChg chg="del mod ord">
          <ac:chgData name="Berger, Martin" userId="2dce5e24-1af4-4f49-bc50-80b59c8dc36b" providerId="ADAL" clId="{4605F198-9F39-44EB-AAAC-FB9DD2BAFDB8}" dt="2022-09-20T07:08:29.696" v="15566" actId="700"/>
          <ac:spMkLst>
            <pc:docMk/>
            <pc:sldMk cId="3794908140" sldId="399"/>
            <ac:spMk id="2" creationId="{4C3EBF10-1728-8CC3-9305-694E806053A5}"/>
          </ac:spMkLst>
        </pc:spChg>
        <pc:spChg chg="del mod ord">
          <ac:chgData name="Berger, Martin" userId="2dce5e24-1af4-4f49-bc50-80b59c8dc36b" providerId="ADAL" clId="{4605F198-9F39-44EB-AAAC-FB9DD2BAFDB8}" dt="2022-09-20T07:08:29.696" v="15566" actId="700"/>
          <ac:spMkLst>
            <pc:docMk/>
            <pc:sldMk cId="3794908140" sldId="399"/>
            <ac:spMk id="3" creationId="{7808292D-1777-BB98-3836-C9C637180D54}"/>
          </ac:spMkLst>
        </pc:spChg>
        <pc:spChg chg="add mod ord">
          <ac:chgData name="Berger, Martin" userId="2dce5e24-1af4-4f49-bc50-80b59c8dc36b" providerId="ADAL" clId="{4605F198-9F39-44EB-AAAC-FB9DD2BAFDB8}" dt="2022-09-20T07:10:25.400" v="15749" actId="20577"/>
          <ac:spMkLst>
            <pc:docMk/>
            <pc:sldMk cId="3794908140" sldId="399"/>
            <ac:spMk id="4" creationId="{5BD13845-48D4-7D94-6D35-0645FB865694}"/>
          </ac:spMkLst>
        </pc:spChg>
        <pc:spChg chg="add mod ord">
          <ac:chgData name="Berger, Martin" userId="2dce5e24-1af4-4f49-bc50-80b59c8dc36b" providerId="ADAL" clId="{4605F198-9F39-44EB-AAAC-FB9DD2BAFDB8}" dt="2022-09-20T07:08:29.696" v="15566" actId="700"/>
          <ac:spMkLst>
            <pc:docMk/>
            <pc:sldMk cId="3794908140" sldId="399"/>
            <ac:spMk id="5" creationId="{C6BCEAC4-D4B7-CDBE-E920-DC55DB6436B9}"/>
          </ac:spMkLst>
        </pc:spChg>
      </pc:sldChg>
      <pc:sldChg chg="modSp new mod">
        <pc:chgData name="Berger, Martin" userId="2dce5e24-1af4-4f49-bc50-80b59c8dc36b" providerId="ADAL" clId="{4605F198-9F39-44EB-AAAC-FB9DD2BAFDB8}" dt="2022-09-20T07:20:57.462" v="16473" actId="20577"/>
        <pc:sldMkLst>
          <pc:docMk/>
          <pc:sldMk cId="2169582516" sldId="400"/>
        </pc:sldMkLst>
        <pc:spChg chg="mod">
          <ac:chgData name="Berger, Martin" userId="2dce5e24-1af4-4f49-bc50-80b59c8dc36b" providerId="ADAL" clId="{4605F198-9F39-44EB-AAAC-FB9DD2BAFDB8}" dt="2022-09-20T07:12:22.059" v="15845" actId="20577"/>
          <ac:spMkLst>
            <pc:docMk/>
            <pc:sldMk cId="2169582516" sldId="400"/>
            <ac:spMk id="2" creationId="{3E5E5751-4F89-F591-723D-79E45CAB73BA}"/>
          </ac:spMkLst>
        </pc:spChg>
        <pc:spChg chg="mod">
          <ac:chgData name="Berger, Martin" userId="2dce5e24-1af4-4f49-bc50-80b59c8dc36b" providerId="ADAL" clId="{4605F198-9F39-44EB-AAAC-FB9DD2BAFDB8}" dt="2022-09-20T07:20:57.462" v="16473" actId="20577"/>
          <ac:spMkLst>
            <pc:docMk/>
            <pc:sldMk cId="2169582516" sldId="400"/>
            <ac:spMk id="3" creationId="{17D92543-03BF-9E8F-81B6-065AAC372239}"/>
          </ac:spMkLst>
        </pc:spChg>
      </pc:sldChg>
      <pc:sldChg chg="modSp new mod ord">
        <pc:chgData name="Berger, Martin" userId="2dce5e24-1af4-4f49-bc50-80b59c8dc36b" providerId="ADAL" clId="{4605F198-9F39-44EB-AAAC-FB9DD2BAFDB8}" dt="2022-09-20T07:14:59.083" v="16012"/>
        <pc:sldMkLst>
          <pc:docMk/>
          <pc:sldMk cId="534977668" sldId="401"/>
        </pc:sldMkLst>
        <pc:spChg chg="mod">
          <ac:chgData name="Berger, Martin" userId="2dce5e24-1af4-4f49-bc50-80b59c8dc36b" providerId="ADAL" clId="{4605F198-9F39-44EB-AAAC-FB9DD2BAFDB8}" dt="2022-09-20T07:10:32.666" v="15752" actId="20577"/>
          <ac:spMkLst>
            <pc:docMk/>
            <pc:sldMk cId="534977668" sldId="401"/>
            <ac:spMk id="2" creationId="{56747D8C-9799-3AD9-5CEF-8F13DBCC11D5}"/>
          </ac:spMkLst>
        </pc:spChg>
        <pc:spChg chg="mod">
          <ac:chgData name="Berger, Martin" userId="2dce5e24-1af4-4f49-bc50-80b59c8dc36b" providerId="ADAL" clId="{4605F198-9F39-44EB-AAAC-FB9DD2BAFDB8}" dt="2022-09-20T07:12:00.877" v="15835" actId="20577"/>
          <ac:spMkLst>
            <pc:docMk/>
            <pc:sldMk cId="534977668" sldId="401"/>
            <ac:spMk id="3" creationId="{C708993D-488B-E847-998E-E27030395DA0}"/>
          </ac:spMkLst>
        </pc:spChg>
      </pc:sldChg>
      <pc:sldChg chg="modSp new mod">
        <pc:chgData name="Berger, Martin" userId="2dce5e24-1af4-4f49-bc50-80b59c8dc36b" providerId="ADAL" clId="{4605F198-9F39-44EB-AAAC-FB9DD2BAFDB8}" dt="2022-09-20T07:14:35.060" v="16010" actId="20577"/>
        <pc:sldMkLst>
          <pc:docMk/>
          <pc:sldMk cId="1188047845" sldId="402"/>
        </pc:sldMkLst>
        <pc:spChg chg="mod">
          <ac:chgData name="Berger, Martin" userId="2dce5e24-1af4-4f49-bc50-80b59c8dc36b" providerId="ADAL" clId="{4605F198-9F39-44EB-AAAC-FB9DD2BAFDB8}" dt="2022-09-20T07:12:32.663" v="15880" actId="20577"/>
          <ac:spMkLst>
            <pc:docMk/>
            <pc:sldMk cId="1188047845" sldId="402"/>
            <ac:spMk id="2" creationId="{055A5AB0-200A-F818-EB5B-3F8F58458923}"/>
          </ac:spMkLst>
        </pc:spChg>
        <pc:spChg chg="mod">
          <ac:chgData name="Berger, Martin" userId="2dce5e24-1af4-4f49-bc50-80b59c8dc36b" providerId="ADAL" clId="{4605F198-9F39-44EB-AAAC-FB9DD2BAFDB8}" dt="2022-09-20T07:14:35.060" v="16010" actId="20577"/>
          <ac:spMkLst>
            <pc:docMk/>
            <pc:sldMk cId="1188047845" sldId="402"/>
            <ac:spMk id="3" creationId="{E80A0AFF-79AC-AB64-DBBB-0F485EC7EC1A}"/>
          </ac:spMkLst>
        </pc:spChg>
      </pc:sldChg>
      <pc:sldChg chg="modSp new mod">
        <pc:chgData name="Berger, Martin" userId="2dce5e24-1af4-4f49-bc50-80b59c8dc36b" providerId="ADAL" clId="{4605F198-9F39-44EB-AAAC-FB9DD2BAFDB8}" dt="2022-09-20T07:20:14.111" v="16377" actId="20577"/>
        <pc:sldMkLst>
          <pc:docMk/>
          <pc:sldMk cId="172948946" sldId="403"/>
        </pc:sldMkLst>
        <pc:spChg chg="mod">
          <ac:chgData name="Berger, Martin" userId="2dce5e24-1af4-4f49-bc50-80b59c8dc36b" providerId="ADAL" clId="{4605F198-9F39-44EB-AAAC-FB9DD2BAFDB8}" dt="2022-09-20T07:15:43.954" v="16058" actId="20577"/>
          <ac:spMkLst>
            <pc:docMk/>
            <pc:sldMk cId="172948946" sldId="403"/>
            <ac:spMk id="2" creationId="{C94AF67D-E4F0-0528-A372-58B442801614}"/>
          </ac:spMkLst>
        </pc:spChg>
        <pc:spChg chg="mod">
          <ac:chgData name="Berger, Martin" userId="2dce5e24-1af4-4f49-bc50-80b59c8dc36b" providerId="ADAL" clId="{4605F198-9F39-44EB-AAAC-FB9DD2BAFDB8}" dt="2022-09-20T07:20:14.111" v="16377" actId="20577"/>
          <ac:spMkLst>
            <pc:docMk/>
            <pc:sldMk cId="172948946" sldId="403"/>
            <ac:spMk id="3" creationId="{B7F56A21-932D-29CA-24C3-FCFF4E7DBDD4}"/>
          </ac:spMkLst>
        </pc:spChg>
      </pc:sldChg>
      <pc:sldChg chg="addSp modSp new mod">
        <pc:chgData name="Berger, Martin" userId="2dce5e24-1af4-4f49-bc50-80b59c8dc36b" providerId="ADAL" clId="{4605F198-9F39-44EB-AAAC-FB9DD2BAFDB8}" dt="2022-09-20T07:32:06.713" v="16653" actId="167"/>
        <pc:sldMkLst>
          <pc:docMk/>
          <pc:sldMk cId="2670193685" sldId="404"/>
        </pc:sldMkLst>
        <pc:spChg chg="mod">
          <ac:chgData name="Berger, Martin" userId="2dce5e24-1af4-4f49-bc50-80b59c8dc36b" providerId="ADAL" clId="{4605F198-9F39-44EB-AAAC-FB9DD2BAFDB8}" dt="2022-09-20T07:21:59.856" v="16512" actId="20577"/>
          <ac:spMkLst>
            <pc:docMk/>
            <pc:sldMk cId="2670193685" sldId="404"/>
            <ac:spMk id="2" creationId="{A1DE4E5A-117A-3C95-24B6-CCEAECC1F3F6}"/>
          </ac:spMkLst>
        </pc:spChg>
        <pc:spChg chg="mod">
          <ac:chgData name="Berger, Martin" userId="2dce5e24-1af4-4f49-bc50-80b59c8dc36b" providerId="ADAL" clId="{4605F198-9F39-44EB-AAAC-FB9DD2BAFDB8}" dt="2022-09-20T07:23:27.730" v="16646" actId="20577"/>
          <ac:spMkLst>
            <pc:docMk/>
            <pc:sldMk cId="2670193685" sldId="404"/>
            <ac:spMk id="3" creationId="{E35F6EA9-44CA-3E33-DD85-4FD172FA0975}"/>
          </ac:spMkLst>
        </pc:spChg>
        <pc:picChg chg="add mod">
          <ac:chgData name="Berger, Martin" userId="2dce5e24-1af4-4f49-bc50-80b59c8dc36b" providerId="ADAL" clId="{4605F198-9F39-44EB-AAAC-FB9DD2BAFDB8}" dt="2022-09-20T07:23:33.247" v="16648" actId="1076"/>
          <ac:picMkLst>
            <pc:docMk/>
            <pc:sldMk cId="2670193685" sldId="404"/>
            <ac:picMk id="5" creationId="{6B926D26-B800-CA91-E898-B1F6F95AE587}"/>
          </ac:picMkLst>
        </pc:picChg>
        <pc:picChg chg="add mod ord">
          <ac:chgData name="Berger, Martin" userId="2dce5e24-1af4-4f49-bc50-80b59c8dc36b" providerId="ADAL" clId="{4605F198-9F39-44EB-AAAC-FB9DD2BAFDB8}" dt="2022-09-20T07:32:06.713" v="16653" actId="167"/>
          <ac:picMkLst>
            <pc:docMk/>
            <pc:sldMk cId="2670193685" sldId="404"/>
            <ac:picMk id="7" creationId="{40EA122A-DE9A-4B30-3390-C7F1C5C631D9}"/>
          </ac:picMkLst>
        </pc:picChg>
      </pc:sldChg>
      <pc:sldChg chg="modSp new mod">
        <pc:chgData name="Berger, Martin" userId="2dce5e24-1af4-4f49-bc50-80b59c8dc36b" providerId="ADAL" clId="{4605F198-9F39-44EB-AAAC-FB9DD2BAFDB8}" dt="2022-09-20T11:56:10.904" v="18353" actId="20577"/>
        <pc:sldMkLst>
          <pc:docMk/>
          <pc:sldMk cId="1985958116" sldId="405"/>
        </pc:sldMkLst>
        <pc:spChg chg="mod">
          <ac:chgData name="Berger, Martin" userId="2dce5e24-1af4-4f49-bc50-80b59c8dc36b" providerId="ADAL" clId="{4605F198-9F39-44EB-AAAC-FB9DD2BAFDB8}" dt="2022-09-20T10:42:13.991" v="16712" actId="20577"/>
          <ac:spMkLst>
            <pc:docMk/>
            <pc:sldMk cId="1985958116" sldId="405"/>
            <ac:spMk id="2" creationId="{8D816450-5218-811B-DCE2-D21D147ED4C0}"/>
          </ac:spMkLst>
        </pc:spChg>
        <pc:spChg chg="mod">
          <ac:chgData name="Berger, Martin" userId="2dce5e24-1af4-4f49-bc50-80b59c8dc36b" providerId="ADAL" clId="{4605F198-9F39-44EB-AAAC-FB9DD2BAFDB8}" dt="2022-09-20T11:56:10.904" v="18353" actId="20577"/>
          <ac:spMkLst>
            <pc:docMk/>
            <pc:sldMk cId="1985958116" sldId="405"/>
            <ac:spMk id="3" creationId="{B54A92A5-F6B6-33B1-34EF-4DDCC81B85A4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10:42:07.435" v="16693" actId="20577"/>
        <pc:sldMkLst>
          <pc:docMk/>
          <pc:sldMk cId="2969779670" sldId="406"/>
        </pc:sldMkLst>
        <pc:spChg chg="del mod ord">
          <ac:chgData name="Berger, Martin" userId="2dce5e24-1af4-4f49-bc50-80b59c8dc36b" providerId="ADAL" clId="{4605F198-9F39-44EB-AAAC-FB9DD2BAFDB8}" dt="2022-09-20T10:42:04.476" v="16679" actId="700"/>
          <ac:spMkLst>
            <pc:docMk/>
            <pc:sldMk cId="2969779670" sldId="406"/>
            <ac:spMk id="2" creationId="{43758F6C-B8AA-9647-5396-8CDEA296DCAB}"/>
          </ac:spMkLst>
        </pc:spChg>
        <pc:spChg chg="del mod ord">
          <ac:chgData name="Berger, Martin" userId="2dce5e24-1af4-4f49-bc50-80b59c8dc36b" providerId="ADAL" clId="{4605F198-9F39-44EB-AAAC-FB9DD2BAFDB8}" dt="2022-09-20T10:42:04.476" v="16679" actId="700"/>
          <ac:spMkLst>
            <pc:docMk/>
            <pc:sldMk cId="2969779670" sldId="406"/>
            <ac:spMk id="3" creationId="{3F6C2CEC-2E66-69F1-34DC-1AA803D774B1}"/>
          </ac:spMkLst>
        </pc:spChg>
        <pc:spChg chg="add mod ord">
          <ac:chgData name="Berger, Martin" userId="2dce5e24-1af4-4f49-bc50-80b59c8dc36b" providerId="ADAL" clId="{4605F198-9F39-44EB-AAAC-FB9DD2BAFDB8}" dt="2022-09-20T10:42:07.435" v="16693" actId="20577"/>
          <ac:spMkLst>
            <pc:docMk/>
            <pc:sldMk cId="2969779670" sldId="406"/>
            <ac:spMk id="4" creationId="{9F5C073A-228C-D4AF-7039-5C13C7FC0501}"/>
          </ac:spMkLst>
        </pc:spChg>
        <pc:spChg chg="add mod ord">
          <ac:chgData name="Berger, Martin" userId="2dce5e24-1af4-4f49-bc50-80b59c8dc36b" providerId="ADAL" clId="{4605F198-9F39-44EB-AAAC-FB9DD2BAFDB8}" dt="2022-09-20T10:42:04.476" v="16679" actId="700"/>
          <ac:spMkLst>
            <pc:docMk/>
            <pc:sldMk cId="2969779670" sldId="406"/>
            <ac:spMk id="5" creationId="{57F7582D-7394-ED37-49C1-A0C087C164C7}"/>
          </ac:spMkLst>
        </pc:spChg>
      </pc:sldChg>
      <pc:sldChg chg="modSp new mod">
        <pc:chgData name="Berger, Martin" userId="2dce5e24-1af4-4f49-bc50-80b59c8dc36b" providerId="ADAL" clId="{4605F198-9F39-44EB-AAAC-FB9DD2BAFDB8}" dt="2022-09-20T10:47:30.274" v="17164" actId="113"/>
        <pc:sldMkLst>
          <pc:docMk/>
          <pc:sldMk cId="2911981184" sldId="407"/>
        </pc:sldMkLst>
        <pc:spChg chg="mod">
          <ac:chgData name="Berger, Martin" userId="2dce5e24-1af4-4f49-bc50-80b59c8dc36b" providerId="ADAL" clId="{4605F198-9F39-44EB-AAAC-FB9DD2BAFDB8}" dt="2022-09-20T10:45:00.276" v="16966" actId="20577"/>
          <ac:spMkLst>
            <pc:docMk/>
            <pc:sldMk cId="2911981184" sldId="407"/>
            <ac:spMk id="2" creationId="{6DBE6BFD-7716-9A87-D8D3-4E7C82D97455}"/>
          </ac:spMkLst>
        </pc:spChg>
        <pc:spChg chg="mod">
          <ac:chgData name="Berger, Martin" userId="2dce5e24-1af4-4f49-bc50-80b59c8dc36b" providerId="ADAL" clId="{4605F198-9F39-44EB-AAAC-FB9DD2BAFDB8}" dt="2022-09-20T10:47:30.274" v="17164" actId="113"/>
          <ac:spMkLst>
            <pc:docMk/>
            <pc:sldMk cId="2911981184" sldId="407"/>
            <ac:spMk id="3" creationId="{19760D74-2044-506C-51F6-CF56E2B99E1D}"/>
          </ac:spMkLst>
        </pc:spChg>
      </pc:sldChg>
      <pc:sldChg chg="addSp delSp modSp new mod">
        <pc:chgData name="Berger, Martin" userId="2dce5e24-1af4-4f49-bc50-80b59c8dc36b" providerId="ADAL" clId="{4605F198-9F39-44EB-AAAC-FB9DD2BAFDB8}" dt="2022-09-20T11:05:58.132" v="17309" actId="1076"/>
        <pc:sldMkLst>
          <pc:docMk/>
          <pc:sldMk cId="3171327219" sldId="408"/>
        </pc:sldMkLst>
        <pc:spChg chg="mod">
          <ac:chgData name="Berger, Martin" userId="2dce5e24-1af4-4f49-bc50-80b59c8dc36b" providerId="ADAL" clId="{4605F198-9F39-44EB-AAAC-FB9DD2BAFDB8}" dt="2022-09-20T11:05:54.175" v="17307" actId="20577"/>
          <ac:spMkLst>
            <pc:docMk/>
            <pc:sldMk cId="3171327219" sldId="408"/>
            <ac:spMk id="2" creationId="{3353CFAD-B433-5BC4-F862-5C997C26DB10}"/>
          </ac:spMkLst>
        </pc:spChg>
        <pc:spChg chg="del">
          <ac:chgData name="Berger, Martin" userId="2dce5e24-1af4-4f49-bc50-80b59c8dc36b" providerId="ADAL" clId="{4605F198-9F39-44EB-AAAC-FB9DD2BAFDB8}" dt="2022-09-20T11:05:56.175" v="17308" actId="22"/>
          <ac:spMkLst>
            <pc:docMk/>
            <pc:sldMk cId="3171327219" sldId="408"/>
            <ac:spMk id="3" creationId="{356EBE49-365E-E352-4380-814E07567F49}"/>
          </ac:spMkLst>
        </pc:spChg>
        <pc:picChg chg="add mod ord">
          <ac:chgData name="Berger, Martin" userId="2dce5e24-1af4-4f49-bc50-80b59c8dc36b" providerId="ADAL" clId="{4605F198-9F39-44EB-AAAC-FB9DD2BAFDB8}" dt="2022-09-20T11:05:58.132" v="17309" actId="1076"/>
          <ac:picMkLst>
            <pc:docMk/>
            <pc:sldMk cId="3171327219" sldId="408"/>
            <ac:picMk id="5" creationId="{963D71BA-B959-70A6-884B-6A48F3229851}"/>
          </ac:picMkLst>
        </pc:picChg>
      </pc:sldChg>
      <pc:sldChg chg="modSp new mod">
        <pc:chgData name="Berger, Martin" userId="2dce5e24-1af4-4f49-bc50-80b59c8dc36b" providerId="ADAL" clId="{4605F198-9F39-44EB-AAAC-FB9DD2BAFDB8}" dt="2022-09-20T11:11:03.809" v="17730" actId="20577"/>
        <pc:sldMkLst>
          <pc:docMk/>
          <pc:sldMk cId="631776667" sldId="409"/>
        </pc:sldMkLst>
        <pc:spChg chg="mod">
          <ac:chgData name="Berger, Martin" userId="2dce5e24-1af4-4f49-bc50-80b59c8dc36b" providerId="ADAL" clId="{4605F198-9F39-44EB-AAAC-FB9DD2BAFDB8}" dt="2022-09-20T11:11:03.809" v="17730" actId="20577"/>
          <ac:spMkLst>
            <pc:docMk/>
            <pc:sldMk cId="631776667" sldId="409"/>
            <ac:spMk id="2" creationId="{4C8A7F93-6FA2-90C0-BA22-1948DC87CE01}"/>
          </ac:spMkLst>
        </pc:spChg>
        <pc:spChg chg="mod">
          <ac:chgData name="Berger, Martin" userId="2dce5e24-1af4-4f49-bc50-80b59c8dc36b" providerId="ADAL" clId="{4605F198-9F39-44EB-AAAC-FB9DD2BAFDB8}" dt="2022-09-20T11:10:16.499" v="17714" actId="20577"/>
          <ac:spMkLst>
            <pc:docMk/>
            <pc:sldMk cId="631776667" sldId="409"/>
            <ac:spMk id="3" creationId="{45059400-C68E-615B-16AA-196FE7A3B75F}"/>
          </ac:spMkLst>
        </pc:spChg>
      </pc:sldChg>
      <pc:sldChg chg="modSp new mod">
        <pc:chgData name="Berger, Martin" userId="2dce5e24-1af4-4f49-bc50-80b59c8dc36b" providerId="ADAL" clId="{4605F198-9F39-44EB-AAAC-FB9DD2BAFDB8}" dt="2022-09-20T11:12:37.566" v="17802" actId="113"/>
        <pc:sldMkLst>
          <pc:docMk/>
          <pc:sldMk cId="377732232" sldId="410"/>
        </pc:sldMkLst>
        <pc:spChg chg="mod">
          <ac:chgData name="Berger, Martin" userId="2dce5e24-1af4-4f49-bc50-80b59c8dc36b" providerId="ADAL" clId="{4605F198-9F39-44EB-AAAC-FB9DD2BAFDB8}" dt="2022-09-20T11:11:12.441" v="17760" actId="20577"/>
          <ac:spMkLst>
            <pc:docMk/>
            <pc:sldMk cId="377732232" sldId="410"/>
            <ac:spMk id="2" creationId="{770E8C21-9004-AAD7-8A1B-91EC86E3E04B}"/>
          </ac:spMkLst>
        </pc:spChg>
        <pc:spChg chg="mod">
          <ac:chgData name="Berger, Martin" userId="2dce5e24-1af4-4f49-bc50-80b59c8dc36b" providerId="ADAL" clId="{4605F198-9F39-44EB-AAAC-FB9DD2BAFDB8}" dt="2022-09-20T11:12:37.566" v="17802" actId="113"/>
          <ac:spMkLst>
            <pc:docMk/>
            <pc:sldMk cId="377732232" sldId="410"/>
            <ac:spMk id="3" creationId="{417DACC8-BC9F-C1F1-2455-068302AC66B1}"/>
          </ac:spMkLst>
        </pc:spChg>
      </pc:sldChg>
      <pc:sldChg chg="addSp modSp new mod">
        <pc:chgData name="Berger, Martin" userId="2dce5e24-1af4-4f49-bc50-80b59c8dc36b" providerId="ADAL" clId="{4605F198-9F39-44EB-AAAC-FB9DD2BAFDB8}" dt="2022-09-20T11:48:54.017" v="18246" actId="208"/>
        <pc:sldMkLst>
          <pc:docMk/>
          <pc:sldMk cId="1932090819" sldId="411"/>
        </pc:sldMkLst>
        <pc:spChg chg="mod">
          <ac:chgData name="Berger, Martin" userId="2dce5e24-1af4-4f49-bc50-80b59c8dc36b" providerId="ADAL" clId="{4605F198-9F39-44EB-AAAC-FB9DD2BAFDB8}" dt="2022-09-20T11:12:51.900" v="17833" actId="20577"/>
          <ac:spMkLst>
            <pc:docMk/>
            <pc:sldMk cId="1932090819" sldId="411"/>
            <ac:spMk id="2" creationId="{7780C26B-A48C-DFDC-FE4C-5CC24A8548DF}"/>
          </ac:spMkLst>
        </pc:spChg>
        <pc:spChg chg="mod">
          <ac:chgData name="Berger, Martin" userId="2dce5e24-1af4-4f49-bc50-80b59c8dc36b" providerId="ADAL" clId="{4605F198-9F39-44EB-AAAC-FB9DD2BAFDB8}" dt="2022-09-20T11:43:03.356" v="18105" actId="20577"/>
          <ac:spMkLst>
            <pc:docMk/>
            <pc:sldMk cId="1932090819" sldId="411"/>
            <ac:spMk id="3" creationId="{EA267CF0-ED99-AA6A-C92B-CE2344BEB4B2}"/>
          </ac:spMkLst>
        </pc:spChg>
        <pc:picChg chg="add mod">
          <ac:chgData name="Berger, Martin" userId="2dce5e24-1af4-4f49-bc50-80b59c8dc36b" providerId="ADAL" clId="{4605F198-9F39-44EB-AAAC-FB9DD2BAFDB8}" dt="2022-09-20T11:45:11.981" v="18108" actId="208"/>
          <ac:picMkLst>
            <pc:docMk/>
            <pc:sldMk cId="1932090819" sldId="411"/>
            <ac:picMk id="5" creationId="{F36AD251-A1A4-DC86-CC9C-FF70368969D7}"/>
          </ac:picMkLst>
        </pc:picChg>
        <pc:picChg chg="add mod">
          <ac:chgData name="Berger, Martin" userId="2dce5e24-1af4-4f49-bc50-80b59c8dc36b" providerId="ADAL" clId="{4605F198-9F39-44EB-AAAC-FB9DD2BAFDB8}" dt="2022-09-20T11:48:54.017" v="18246" actId="208"/>
          <ac:picMkLst>
            <pc:docMk/>
            <pc:sldMk cId="1932090819" sldId="411"/>
            <ac:picMk id="7" creationId="{100D52FD-ED3F-FE5B-A009-8BEBC563430B}"/>
          </ac:picMkLst>
        </pc:picChg>
      </pc:sldChg>
      <pc:sldChg chg="addSp modSp new mod">
        <pc:chgData name="Berger, Martin" userId="2dce5e24-1af4-4f49-bc50-80b59c8dc36b" providerId="ADAL" clId="{4605F198-9F39-44EB-AAAC-FB9DD2BAFDB8}" dt="2022-09-20T11:53:35.552" v="18271" actId="208"/>
        <pc:sldMkLst>
          <pc:docMk/>
          <pc:sldMk cId="262646866" sldId="412"/>
        </pc:sldMkLst>
        <pc:spChg chg="mod">
          <ac:chgData name="Berger, Martin" userId="2dce5e24-1af4-4f49-bc50-80b59c8dc36b" providerId="ADAL" clId="{4605F198-9F39-44EB-AAAC-FB9DD2BAFDB8}" dt="2022-09-20T11:40:44.393" v="18017" actId="5793"/>
          <ac:spMkLst>
            <pc:docMk/>
            <pc:sldMk cId="262646866" sldId="412"/>
            <ac:spMk id="2" creationId="{81FA50FE-5385-B80B-D82A-33F443387CAB}"/>
          </ac:spMkLst>
        </pc:spChg>
        <pc:spChg chg="mod">
          <ac:chgData name="Berger, Martin" userId="2dce5e24-1af4-4f49-bc50-80b59c8dc36b" providerId="ADAL" clId="{4605F198-9F39-44EB-AAAC-FB9DD2BAFDB8}" dt="2022-09-20T11:52:35.296" v="18260" actId="15"/>
          <ac:spMkLst>
            <pc:docMk/>
            <pc:sldMk cId="262646866" sldId="412"/>
            <ac:spMk id="3" creationId="{BE849374-4B3F-0426-52C3-7B11EDA3686B}"/>
          </ac:spMkLst>
        </pc:spChg>
        <pc:picChg chg="add mod ord">
          <ac:chgData name="Berger, Martin" userId="2dce5e24-1af4-4f49-bc50-80b59c8dc36b" providerId="ADAL" clId="{4605F198-9F39-44EB-AAAC-FB9DD2BAFDB8}" dt="2022-09-20T11:53:33.237" v="18270" actId="166"/>
          <ac:picMkLst>
            <pc:docMk/>
            <pc:sldMk cId="262646866" sldId="412"/>
            <ac:picMk id="5" creationId="{C1560782-92B6-20C1-DFC5-BFD7F15D813E}"/>
          </ac:picMkLst>
        </pc:picChg>
        <pc:picChg chg="add mod">
          <ac:chgData name="Berger, Martin" userId="2dce5e24-1af4-4f49-bc50-80b59c8dc36b" providerId="ADAL" clId="{4605F198-9F39-44EB-AAAC-FB9DD2BAFDB8}" dt="2022-09-20T11:53:35.552" v="18271" actId="208"/>
          <ac:picMkLst>
            <pc:docMk/>
            <pc:sldMk cId="262646866" sldId="412"/>
            <ac:picMk id="7" creationId="{F6E3FC4B-5AAD-4557-1510-5B86DAD92C35}"/>
          </ac:picMkLst>
        </pc:picChg>
      </pc:sldChg>
      <pc:sldChg chg="addSp modSp new mod">
        <pc:chgData name="Berger, Martin" userId="2dce5e24-1af4-4f49-bc50-80b59c8dc36b" providerId="ADAL" clId="{4605F198-9F39-44EB-AAAC-FB9DD2BAFDB8}" dt="2022-09-20T11:46:23.247" v="18242" actId="12"/>
        <pc:sldMkLst>
          <pc:docMk/>
          <pc:sldMk cId="3341431510" sldId="413"/>
        </pc:sldMkLst>
        <pc:spChg chg="mod">
          <ac:chgData name="Berger, Martin" userId="2dce5e24-1af4-4f49-bc50-80b59c8dc36b" providerId="ADAL" clId="{4605F198-9F39-44EB-AAAC-FB9DD2BAFDB8}" dt="2022-09-20T11:45:22.728" v="18142" actId="20577"/>
          <ac:spMkLst>
            <pc:docMk/>
            <pc:sldMk cId="3341431510" sldId="413"/>
            <ac:spMk id="2" creationId="{6DBF5D39-3917-E113-4755-F1CBFFBB1882}"/>
          </ac:spMkLst>
        </pc:spChg>
        <pc:spChg chg="mod">
          <ac:chgData name="Berger, Martin" userId="2dce5e24-1af4-4f49-bc50-80b59c8dc36b" providerId="ADAL" clId="{4605F198-9F39-44EB-AAAC-FB9DD2BAFDB8}" dt="2022-09-20T11:46:23.247" v="18242" actId="12"/>
          <ac:spMkLst>
            <pc:docMk/>
            <pc:sldMk cId="3341431510" sldId="413"/>
            <ac:spMk id="3" creationId="{97B3F7AA-7614-6BB3-C331-78B7FE184AEC}"/>
          </ac:spMkLst>
        </pc:spChg>
        <pc:picChg chg="add mod">
          <ac:chgData name="Berger, Martin" userId="2dce5e24-1af4-4f49-bc50-80b59c8dc36b" providerId="ADAL" clId="{4605F198-9F39-44EB-AAAC-FB9DD2BAFDB8}" dt="2022-09-20T11:46:21.206" v="18241" actId="208"/>
          <ac:picMkLst>
            <pc:docMk/>
            <pc:sldMk cId="3341431510" sldId="413"/>
            <ac:picMk id="5" creationId="{50324714-AA04-3549-CEA1-4AC4B41F1970}"/>
          </ac:picMkLst>
        </pc:picChg>
      </pc:sldChg>
      <pc:sldChg chg="modSp add mod">
        <pc:chgData name="Berger, Martin" userId="2dce5e24-1af4-4f49-bc50-80b59c8dc36b" providerId="ADAL" clId="{4605F198-9F39-44EB-AAAC-FB9DD2BAFDB8}" dt="2022-09-20T11:58:06.359" v="18373"/>
        <pc:sldMkLst>
          <pc:docMk/>
          <pc:sldMk cId="3943081516" sldId="414"/>
        </pc:sldMkLst>
        <pc:spChg chg="mod">
          <ac:chgData name="Berger, Martin" userId="2dce5e24-1af4-4f49-bc50-80b59c8dc36b" providerId="ADAL" clId="{4605F198-9F39-44EB-AAAC-FB9DD2BAFDB8}" dt="2022-09-20T11:58:06.359" v="18373"/>
          <ac:spMkLst>
            <pc:docMk/>
            <pc:sldMk cId="3943081516" sldId="414"/>
            <ac:spMk id="3" creationId="{B72696EA-535B-D80B-2440-26CB60FFD9A5}"/>
          </ac:spMkLst>
        </pc:spChg>
      </pc:sldChg>
      <pc:sldChg chg="modSp new mod">
        <pc:chgData name="Berger, Martin" userId="2dce5e24-1af4-4f49-bc50-80b59c8dc36b" providerId="ADAL" clId="{4605F198-9F39-44EB-AAAC-FB9DD2BAFDB8}" dt="2022-09-20T14:37:20.657" v="18535" actId="6549"/>
        <pc:sldMkLst>
          <pc:docMk/>
          <pc:sldMk cId="3339009913" sldId="415"/>
        </pc:sldMkLst>
        <pc:spChg chg="mod">
          <ac:chgData name="Berger, Martin" userId="2dce5e24-1af4-4f49-bc50-80b59c8dc36b" providerId="ADAL" clId="{4605F198-9F39-44EB-AAAC-FB9DD2BAFDB8}" dt="2022-09-20T14:35:27.977" v="18393" actId="20577"/>
          <ac:spMkLst>
            <pc:docMk/>
            <pc:sldMk cId="3339009913" sldId="415"/>
            <ac:spMk id="2" creationId="{45CC768C-5DE6-AB68-6373-C022EC6A27FB}"/>
          </ac:spMkLst>
        </pc:spChg>
        <pc:spChg chg="mod">
          <ac:chgData name="Berger, Martin" userId="2dce5e24-1af4-4f49-bc50-80b59c8dc36b" providerId="ADAL" clId="{4605F198-9F39-44EB-AAAC-FB9DD2BAFDB8}" dt="2022-09-20T14:37:20.657" v="18535" actId="6549"/>
          <ac:spMkLst>
            <pc:docMk/>
            <pc:sldMk cId="3339009913" sldId="415"/>
            <ac:spMk id="3" creationId="{6C2269B4-2BE1-4756-1079-3B3761879337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14:26:35.955" v="18384" actId="20577"/>
        <pc:sldMkLst>
          <pc:docMk/>
          <pc:sldMk cId="2501543432" sldId="416"/>
        </pc:sldMkLst>
        <pc:spChg chg="del mod ord">
          <ac:chgData name="Berger, Martin" userId="2dce5e24-1af4-4f49-bc50-80b59c8dc36b" providerId="ADAL" clId="{4605F198-9F39-44EB-AAAC-FB9DD2BAFDB8}" dt="2022-09-20T14:26:33.523" v="18376" actId="700"/>
          <ac:spMkLst>
            <pc:docMk/>
            <pc:sldMk cId="2501543432" sldId="416"/>
            <ac:spMk id="2" creationId="{72818381-7518-1718-13C1-089767206522}"/>
          </ac:spMkLst>
        </pc:spChg>
        <pc:spChg chg="del mod ord">
          <ac:chgData name="Berger, Martin" userId="2dce5e24-1af4-4f49-bc50-80b59c8dc36b" providerId="ADAL" clId="{4605F198-9F39-44EB-AAAC-FB9DD2BAFDB8}" dt="2022-09-20T14:26:33.523" v="18376" actId="700"/>
          <ac:spMkLst>
            <pc:docMk/>
            <pc:sldMk cId="2501543432" sldId="416"/>
            <ac:spMk id="3" creationId="{E0C22FA4-AAC0-DB88-44C5-AE4EC19014A0}"/>
          </ac:spMkLst>
        </pc:spChg>
        <pc:spChg chg="add mod ord">
          <ac:chgData name="Berger, Martin" userId="2dce5e24-1af4-4f49-bc50-80b59c8dc36b" providerId="ADAL" clId="{4605F198-9F39-44EB-AAAC-FB9DD2BAFDB8}" dt="2022-09-20T14:26:35.955" v="18384" actId="20577"/>
          <ac:spMkLst>
            <pc:docMk/>
            <pc:sldMk cId="2501543432" sldId="416"/>
            <ac:spMk id="4" creationId="{7564A773-D548-CCBF-1802-A47E5498B9C3}"/>
          </ac:spMkLst>
        </pc:spChg>
        <pc:spChg chg="add mod ord">
          <ac:chgData name="Berger, Martin" userId="2dce5e24-1af4-4f49-bc50-80b59c8dc36b" providerId="ADAL" clId="{4605F198-9F39-44EB-AAAC-FB9DD2BAFDB8}" dt="2022-09-20T14:26:33.523" v="18376" actId="700"/>
          <ac:spMkLst>
            <pc:docMk/>
            <pc:sldMk cId="2501543432" sldId="416"/>
            <ac:spMk id="5" creationId="{7261645C-9960-F7AB-F893-B7BA43A3D895}"/>
          </ac:spMkLst>
        </pc:spChg>
      </pc:sldChg>
      <pc:sldChg chg="modSp new mod">
        <pc:chgData name="Berger, Martin" userId="2dce5e24-1af4-4f49-bc50-80b59c8dc36b" providerId="ADAL" clId="{4605F198-9F39-44EB-AAAC-FB9DD2BAFDB8}" dt="2022-09-20T14:41:20.485" v="19058" actId="20577"/>
        <pc:sldMkLst>
          <pc:docMk/>
          <pc:sldMk cId="903863305" sldId="417"/>
        </pc:sldMkLst>
        <pc:spChg chg="mod">
          <ac:chgData name="Berger, Martin" userId="2dce5e24-1af4-4f49-bc50-80b59c8dc36b" providerId="ADAL" clId="{4605F198-9F39-44EB-AAAC-FB9DD2BAFDB8}" dt="2022-09-20T14:38:40.561" v="18548"/>
          <ac:spMkLst>
            <pc:docMk/>
            <pc:sldMk cId="903863305" sldId="417"/>
            <ac:spMk id="2" creationId="{1ABFA65E-3A18-309F-845E-3652C4754563}"/>
          </ac:spMkLst>
        </pc:spChg>
        <pc:spChg chg="mod">
          <ac:chgData name="Berger, Martin" userId="2dce5e24-1af4-4f49-bc50-80b59c8dc36b" providerId="ADAL" clId="{4605F198-9F39-44EB-AAAC-FB9DD2BAFDB8}" dt="2022-09-20T14:41:20.485" v="19058" actId="20577"/>
          <ac:spMkLst>
            <pc:docMk/>
            <pc:sldMk cId="903863305" sldId="417"/>
            <ac:spMk id="3" creationId="{6E38B516-8D7D-DF4C-D282-A1AE74B9A827}"/>
          </ac:spMkLst>
        </pc:spChg>
      </pc:sldChg>
      <pc:sldChg chg="addSp modSp new mod">
        <pc:chgData name="Berger, Martin" userId="2dce5e24-1af4-4f49-bc50-80b59c8dc36b" providerId="ADAL" clId="{4605F198-9F39-44EB-AAAC-FB9DD2BAFDB8}" dt="2022-09-20T14:49:03.747" v="19589" actId="208"/>
        <pc:sldMkLst>
          <pc:docMk/>
          <pc:sldMk cId="1157829143" sldId="418"/>
        </pc:sldMkLst>
        <pc:spChg chg="mod">
          <ac:chgData name="Berger, Martin" userId="2dce5e24-1af4-4f49-bc50-80b59c8dc36b" providerId="ADAL" clId="{4605F198-9F39-44EB-AAAC-FB9DD2BAFDB8}" dt="2022-09-20T14:45:34.134" v="19068" actId="20577"/>
          <ac:spMkLst>
            <pc:docMk/>
            <pc:sldMk cId="1157829143" sldId="418"/>
            <ac:spMk id="2" creationId="{8C5BB25B-2155-DAC0-45CE-32F232779FB8}"/>
          </ac:spMkLst>
        </pc:spChg>
        <pc:spChg chg="mod">
          <ac:chgData name="Berger, Martin" userId="2dce5e24-1af4-4f49-bc50-80b59c8dc36b" providerId="ADAL" clId="{4605F198-9F39-44EB-AAAC-FB9DD2BAFDB8}" dt="2022-09-20T14:49:00.979" v="19588" actId="20577"/>
          <ac:spMkLst>
            <pc:docMk/>
            <pc:sldMk cId="1157829143" sldId="418"/>
            <ac:spMk id="3" creationId="{D1A40987-87A2-C95F-7739-FE02634FC826}"/>
          </ac:spMkLst>
        </pc:spChg>
        <pc:picChg chg="add mod">
          <ac:chgData name="Berger, Martin" userId="2dce5e24-1af4-4f49-bc50-80b59c8dc36b" providerId="ADAL" clId="{4605F198-9F39-44EB-AAAC-FB9DD2BAFDB8}" dt="2022-09-20T14:49:03.747" v="19589" actId="208"/>
          <ac:picMkLst>
            <pc:docMk/>
            <pc:sldMk cId="1157829143" sldId="418"/>
            <ac:picMk id="5" creationId="{098413F3-A9D3-EF19-26ED-5B1D79E324E6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15:10:57.240" v="21002" actId="113"/>
        <pc:sldMkLst>
          <pc:docMk/>
          <pc:sldMk cId="954865915" sldId="419"/>
        </pc:sldMkLst>
        <pc:spChg chg="mod">
          <ac:chgData name="Berger, Martin" userId="2dce5e24-1af4-4f49-bc50-80b59c8dc36b" providerId="ADAL" clId="{4605F198-9F39-44EB-AAAC-FB9DD2BAFDB8}" dt="2022-09-20T14:49:26.733" v="19593"/>
          <ac:spMkLst>
            <pc:docMk/>
            <pc:sldMk cId="954865915" sldId="419"/>
            <ac:spMk id="2" creationId="{84D0916E-7328-5BEA-A31E-7AA9E042FF07}"/>
          </ac:spMkLst>
        </pc:spChg>
        <pc:spChg chg="del">
          <ac:chgData name="Berger, Martin" userId="2dce5e24-1af4-4f49-bc50-80b59c8dc36b" providerId="ADAL" clId="{4605F198-9F39-44EB-AAAC-FB9DD2BAFDB8}" dt="2022-09-20T14:52:40.754" v="19790" actId="478"/>
          <ac:spMkLst>
            <pc:docMk/>
            <pc:sldMk cId="954865915" sldId="419"/>
            <ac:spMk id="3" creationId="{F0AF8186-65A8-359D-2B02-17A23A029FC5}"/>
          </ac:spMkLst>
        </pc:spChg>
        <pc:spChg chg="add del">
          <ac:chgData name="Berger, Martin" userId="2dce5e24-1af4-4f49-bc50-80b59c8dc36b" providerId="ADAL" clId="{4605F198-9F39-44EB-AAAC-FB9DD2BAFDB8}" dt="2022-09-20T14:49:24.598" v="19592" actId="22"/>
          <ac:spMkLst>
            <pc:docMk/>
            <pc:sldMk cId="954865915" sldId="419"/>
            <ac:spMk id="5" creationId="{CE68C829-7C38-CA35-B499-F664949D6239}"/>
          </ac:spMkLst>
        </pc:spChg>
        <pc:spChg chg="add mod">
          <ac:chgData name="Berger, Martin" userId="2dce5e24-1af4-4f49-bc50-80b59c8dc36b" providerId="ADAL" clId="{4605F198-9F39-44EB-AAAC-FB9DD2BAFDB8}" dt="2022-09-20T15:10:57.240" v="21002" actId="113"/>
          <ac:spMkLst>
            <pc:docMk/>
            <pc:sldMk cId="954865915" sldId="419"/>
            <ac:spMk id="6" creationId="{A2703CC6-7BD0-E98A-9635-D0BF9F6E52DC}"/>
          </ac:spMkLst>
        </pc:spChg>
        <pc:spChg chg="add mod">
          <ac:chgData name="Berger, Martin" userId="2dce5e24-1af4-4f49-bc50-80b59c8dc36b" providerId="ADAL" clId="{4605F198-9F39-44EB-AAAC-FB9DD2BAFDB8}" dt="2022-09-20T15:10:57.240" v="21002" actId="113"/>
          <ac:spMkLst>
            <pc:docMk/>
            <pc:sldMk cId="954865915" sldId="419"/>
            <ac:spMk id="7" creationId="{6CDC3CF3-E56C-0E45-93FE-0B25C01A6D46}"/>
          </ac:spMkLst>
        </pc:spChg>
        <pc:spChg chg="add mod">
          <ac:chgData name="Berger, Martin" userId="2dce5e24-1af4-4f49-bc50-80b59c8dc36b" providerId="ADAL" clId="{4605F198-9F39-44EB-AAAC-FB9DD2BAFDB8}" dt="2022-09-20T15:10:57.240" v="21002" actId="113"/>
          <ac:spMkLst>
            <pc:docMk/>
            <pc:sldMk cId="954865915" sldId="419"/>
            <ac:spMk id="8" creationId="{419CDD7A-13A8-10E1-B628-4CD48A8D988C}"/>
          </ac:spMkLst>
        </pc:spChg>
        <pc:spChg chg="add mod">
          <ac:chgData name="Berger, Martin" userId="2dce5e24-1af4-4f49-bc50-80b59c8dc36b" providerId="ADAL" clId="{4605F198-9F39-44EB-AAAC-FB9DD2BAFDB8}" dt="2022-09-20T15:10:57.240" v="21002" actId="113"/>
          <ac:spMkLst>
            <pc:docMk/>
            <pc:sldMk cId="954865915" sldId="419"/>
            <ac:spMk id="9" creationId="{C20F254D-649B-0334-887E-EBB9F9DFECAA}"/>
          </ac:spMkLst>
        </pc:spChg>
        <pc:spChg chg="add mod">
          <ac:chgData name="Berger, Martin" userId="2dce5e24-1af4-4f49-bc50-80b59c8dc36b" providerId="ADAL" clId="{4605F198-9F39-44EB-AAAC-FB9DD2BAFDB8}" dt="2022-09-20T15:10:57.240" v="21002" actId="113"/>
          <ac:spMkLst>
            <pc:docMk/>
            <pc:sldMk cId="954865915" sldId="419"/>
            <ac:spMk id="10" creationId="{81FD9DA4-AD65-35DA-6C95-1B955417BC92}"/>
          </ac:spMkLst>
        </pc:spChg>
        <pc:spChg chg="add mod">
          <ac:chgData name="Berger, Martin" userId="2dce5e24-1af4-4f49-bc50-80b59c8dc36b" providerId="ADAL" clId="{4605F198-9F39-44EB-AAAC-FB9DD2BAFDB8}" dt="2022-09-20T15:10:57.240" v="21002" actId="113"/>
          <ac:spMkLst>
            <pc:docMk/>
            <pc:sldMk cId="954865915" sldId="419"/>
            <ac:spMk id="11" creationId="{2B644CFF-06AF-D9A4-052F-96A8CB5E31DB}"/>
          </ac:spMkLst>
        </pc:spChg>
        <pc:spChg chg="add mod">
          <ac:chgData name="Berger, Martin" userId="2dce5e24-1af4-4f49-bc50-80b59c8dc36b" providerId="ADAL" clId="{4605F198-9F39-44EB-AAAC-FB9DD2BAFDB8}" dt="2022-09-20T15:10:57.240" v="21002" actId="113"/>
          <ac:spMkLst>
            <pc:docMk/>
            <pc:sldMk cId="954865915" sldId="419"/>
            <ac:spMk id="12" creationId="{6B4AB618-64E4-55BA-4530-C57FED47822C}"/>
          </ac:spMkLst>
        </pc:spChg>
        <pc:spChg chg="add mod">
          <ac:chgData name="Berger, Martin" userId="2dce5e24-1af4-4f49-bc50-80b59c8dc36b" providerId="ADAL" clId="{4605F198-9F39-44EB-AAAC-FB9DD2BAFDB8}" dt="2022-09-20T15:10:57.240" v="21002" actId="113"/>
          <ac:spMkLst>
            <pc:docMk/>
            <pc:sldMk cId="954865915" sldId="419"/>
            <ac:spMk id="13" creationId="{D426F749-39CC-F464-353F-3581FF608A3D}"/>
          </ac:spMkLst>
        </pc:spChg>
        <pc:spChg chg="add del mod">
          <ac:chgData name="Berger, Martin" userId="2dce5e24-1af4-4f49-bc50-80b59c8dc36b" providerId="ADAL" clId="{4605F198-9F39-44EB-AAAC-FB9DD2BAFDB8}" dt="2022-09-20T14:51:06.943" v="19730"/>
          <ac:spMkLst>
            <pc:docMk/>
            <pc:sldMk cId="954865915" sldId="419"/>
            <ac:spMk id="14" creationId="{E2A84641-53D5-6B95-2EAA-76FAA0C4E88C}"/>
          </ac:spMkLst>
        </pc:spChg>
        <pc:spChg chg="add del mod">
          <ac:chgData name="Berger, Martin" userId="2dce5e24-1af4-4f49-bc50-80b59c8dc36b" providerId="ADAL" clId="{4605F198-9F39-44EB-AAAC-FB9DD2BAFDB8}" dt="2022-09-20T14:51:11.200" v="19734"/>
          <ac:spMkLst>
            <pc:docMk/>
            <pc:sldMk cId="954865915" sldId="419"/>
            <ac:spMk id="15" creationId="{80F4922E-06D2-2DCF-79FB-6391A2982B0B}"/>
          </ac:spMkLst>
        </pc:spChg>
        <pc:spChg chg="add mod">
          <ac:chgData name="Berger, Martin" userId="2dce5e24-1af4-4f49-bc50-80b59c8dc36b" providerId="ADAL" clId="{4605F198-9F39-44EB-AAAC-FB9DD2BAFDB8}" dt="2022-09-20T15:10:57.240" v="21002" actId="113"/>
          <ac:spMkLst>
            <pc:docMk/>
            <pc:sldMk cId="954865915" sldId="419"/>
            <ac:spMk id="16" creationId="{EE2194AD-9677-94D7-721A-74507C392C7A}"/>
          </ac:spMkLst>
        </pc:spChg>
        <pc:spChg chg="add mod">
          <ac:chgData name="Berger, Martin" userId="2dce5e24-1af4-4f49-bc50-80b59c8dc36b" providerId="ADAL" clId="{4605F198-9F39-44EB-AAAC-FB9DD2BAFDB8}" dt="2022-09-20T14:53:55.667" v="19901" actId="2711"/>
          <ac:spMkLst>
            <pc:docMk/>
            <pc:sldMk cId="954865915" sldId="419"/>
            <ac:spMk id="17" creationId="{A8557FF0-690A-A645-C5DC-42B7A94FF539}"/>
          </ac:spMkLst>
        </pc:spChg>
        <pc:spChg chg="add mod">
          <ac:chgData name="Berger, Martin" userId="2dce5e24-1af4-4f49-bc50-80b59c8dc36b" providerId="ADAL" clId="{4605F198-9F39-44EB-AAAC-FB9DD2BAFDB8}" dt="2022-09-20T14:53:58.676" v="19902" actId="113"/>
          <ac:spMkLst>
            <pc:docMk/>
            <pc:sldMk cId="954865915" sldId="419"/>
            <ac:spMk id="18" creationId="{FABED276-31E7-E07F-EB2D-1844DF184E21}"/>
          </ac:spMkLst>
        </pc:spChg>
        <pc:spChg chg="add mod">
          <ac:chgData name="Berger, Martin" userId="2dce5e24-1af4-4f49-bc50-80b59c8dc36b" providerId="ADAL" clId="{4605F198-9F39-44EB-AAAC-FB9DD2BAFDB8}" dt="2022-09-20T14:54:02.525" v="19903" actId="113"/>
          <ac:spMkLst>
            <pc:docMk/>
            <pc:sldMk cId="954865915" sldId="419"/>
            <ac:spMk id="19" creationId="{BE65A30F-2E89-EC16-F2A2-0F1AFC527870}"/>
          </ac:spMkLst>
        </pc:spChg>
      </pc:sldChg>
      <pc:sldChg chg="addSp delSp modSp new mod">
        <pc:chgData name="Berger, Martin" userId="2dce5e24-1af4-4f49-bc50-80b59c8dc36b" providerId="ADAL" clId="{4605F198-9F39-44EB-AAAC-FB9DD2BAFDB8}" dt="2022-09-20T14:58:56.012" v="20200" actId="20577"/>
        <pc:sldMkLst>
          <pc:docMk/>
          <pc:sldMk cId="2769966349" sldId="420"/>
        </pc:sldMkLst>
        <pc:spChg chg="mod">
          <ac:chgData name="Berger, Martin" userId="2dce5e24-1af4-4f49-bc50-80b59c8dc36b" providerId="ADAL" clId="{4605F198-9F39-44EB-AAAC-FB9DD2BAFDB8}" dt="2022-09-20T14:54:26.811" v="19923" actId="20577"/>
          <ac:spMkLst>
            <pc:docMk/>
            <pc:sldMk cId="2769966349" sldId="420"/>
            <ac:spMk id="2" creationId="{23C00F8B-6940-3397-B7D2-F3B676164279}"/>
          </ac:spMkLst>
        </pc:spChg>
        <pc:spChg chg="mod">
          <ac:chgData name="Berger, Martin" userId="2dce5e24-1af4-4f49-bc50-80b59c8dc36b" providerId="ADAL" clId="{4605F198-9F39-44EB-AAAC-FB9DD2BAFDB8}" dt="2022-09-20T14:58:56.012" v="20200" actId="20577"/>
          <ac:spMkLst>
            <pc:docMk/>
            <pc:sldMk cId="2769966349" sldId="420"/>
            <ac:spMk id="3" creationId="{FF367B82-C105-3480-5AB1-D31EAC30FD06}"/>
          </ac:spMkLst>
        </pc:spChg>
        <pc:spChg chg="add del">
          <ac:chgData name="Berger, Martin" userId="2dce5e24-1af4-4f49-bc50-80b59c8dc36b" providerId="ADAL" clId="{4605F198-9F39-44EB-AAAC-FB9DD2BAFDB8}" dt="2022-09-20T14:56:14.679" v="20025"/>
          <ac:spMkLst>
            <pc:docMk/>
            <pc:sldMk cId="2769966349" sldId="420"/>
            <ac:spMk id="4" creationId="{D827E206-C1B6-62FD-7F15-C525E7C6D9F4}"/>
          </ac:spMkLst>
        </pc:spChg>
        <pc:spChg chg="add mod">
          <ac:chgData name="Berger, Martin" userId="2dce5e24-1af4-4f49-bc50-80b59c8dc36b" providerId="ADAL" clId="{4605F198-9F39-44EB-AAAC-FB9DD2BAFDB8}" dt="2022-09-20T14:56:19.466" v="20029" actId="6549"/>
          <ac:spMkLst>
            <pc:docMk/>
            <pc:sldMk cId="2769966349" sldId="420"/>
            <ac:spMk id="5" creationId="{84982ED0-0725-7386-49A5-5381C18F1409}"/>
          </ac:spMkLst>
        </pc:spChg>
      </pc:sldChg>
      <pc:sldChg chg="addSp modSp new mod">
        <pc:chgData name="Berger, Martin" userId="2dce5e24-1af4-4f49-bc50-80b59c8dc36b" providerId="ADAL" clId="{4605F198-9F39-44EB-AAAC-FB9DD2BAFDB8}" dt="2022-09-20T15:04:16.998" v="20597" actId="20577"/>
        <pc:sldMkLst>
          <pc:docMk/>
          <pc:sldMk cId="2382670364" sldId="421"/>
        </pc:sldMkLst>
        <pc:spChg chg="mod">
          <ac:chgData name="Berger, Martin" userId="2dce5e24-1af4-4f49-bc50-80b59c8dc36b" providerId="ADAL" clId="{4605F198-9F39-44EB-AAAC-FB9DD2BAFDB8}" dt="2022-09-20T14:59:34.587" v="20244"/>
          <ac:spMkLst>
            <pc:docMk/>
            <pc:sldMk cId="2382670364" sldId="421"/>
            <ac:spMk id="2" creationId="{E95634E4-203B-9D06-0311-0BD55D855509}"/>
          </ac:spMkLst>
        </pc:spChg>
        <pc:spChg chg="mod">
          <ac:chgData name="Berger, Martin" userId="2dce5e24-1af4-4f49-bc50-80b59c8dc36b" providerId="ADAL" clId="{4605F198-9F39-44EB-AAAC-FB9DD2BAFDB8}" dt="2022-09-20T15:04:16.998" v="20597" actId="20577"/>
          <ac:spMkLst>
            <pc:docMk/>
            <pc:sldMk cId="2382670364" sldId="421"/>
            <ac:spMk id="3" creationId="{D662C5D2-34E0-D583-4EE6-06E267A67795}"/>
          </ac:spMkLst>
        </pc:spChg>
        <pc:spChg chg="add mod">
          <ac:chgData name="Berger, Martin" userId="2dce5e24-1af4-4f49-bc50-80b59c8dc36b" providerId="ADAL" clId="{4605F198-9F39-44EB-AAAC-FB9DD2BAFDB8}" dt="2022-09-20T15:01:00.493" v="20367" actId="1076"/>
          <ac:spMkLst>
            <pc:docMk/>
            <pc:sldMk cId="2382670364" sldId="421"/>
            <ac:spMk id="4" creationId="{4D6E6E27-306B-7420-BDDB-9F5FDBC5538F}"/>
          </ac:spMkLst>
        </pc:spChg>
        <pc:picChg chg="add mod">
          <ac:chgData name="Berger, Martin" userId="2dce5e24-1af4-4f49-bc50-80b59c8dc36b" providerId="ADAL" clId="{4605F198-9F39-44EB-AAAC-FB9DD2BAFDB8}" dt="2022-09-20T15:00:22.918" v="20332" actId="1076"/>
          <ac:picMkLst>
            <pc:docMk/>
            <pc:sldMk cId="2382670364" sldId="421"/>
            <ac:picMk id="2050" creationId="{E857C683-2088-858C-F419-FAF08F95716D}"/>
          </ac:picMkLst>
        </pc:picChg>
      </pc:sldChg>
      <pc:sldChg chg="addSp delSp modSp add mod">
        <pc:chgData name="Berger, Martin" userId="2dce5e24-1af4-4f49-bc50-80b59c8dc36b" providerId="ADAL" clId="{4605F198-9F39-44EB-AAAC-FB9DD2BAFDB8}" dt="2022-09-20T15:09:25.534" v="20900" actId="20577"/>
        <pc:sldMkLst>
          <pc:docMk/>
          <pc:sldMk cId="2137686943" sldId="422"/>
        </pc:sldMkLst>
        <pc:spChg chg="mod">
          <ac:chgData name="Berger, Martin" userId="2dce5e24-1af4-4f49-bc50-80b59c8dc36b" providerId="ADAL" clId="{4605F198-9F39-44EB-AAAC-FB9DD2BAFDB8}" dt="2022-09-20T15:04:46.587" v="20623" actId="20577"/>
          <ac:spMkLst>
            <pc:docMk/>
            <pc:sldMk cId="2137686943" sldId="422"/>
            <ac:spMk id="2" creationId="{E95634E4-203B-9D06-0311-0BD55D855509}"/>
          </ac:spMkLst>
        </pc:spChg>
        <pc:spChg chg="mod">
          <ac:chgData name="Berger, Martin" userId="2dce5e24-1af4-4f49-bc50-80b59c8dc36b" providerId="ADAL" clId="{4605F198-9F39-44EB-AAAC-FB9DD2BAFDB8}" dt="2022-09-20T15:09:25.534" v="20900" actId="20577"/>
          <ac:spMkLst>
            <pc:docMk/>
            <pc:sldMk cId="2137686943" sldId="422"/>
            <ac:spMk id="3" creationId="{D662C5D2-34E0-D583-4EE6-06E267A67795}"/>
          </ac:spMkLst>
        </pc:spChg>
        <pc:spChg chg="add mod">
          <ac:chgData name="Berger, Martin" userId="2dce5e24-1af4-4f49-bc50-80b59c8dc36b" providerId="ADAL" clId="{4605F198-9F39-44EB-AAAC-FB9DD2BAFDB8}" dt="2022-09-20T15:08:11.878" v="20830" actId="1076"/>
          <ac:spMkLst>
            <pc:docMk/>
            <pc:sldMk cId="2137686943" sldId="422"/>
            <ac:spMk id="7" creationId="{253DFA26-DF29-353E-171A-A0E8D9C5B349}"/>
          </ac:spMkLst>
        </pc:spChg>
        <pc:picChg chg="add mod">
          <ac:chgData name="Berger, Martin" userId="2dce5e24-1af4-4f49-bc50-80b59c8dc36b" providerId="ADAL" clId="{4605F198-9F39-44EB-AAAC-FB9DD2BAFDB8}" dt="2022-09-20T15:08:04.122" v="20828" actId="1076"/>
          <ac:picMkLst>
            <pc:docMk/>
            <pc:sldMk cId="2137686943" sldId="422"/>
            <ac:picMk id="6" creationId="{434C64AE-5458-F60C-829A-2BC6F9460315}"/>
          </ac:picMkLst>
        </pc:picChg>
        <pc:picChg chg="del">
          <ac:chgData name="Berger, Martin" userId="2dce5e24-1af4-4f49-bc50-80b59c8dc36b" providerId="ADAL" clId="{4605F198-9F39-44EB-AAAC-FB9DD2BAFDB8}" dt="2022-09-20T15:07:00.311" v="20825" actId="478"/>
          <ac:picMkLst>
            <pc:docMk/>
            <pc:sldMk cId="2137686943" sldId="422"/>
            <ac:picMk id="2050" creationId="{E857C683-2088-858C-F419-FAF08F95716D}"/>
          </ac:picMkLst>
        </pc:picChg>
      </pc:sldChg>
      <pc:sldChg chg="addSp delSp modSp new mod">
        <pc:chgData name="Berger, Martin" userId="2dce5e24-1af4-4f49-bc50-80b59c8dc36b" providerId="ADAL" clId="{4605F198-9F39-44EB-AAAC-FB9DD2BAFDB8}" dt="2022-09-20T15:17:44.973" v="21226" actId="114"/>
        <pc:sldMkLst>
          <pc:docMk/>
          <pc:sldMk cId="3309805117" sldId="423"/>
        </pc:sldMkLst>
        <pc:spChg chg="mod">
          <ac:chgData name="Berger, Martin" userId="2dce5e24-1af4-4f49-bc50-80b59c8dc36b" providerId="ADAL" clId="{4605F198-9F39-44EB-AAAC-FB9DD2BAFDB8}" dt="2022-09-20T15:15:20.269" v="21209" actId="20577"/>
          <ac:spMkLst>
            <pc:docMk/>
            <pc:sldMk cId="3309805117" sldId="423"/>
            <ac:spMk id="2" creationId="{D469A108-ACFE-F31B-83B5-595E7F4A8CD2}"/>
          </ac:spMkLst>
        </pc:spChg>
        <pc:spChg chg="del">
          <ac:chgData name="Berger, Martin" userId="2dce5e24-1af4-4f49-bc50-80b59c8dc36b" providerId="ADAL" clId="{4605F198-9F39-44EB-AAAC-FB9DD2BAFDB8}" dt="2022-09-20T15:15:16.360" v="21208" actId="478"/>
          <ac:spMkLst>
            <pc:docMk/>
            <pc:sldMk cId="3309805117" sldId="423"/>
            <ac:spMk id="3" creationId="{5EFE4D18-3829-ECF8-FF25-DDC25AF81117}"/>
          </ac:spMkLst>
        </pc:spChg>
        <pc:spChg chg="add mod">
          <ac:chgData name="Berger, Martin" userId="2dce5e24-1af4-4f49-bc50-80b59c8dc36b" providerId="ADAL" clId="{4605F198-9F39-44EB-AAAC-FB9DD2BAFDB8}" dt="2022-09-20T15:12:13.385" v="21107" actId="1076"/>
          <ac:spMkLst>
            <pc:docMk/>
            <pc:sldMk cId="3309805117" sldId="423"/>
            <ac:spMk id="4" creationId="{7145C21E-AA0D-364C-A252-A825EE9144C6}"/>
          </ac:spMkLst>
        </pc:spChg>
        <pc:spChg chg="add mod">
          <ac:chgData name="Berger, Martin" userId="2dce5e24-1af4-4f49-bc50-80b59c8dc36b" providerId="ADAL" clId="{4605F198-9F39-44EB-AAAC-FB9DD2BAFDB8}" dt="2022-09-20T15:12:23.542" v="21109" actId="408"/>
          <ac:spMkLst>
            <pc:docMk/>
            <pc:sldMk cId="3309805117" sldId="423"/>
            <ac:spMk id="5" creationId="{8C56DDC0-9DAB-AA72-CD27-6655EB040173}"/>
          </ac:spMkLst>
        </pc:spChg>
        <pc:spChg chg="add mod">
          <ac:chgData name="Berger, Martin" userId="2dce5e24-1af4-4f49-bc50-80b59c8dc36b" providerId="ADAL" clId="{4605F198-9F39-44EB-AAAC-FB9DD2BAFDB8}" dt="2022-09-20T15:12:23.542" v="21109" actId="408"/>
          <ac:spMkLst>
            <pc:docMk/>
            <pc:sldMk cId="3309805117" sldId="423"/>
            <ac:spMk id="6" creationId="{65477293-8067-4EE0-E230-A191BF2CCE51}"/>
          </ac:spMkLst>
        </pc:spChg>
        <pc:spChg chg="add mod">
          <ac:chgData name="Berger, Martin" userId="2dce5e24-1af4-4f49-bc50-80b59c8dc36b" providerId="ADAL" clId="{4605F198-9F39-44EB-AAAC-FB9DD2BAFDB8}" dt="2022-09-20T15:12:15.808" v="21108" actId="1076"/>
          <ac:spMkLst>
            <pc:docMk/>
            <pc:sldMk cId="3309805117" sldId="423"/>
            <ac:spMk id="7" creationId="{C20E7078-BBD1-2C8E-B652-89F26B09B319}"/>
          </ac:spMkLst>
        </pc:spChg>
        <pc:spChg chg="add del mod">
          <ac:chgData name="Berger, Martin" userId="2dce5e24-1af4-4f49-bc50-80b59c8dc36b" providerId="ADAL" clId="{4605F198-9F39-44EB-AAAC-FB9DD2BAFDB8}" dt="2022-09-20T15:12:45.089" v="21113" actId="478"/>
          <ac:spMkLst>
            <pc:docMk/>
            <pc:sldMk cId="3309805117" sldId="423"/>
            <ac:spMk id="8" creationId="{4E750BED-CEAC-67D4-F933-60CEBCA0D527}"/>
          </ac:spMkLst>
        </pc:spChg>
        <pc:spChg chg="add mod">
          <ac:chgData name="Berger, Martin" userId="2dce5e24-1af4-4f49-bc50-80b59c8dc36b" providerId="ADAL" clId="{4605F198-9F39-44EB-AAAC-FB9DD2BAFDB8}" dt="2022-09-20T15:15:12.895" v="21207" actId="2085"/>
          <ac:spMkLst>
            <pc:docMk/>
            <pc:sldMk cId="3309805117" sldId="423"/>
            <ac:spMk id="9" creationId="{97EB08CA-FD4E-D27C-F6B3-92BC2C5E53F8}"/>
          </ac:spMkLst>
        </pc:spChg>
        <pc:spChg chg="add mod">
          <ac:chgData name="Berger, Martin" userId="2dce5e24-1af4-4f49-bc50-80b59c8dc36b" providerId="ADAL" clId="{4605F198-9F39-44EB-AAAC-FB9DD2BAFDB8}" dt="2022-09-20T15:15:12.895" v="21207" actId="2085"/>
          <ac:spMkLst>
            <pc:docMk/>
            <pc:sldMk cId="3309805117" sldId="423"/>
            <ac:spMk id="10" creationId="{A378E0C6-0737-EED6-626E-D2A4264387A6}"/>
          </ac:spMkLst>
        </pc:spChg>
        <pc:spChg chg="add mod">
          <ac:chgData name="Berger, Martin" userId="2dce5e24-1af4-4f49-bc50-80b59c8dc36b" providerId="ADAL" clId="{4605F198-9F39-44EB-AAAC-FB9DD2BAFDB8}" dt="2022-09-20T15:15:12.895" v="21207" actId="2085"/>
          <ac:spMkLst>
            <pc:docMk/>
            <pc:sldMk cId="3309805117" sldId="423"/>
            <ac:spMk id="11" creationId="{98657FCE-2B92-C66E-1CF2-A17D958013B8}"/>
          </ac:spMkLst>
        </pc:spChg>
        <pc:spChg chg="add mod">
          <ac:chgData name="Berger, Martin" userId="2dce5e24-1af4-4f49-bc50-80b59c8dc36b" providerId="ADAL" clId="{4605F198-9F39-44EB-AAAC-FB9DD2BAFDB8}" dt="2022-09-20T15:15:12.895" v="21207" actId="2085"/>
          <ac:spMkLst>
            <pc:docMk/>
            <pc:sldMk cId="3309805117" sldId="423"/>
            <ac:spMk id="12" creationId="{1B63AFF5-8882-3E53-3C35-E8BC12959A03}"/>
          </ac:spMkLst>
        </pc:spChg>
        <pc:spChg chg="add mod">
          <ac:chgData name="Berger, Martin" userId="2dce5e24-1af4-4f49-bc50-80b59c8dc36b" providerId="ADAL" clId="{4605F198-9F39-44EB-AAAC-FB9DD2BAFDB8}" dt="2022-09-20T15:17:44.973" v="21226" actId="114"/>
          <ac:spMkLst>
            <pc:docMk/>
            <pc:sldMk cId="3309805117" sldId="423"/>
            <ac:spMk id="13" creationId="{F27FAE30-7D3D-42B8-D070-282355D463B5}"/>
          </ac:spMkLst>
        </pc:spChg>
      </pc:sldChg>
      <pc:sldChg chg="modSp new mod">
        <pc:chgData name="Berger, Martin" userId="2dce5e24-1af4-4f49-bc50-80b59c8dc36b" providerId="ADAL" clId="{4605F198-9F39-44EB-AAAC-FB9DD2BAFDB8}" dt="2022-09-20T15:21:21.384" v="21682" actId="20577"/>
        <pc:sldMkLst>
          <pc:docMk/>
          <pc:sldMk cId="2999964622" sldId="424"/>
        </pc:sldMkLst>
        <pc:spChg chg="mod">
          <ac:chgData name="Berger, Martin" userId="2dce5e24-1af4-4f49-bc50-80b59c8dc36b" providerId="ADAL" clId="{4605F198-9F39-44EB-AAAC-FB9DD2BAFDB8}" dt="2022-09-20T15:18:25.177" v="21235" actId="20577"/>
          <ac:spMkLst>
            <pc:docMk/>
            <pc:sldMk cId="2999964622" sldId="424"/>
            <ac:spMk id="2" creationId="{944DB975-5E22-D9ED-5105-A8251652605C}"/>
          </ac:spMkLst>
        </pc:spChg>
        <pc:spChg chg="mod">
          <ac:chgData name="Berger, Martin" userId="2dce5e24-1af4-4f49-bc50-80b59c8dc36b" providerId="ADAL" clId="{4605F198-9F39-44EB-AAAC-FB9DD2BAFDB8}" dt="2022-09-20T15:21:21.384" v="21682" actId="20577"/>
          <ac:spMkLst>
            <pc:docMk/>
            <pc:sldMk cId="2999964622" sldId="424"/>
            <ac:spMk id="3" creationId="{696AAE29-1C4D-2158-D474-0E17EAC366A9}"/>
          </ac:spMkLst>
        </pc:spChg>
      </pc:sldChg>
      <pc:sldChg chg="modSp new del mod">
        <pc:chgData name="Berger, Martin" userId="2dce5e24-1af4-4f49-bc50-80b59c8dc36b" providerId="ADAL" clId="{4605F198-9F39-44EB-AAAC-FB9DD2BAFDB8}" dt="2022-09-20T15:22:19.421" v="21709" actId="47"/>
        <pc:sldMkLst>
          <pc:docMk/>
          <pc:sldMk cId="3198458224" sldId="425"/>
        </pc:sldMkLst>
        <pc:spChg chg="mod">
          <ac:chgData name="Berger, Martin" userId="2dce5e24-1af4-4f49-bc50-80b59c8dc36b" providerId="ADAL" clId="{4605F198-9F39-44EB-AAAC-FB9DD2BAFDB8}" dt="2022-09-20T15:21:58.656" v="21707" actId="20577"/>
          <ac:spMkLst>
            <pc:docMk/>
            <pc:sldMk cId="3198458224" sldId="425"/>
            <ac:spMk id="2" creationId="{DBF61345-9CCB-CBA8-681C-70BAEF628F9A}"/>
          </ac:spMkLst>
        </pc:spChg>
      </pc:sldChg>
      <pc:sldChg chg="addSp delSp modSp add mod">
        <pc:chgData name="Berger, Martin" userId="2dce5e24-1af4-4f49-bc50-80b59c8dc36b" providerId="ADAL" clId="{4605F198-9F39-44EB-AAAC-FB9DD2BAFDB8}" dt="2022-09-20T15:24:18.625" v="21780"/>
        <pc:sldMkLst>
          <pc:docMk/>
          <pc:sldMk cId="1177148999" sldId="426"/>
        </pc:sldMkLst>
        <pc:spChg chg="mod">
          <ac:chgData name="Berger, Martin" userId="2dce5e24-1af4-4f49-bc50-80b59c8dc36b" providerId="ADAL" clId="{4605F198-9F39-44EB-AAAC-FB9DD2BAFDB8}" dt="2022-09-20T15:22:26.881" v="21720" actId="20577"/>
          <ac:spMkLst>
            <pc:docMk/>
            <pc:sldMk cId="1177148999" sldId="426"/>
            <ac:spMk id="2" creationId="{8C6BDC4A-D654-4260-614E-C0002365DAAA}"/>
          </ac:spMkLst>
        </pc:spChg>
        <pc:spChg chg="add mod">
          <ac:chgData name="Berger, Martin" userId="2dce5e24-1af4-4f49-bc50-80b59c8dc36b" providerId="ADAL" clId="{4605F198-9F39-44EB-AAAC-FB9DD2BAFDB8}" dt="2022-09-20T15:23:59.063" v="21771" actId="1076"/>
          <ac:spMkLst>
            <pc:docMk/>
            <pc:sldMk cId="1177148999" sldId="426"/>
            <ac:spMk id="3" creationId="{08EE62D4-780E-C7ED-9273-0CA86902DAA3}"/>
          </ac:spMkLst>
        </pc:spChg>
        <pc:spChg chg="mod">
          <ac:chgData name="Berger, Martin" userId="2dce5e24-1af4-4f49-bc50-80b59c8dc36b" providerId="ADAL" clId="{4605F198-9F39-44EB-AAAC-FB9DD2BAFDB8}" dt="2022-09-20T15:24:18.625" v="21780"/>
          <ac:spMkLst>
            <pc:docMk/>
            <pc:sldMk cId="1177148999" sldId="426"/>
            <ac:spMk id="4" creationId="{A202AB3C-1A66-6C69-7162-27BD98FD0A26}"/>
          </ac:spMkLst>
        </pc:spChg>
        <pc:spChg chg="mod">
          <ac:chgData name="Berger, Martin" userId="2dce5e24-1af4-4f49-bc50-80b59c8dc36b" providerId="ADAL" clId="{4605F198-9F39-44EB-AAAC-FB9DD2BAFDB8}" dt="2022-09-20T15:24:14.483" v="21778" actId="1076"/>
          <ac:spMkLst>
            <pc:docMk/>
            <pc:sldMk cId="1177148999" sldId="426"/>
            <ac:spMk id="5" creationId="{902D0636-8865-5313-63AF-CAA57EC6A055}"/>
          </ac:spMkLst>
        </pc:spChg>
        <pc:spChg chg="mod">
          <ac:chgData name="Berger, Martin" userId="2dce5e24-1af4-4f49-bc50-80b59c8dc36b" providerId="ADAL" clId="{4605F198-9F39-44EB-AAAC-FB9DD2BAFDB8}" dt="2022-09-20T15:22:33.620" v="21737" actId="20577"/>
          <ac:spMkLst>
            <pc:docMk/>
            <pc:sldMk cId="1177148999" sldId="426"/>
            <ac:spMk id="6" creationId="{7EC1E972-DF5F-E7AB-D3F7-E81754A73169}"/>
          </ac:spMkLst>
        </pc:spChg>
        <pc:spChg chg="del mod">
          <ac:chgData name="Berger, Martin" userId="2dce5e24-1af4-4f49-bc50-80b59c8dc36b" providerId="ADAL" clId="{4605F198-9F39-44EB-AAAC-FB9DD2BAFDB8}" dt="2022-09-20T15:22:41.418" v="21739" actId="478"/>
          <ac:spMkLst>
            <pc:docMk/>
            <pc:sldMk cId="1177148999" sldId="426"/>
            <ac:spMk id="7" creationId="{3118CE9E-F309-3F0F-F857-3FFCF510E11E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15:29:06.754" v="22233" actId="1036"/>
        <pc:sldMkLst>
          <pc:docMk/>
          <pc:sldMk cId="4094837400" sldId="427"/>
        </pc:sldMkLst>
        <pc:spChg chg="mod ord">
          <ac:chgData name="Berger, Martin" userId="2dce5e24-1af4-4f49-bc50-80b59c8dc36b" providerId="ADAL" clId="{4605F198-9F39-44EB-AAAC-FB9DD2BAFDB8}" dt="2022-09-20T15:25:46.546" v="22053" actId="700"/>
          <ac:spMkLst>
            <pc:docMk/>
            <pc:sldMk cId="4094837400" sldId="427"/>
            <ac:spMk id="2" creationId="{FCE90B9E-57D3-95C3-215F-33327AFF71C5}"/>
          </ac:spMkLst>
        </pc:spChg>
        <pc:spChg chg="mod ord">
          <ac:chgData name="Berger, Martin" userId="2dce5e24-1af4-4f49-bc50-80b59c8dc36b" providerId="ADAL" clId="{4605F198-9F39-44EB-AAAC-FB9DD2BAFDB8}" dt="2022-09-20T15:29:00.036" v="22210" actId="20577"/>
          <ac:spMkLst>
            <pc:docMk/>
            <pc:sldMk cId="4094837400" sldId="427"/>
            <ac:spMk id="3" creationId="{F6AA84C3-7DBF-2C78-92F8-B90BBC829508}"/>
          </ac:spMkLst>
        </pc:spChg>
        <pc:spChg chg="add mod ord">
          <ac:chgData name="Berger, Martin" userId="2dce5e24-1af4-4f49-bc50-80b59c8dc36b" providerId="ADAL" clId="{4605F198-9F39-44EB-AAAC-FB9DD2BAFDB8}" dt="2022-09-20T15:29:06.754" v="22233" actId="1036"/>
          <ac:spMkLst>
            <pc:docMk/>
            <pc:sldMk cId="4094837400" sldId="427"/>
            <ac:spMk id="4" creationId="{0E968F02-33BB-114C-B208-D6D28376A1E9}"/>
          </ac:spMkLst>
        </pc:spChg>
        <pc:spChg chg="add del mod ord">
          <ac:chgData name="Berger, Martin" userId="2dce5e24-1af4-4f49-bc50-80b59c8dc36b" providerId="ADAL" clId="{4605F198-9F39-44EB-AAAC-FB9DD2BAFDB8}" dt="2022-09-20T15:25:49.324" v="22054" actId="478"/>
          <ac:spMkLst>
            <pc:docMk/>
            <pc:sldMk cId="4094837400" sldId="427"/>
            <ac:spMk id="5" creationId="{61579EB2-2BBF-A807-7FA9-33D5258A12A3}"/>
          </ac:spMkLst>
        </pc:spChg>
        <pc:spChg chg="add del mod ord">
          <ac:chgData name="Berger, Martin" userId="2dce5e24-1af4-4f49-bc50-80b59c8dc36b" providerId="ADAL" clId="{4605F198-9F39-44EB-AAAC-FB9DD2BAFDB8}" dt="2022-09-20T15:26:02.056" v="22060" actId="478"/>
          <ac:spMkLst>
            <pc:docMk/>
            <pc:sldMk cId="4094837400" sldId="427"/>
            <ac:spMk id="6" creationId="{36DA686D-6DE9-1DAF-6352-36D8028043DE}"/>
          </ac:spMkLst>
        </pc:spChg>
        <pc:spChg chg="add mod">
          <ac:chgData name="Berger, Martin" userId="2dce5e24-1af4-4f49-bc50-80b59c8dc36b" providerId="ADAL" clId="{4605F198-9F39-44EB-AAAC-FB9DD2BAFDB8}" dt="2022-09-20T15:29:06.754" v="22233" actId="1036"/>
          <ac:spMkLst>
            <pc:docMk/>
            <pc:sldMk cId="4094837400" sldId="427"/>
            <ac:spMk id="7" creationId="{B6940211-5861-4BF6-352E-DFA2BB35AD5C}"/>
          </ac:spMkLst>
        </pc:spChg>
        <pc:spChg chg="add del mod">
          <ac:chgData name="Berger, Martin" userId="2dce5e24-1af4-4f49-bc50-80b59c8dc36b" providerId="ADAL" clId="{4605F198-9F39-44EB-AAAC-FB9DD2BAFDB8}" dt="2022-09-20T15:26:39.323" v="22072" actId="478"/>
          <ac:spMkLst>
            <pc:docMk/>
            <pc:sldMk cId="4094837400" sldId="427"/>
            <ac:spMk id="8" creationId="{60BA7D8F-629D-76E9-6CBB-3BA44ADB8590}"/>
          </ac:spMkLst>
        </pc:spChg>
        <pc:spChg chg="add del">
          <ac:chgData name="Berger, Martin" userId="2dce5e24-1af4-4f49-bc50-80b59c8dc36b" providerId="ADAL" clId="{4605F198-9F39-44EB-AAAC-FB9DD2BAFDB8}" dt="2022-09-20T15:26:55.545" v="22075"/>
          <ac:spMkLst>
            <pc:docMk/>
            <pc:sldMk cId="4094837400" sldId="427"/>
            <ac:spMk id="9" creationId="{ADEC1764-9803-50EB-AAA9-552F8E1C679C}"/>
          </ac:spMkLst>
        </pc:spChg>
      </pc:sldChg>
      <pc:sldChg chg="addSp delSp modSp new mod modClrScheme chgLayout">
        <pc:chgData name="Berger, Martin" userId="2dce5e24-1af4-4f49-bc50-80b59c8dc36b" providerId="ADAL" clId="{4605F198-9F39-44EB-AAAC-FB9DD2BAFDB8}" dt="2022-09-20T15:33:04.277" v="22787" actId="20577"/>
        <pc:sldMkLst>
          <pc:docMk/>
          <pc:sldMk cId="1480723072" sldId="428"/>
        </pc:sldMkLst>
        <pc:spChg chg="mod ord">
          <ac:chgData name="Berger, Martin" userId="2dce5e24-1af4-4f49-bc50-80b59c8dc36b" providerId="ADAL" clId="{4605F198-9F39-44EB-AAAC-FB9DD2BAFDB8}" dt="2022-09-20T15:29:41.351" v="22274" actId="700"/>
          <ac:spMkLst>
            <pc:docMk/>
            <pc:sldMk cId="1480723072" sldId="428"/>
            <ac:spMk id="2" creationId="{8E5F458B-9B25-26CE-B482-7B7407B85697}"/>
          </ac:spMkLst>
        </pc:spChg>
        <pc:spChg chg="del mod ord">
          <ac:chgData name="Berger, Martin" userId="2dce5e24-1af4-4f49-bc50-80b59c8dc36b" providerId="ADAL" clId="{4605F198-9F39-44EB-AAAC-FB9DD2BAFDB8}" dt="2022-09-20T15:29:37.257" v="22273" actId="700"/>
          <ac:spMkLst>
            <pc:docMk/>
            <pc:sldMk cId="1480723072" sldId="428"/>
            <ac:spMk id="3" creationId="{9A39D51F-B4CC-485C-1CF5-B66B686598A3}"/>
          </ac:spMkLst>
        </pc:spChg>
        <pc:spChg chg="del">
          <ac:chgData name="Berger, Martin" userId="2dce5e24-1af4-4f49-bc50-80b59c8dc36b" providerId="ADAL" clId="{4605F198-9F39-44EB-AAAC-FB9DD2BAFDB8}" dt="2022-09-20T15:29:37.257" v="22273" actId="700"/>
          <ac:spMkLst>
            <pc:docMk/>
            <pc:sldMk cId="1480723072" sldId="428"/>
            <ac:spMk id="4" creationId="{5454517E-5051-0665-C13A-DCB7E9047481}"/>
          </ac:spMkLst>
        </pc:spChg>
        <pc:spChg chg="del mod ord">
          <ac:chgData name="Berger, Martin" userId="2dce5e24-1af4-4f49-bc50-80b59c8dc36b" providerId="ADAL" clId="{4605F198-9F39-44EB-AAAC-FB9DD2BAFDB8}" dt="2022-09-20T15:29:37.257" v="22273" actId="700"/>
          <ac:spMkLst>
            <pc:docMk/>
            <pc:sldMk cId="1480723072" sldId="428"/>
            <ac:spMk id="5" creationId="{4DF4C8B3-D9AB-822B-C176-6E5AEC2708F4}"/>
          </ac:spMkLst>
        </pc:spChg>
        <pc:spChg chg="del mod ord">
          <ac:chgData name="Berger, Martin" userId="2dce5e24-1af4-4f49-bc50-80b59c8dc36b" providerId="ADAL" clId="{4605F198-9F39-44EB-AAAC-FB9DD2BAFDB8}" dt="2022-09-20T15:29:37.257" v="22273" actId="700"/>
          <ac:spMkLst>
            <pc:docMk/>
            <pc:sldMk cId="1480723072" sldId="428"/>
            <ac:spMk id="6" creationId="{02EAEB62-BDB7-B505-C85D-881BCFF2CE49}"/>
          </ac:spMkLst>
        </pc:spChg>
        <pc:spChg chg="add del mod ord">
          <ac:chgData name="Berger, Martin" userId="2dce5e24-1af4-4f49-bc50-80b59c8dc36b" providerId="ADAL" clId="{4605F198-9F39-44EB-AAAC-FB9DD2BAFDB8}" dt="2022-09-20T15:29:41.351" v="22274" actId="700"/>
          <ac:spMkLst>
            <pc:docMk/>
            <pc:sldMk cId="1480723072" sldId="428"/>
            <ac:spMk id="7" creationId="{10CA091B-EAA6-F2EE-8FC1-EA827B64A3AA}"/>
          </ac:spMkLst>
        </pc:spChg>
        <pc:spChg chg="add del mod ord">
          <ac:chgData name="Berger, Martin" userId="2dce5e24-1af4-4f49-bc50-80b59c8dc36b" providerId="ADAL" clId="{4605F198-9F39-44EB-AAAC-FB9DD2BAFDB8}" dt="2022-09-20T15:29:41.351" v="22274" actId="700"/>
          <ac:spMkLst>
            <pc:docMk/>
            <pc:sldMk cId="1480723072" sldId="428"/>
            <ac:spMk id="8" creationId="{EC50F637-9C4B-F8D1-0356-E6DBBD3D1FB3}"/>
          </ac:spMkLst>
        </pc:spChg>
        <pc:spChg chg="add del mod ord">
          <ac:chgData name="Berger, Martin" userId="2dce5e24-1af4-4f49-bc50-80b59c8dc36b" providerId="ADAL" clId="{4605F198-9F39-44EB-AAAC-FB9DD2BAFDB8}" dt="2022-09-20T15:29:41.351" v="22274" actId="700"/>
          <ac:spMkLst>
            <pc:docMk/>
            <pc:sldMk cId="1480723072" sldId="428"/>
            <ac:spMk id="9" creationId="{CD036ABD-E762-29C1-4978-AF44918E4E4A}"/>
          </ac:spMkLst>
        </pc:spChg>
        <pc:spChg chg="add del mod ord">
          <ac:chgData name="Berger, Martin" userId="2dce5e24-1af4-4f49-bc50-80b59c8dc36b" providerId="ADAL" clId="{4605F198-9F39-44EB-AAAC-FB9DD2BAFDB8}" dt="2022-09-20T15:29:41.351" v="22274" actId="700"/>
          <ac:spMkLst>
            <pc:docMk/>
            <pc:sldMk cId="1480723072" sldId="428"/>
            <ac:spMk id="10" creationId="{7D30DA50-C4DC-41B4-945E-44A4E2DFC65A}"/>
          </ac:spMkLst>
        </pc:spChg>
        <pc:spChg chg="add mod ord">
          <ac:chgData name="Berger, Martin" userId="2dce5e24-1af4-4f49-bc50-80b59c8dc36b" providerId="ADAL" clId="{4605F198-9F39-44EB-AAAC-FB9DD2BAFDB8}" dt="2022-09-20T15:33:04.277" v="22787" actId="20577"/>
          <ac:spMkLst>
            <pc:docMk/>
            <pc:sldMk cId="1480723072" sldId="428"/>
            <ac:spMk id="11" creationId="{B1E7D0D0-8E92-9EA7-8C3D-68F115517F09}"/>
          </ac:spMkLst>
        </pc:spChg>
      </pc:sldChg>
      <pc:sldChg chg="modSp new mod">
        <pc:chgData name="Berger, Martin" userId="2dce5e24-1af4-4f49-bc50-80b59c8dc36b" providerId="ADAL" clId="{4605F198-9F39-44EB-AAAC-FB9DD2BAFDB8}" dt="2022-09-20T15:35:09.300" v="23033" actId="12"/>
        <pc:sldMkLst>
          <pc:docMk/>
          <pc:sldMk cId="1929364992" sldId="429"/>
        </pc:sldMkLst>
        <pc:spChg chg="mod">
          <ac:chgData name="Berger, Martin" userId="2dce5e24-1af4-4f49-bc50-80b59c8dc36b" providerId="ADAL" clId="{4605F198-9F39-44EB-AAAC-FB9DD2BAFDB8}" dt="2022-09-20T15:33:22.055" v="22799" actId="20577"/>
          <ac:spMkLst>
            <pc:docMk/>
            <pc:sldMk cId="1929364992" sldId="429"/>
            <ac:spMk id="2" creationId="{27D5BE2B-C9FC-E730-67F5-5A61287524E8}"/>
          </ac:spMkLst>
        </pc:spChg>
        <pc:spChg chg="mod">
          <ac:chgData name="Berger, Martin" userId="2dce5e24-1af4-4f49-bc50-80b59c8dc36b" providerId="ADAL" clId="{4605F198-9F39-44EB-AAAC-FB9DD2BAFDB8}" dt="2022-09-20T15:35:09.300" v="23033" actId="12"/>
          <ac:spMkLst>
            <pc:docMk/>
            <pc:sldMk cId="1929364992" sldId="429"/>
            <ac:spMk id="3" creationId="{B126FE7E-1A0C-6697-DA3D-3DADE9989B17}"/>
          </ac:spMkLst>
        </pc:spChg>
      </pc:sldChg>
      <pc:sldChg chg="addSp modSp new mod">
        <pc:chgData name="Berger, Martin" userId="2dce5e24-1af4-4f49-bc50-80b59c8dc36b" providerId="ADAL" clId="{4605F198-9F39-44EB-AAAC-FB9DD2BAFDB8}" dt="2022-09-20T15:38:19.032" v="23477" actId="20577"/>
        <pc:sldMkLst>
          <pc:docMk/>
          <pc:sldMk cId="606843754" sldId="430"/>
        </pc:sldMkLst>
        <pc:spChg chg="mod">
          <ac:chgData name="Berger, Martin" userId="2dce5e24-1af4-4f49-bc50-80b59c8dc36b" providerId="ADAL" clId="{4605F198-9F39-44EB-AAAC-FB9DD2BAFDB8}" dt="2022-09-20T15:38:19.032" v="23477" actId="20577"/>
          <ac:spMkLst>
            <pc:docMk/>
            <pc:sldMk cId="606843754" sldId="430"/>
            <ac:spMk id="2" creationId="{0488BA05-6B8B-504E-CCF3-EB949AC08488}"/>
          </ac:spMkLst>
        </pc:spChg>
        <pc:spChg chg="mod">
          <ac:chgData name="Berger, Martin" userId="2dce5e24-1af4-4f49-bc50-80b59c8dc36b" providerId="ADAL" clId="{4605F198-9F39-44EB-AAAC-FB9DD2BAFDB8}" dt="2022-09-20T15:36:59.945" v="23464" actId="12"/>
          <ac:spMkLst>
            <pc:docMk/>
            <pc:sldMk cId="606843754" sldId="430"/>
            <ac:spMk id="3" creationId="{BE2011EC-1E85-70B7-64D6-7827FA18280C}"/>
          </ac:spMkLst>
        </pc:spChg>
        <pc:picChg chg="add mod">
          <ac:chgData name="Berger, Martin" userId="2dce5e24-1af4-4f49-bc50-80b59c8dc36b" providerId="ADAL" clId="{4605F198-9F39-44EB-AAAC-FB9DD2BAFDB8}" dt="2022-09-20T15:38:15.061" v="23470" actId="1076"/>
          <ac:picMkLst>
            <pc:docMk/>
            <pc:sldMk cId="606843754" sldId="430"/>
            <ac:picMk id="5" creationId="{4BD485FA-27AB-2652-64CE-758F6F5FEB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20.09.2022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pPr/>
              <a:t>‹#›</a:t>
            </a:fld>
            <a:endParaRPr lang="de-DE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91" y="657416"/>
            <a:ext cx="6766572" cy="380700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spcBef>
        <a:spcPts val="600"/>
      </a:spcBef>
      <a:spcAft>
        <a:spcPts val="600"/>
      </a:spcAft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1pPr>
    <a:lvl2pPr marL="228594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Wingdings" pitchFamily="2" charset="2"/>
      <a:buChar char="§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2pPr>
    <a:lvl3pPr marL="482588" indent="-2539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tabLst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3pPr>
    <a:lvl4pPr marL="711182" indent="-228594" algn="l" defTabSz="1219170" rtl="0" eaLnBrk="1" latinLnBrk="0" hangingPunct="1">
      <a:spcBef>
        <a:spcPts val="300"/>
      </a:spcBef>
      <a:spcAft>
        <a:spcPts val="0"/>
      </a:spcAft>
      <a:buSzPct val="120000"/>
      <a:buFont typeface="Courier New" panose="02070309020205020404" pitchFamily="49" charset="0"/>
      <a:buChar char="o"/>
      <a:defRPr sz="1200" b="0" i="0" kern="1200">
        <a:solidFill>
          <a:srgbClr val="535353"/>
        </a:solidFill>
        <a:latin typeface="Open Sans Light" pitchFamily="2" charset="0"/>
        <a:ea typeface="Open Sans Light" pitchFamily="2" charset="0"/>
        <a:cs typeface="Open Sans Light" pitchFamily="2" charset="0"/>
      </a:defRPr>
    </a:lvl4pPr>
    <a:lvl5pPr marL="2438339" algn="l" defTabSz="1219170" rtl="0" eaLnBrk="1" latinLnBrk="0" hangingPunct="1">
      <a:defRPr sz="1600" kern="1200">
        <a:solidFill>
          <a:srgbClr val="535353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00" y="657225"/>
            <a:ext cx="6765925" cy="3806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de-CH" noProof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de-CH" noProof="0" smtClean="0"/>
              <a:pPr/>
              <a:t>20.09.2022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791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C43091-4154-DD5B-83F1-304052C2CA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875" y="2273300"/>
            <a:ext cx="11388725" cy="42185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A17114-4D30-C41A-255A-5CC207F601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875" y="1744664"/>
            <a:ext cx="11388725" cy="5017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ED261FE-47C5-94AF-9ADE-E7CB0AC6991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F4967A5-07A0-EBD4-D615-D9432CA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925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C68C93-67BC-67DF-8EC3-70C249F0B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44663"/>
            <a:ext cx="11382375" cy="4740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45013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" descr="2008292_Trivadis_PPT_Concept_Design_CICD4.png">
            <a:extLst>
              <a:ext uri="{FF2B5EF4-FFF2-40B4-BE49-F238E27FC236}">
                <a16:creationId xmlns:a16="http://schemas.microsoft.com/office/drawing/2014/main" id="{AA75E9A7-E41D-D7BF-CC77-E96A62402F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35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4EEE7-C7B5-915E-F7AD-35B1BAE6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7E99-69CC-212E-BDF5-585DA57B6904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en-US" sz="240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0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1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9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0237" y="2567227"/>
            <a:ext cx="8651529" cy="17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A071D3-07B7-CA02-BEC8-07389493853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de-CH" noProof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de-CH" noProof="0"/>
              <a:t>Title</a:t>
            </a:r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FCEF-3221-1021-0827-1381EE2B22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79899" y="2617159"/>
            <a:ext cx="7513705" cy="337724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742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Agenda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0F087-9581-2908-9E24-E3FDE30AD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88" y="1720850"/>
            <a:ext cx="11358562" cy="475187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/>
            </a:lvl1pPr>
            <a:lvl2pPr marL="457200" indent="-457200">
              <a:buSzPct val="100000"/>
              <a:buFont typeface="+mj-lt"/>
              <a:buAutoNum type="arabicPeriod"/>
              <a:defRPr/>
            </a:lvl2pPr>
            <a:lvl3pPr marL="841190" indent="-457200">
              <a:buFont typeface="+mj-lt"/>
              <a:buAutoNum type="arabicPeriod"/>
              <a:defRPr/>
            </a:lvl3pPr>
            <a:lvl4pPr marL="1113351" indent="-457200">
              <a:buFont typeface="+mj-lt"/>
              <a:buAutoNum type="arabicPeriod"/>
              <a:defRPr/>
            </a:lvl4pPr>
            <a:lvl5pPr marL="1356761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C1F236-B920-DCD5-44F0-ADF67FB11DA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</p:spTree>
    <p:extLst>
      <p:ext uri="{BB962C8B-B14F-4D97-AF65-F5344CB8AC3E}">
        <p14:creationId xmlns:p14="http://schemas.microsoft.com/office/powerpoint/2010/main" val="306718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144F9E-19DE-5478-DA44-5CA47AC03E73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EDBCFB-EEB5-D1DC-B2AF-9768209B0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4740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6272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xt Headline 2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7697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3BC2C-328A-38E2-E7EB-8E48D5DE8DD8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46B49-0E9B-871C-34CA-1AC71DD229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113823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2415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Text Headline 1-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4A28EA-2508-3F4F-2E9B-E6815DBEC285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E56BC2-459E-9732-DDBA-F57C2060F0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20850"/>
            <a:ext cx="5570538" cy="4803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0CC884-86C7-A198-2549-79386D8E78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9825" y="1720850"/>
            <a:ext cx="5559425" cy="475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7790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209226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15D1FE9-B86F-8F47-A426-95D6698588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872" y="2927417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0D602DF-984B-3638-CA3B-6653C731282E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92A378-FF8A-D2E0-5E4D-E7ED9EB270A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14CD47-6E28-35B1-6180-0DDF2E6927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4016863"/>
            <a:ext cx="11369308" cy="10775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385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980B2-C039-7B43-8DDD-DF9F720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52" y="385277"/>
            <a:ext cx="10738464" cy="4384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B6910616-81FE-ACD3-33C3-ED31E630E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62" y="6242048"/>
            <a:ext cx="851159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5DE424-7278-F1FA-75D3-ACD659CB4129}"/>
              </a:ext>
            </a:extLst>
          </p:cNvPr>
          <p:cNvSpPr txBox="1">
            <a:spLocks/>
          </p:cNvSpPr>
          <p:nvPr userDrawn="1"/>
        </p:nvSpPr>
        <p:spPr>
          <a:xfrm>
            <a:off x="606112" y="499260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1500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2FAC7E2-A0C4-E7B6-F57B-E569DE9B70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240" y="5158419"/>
            <a:ext cx="11382676" cy="978472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noProof="0"/>
              <a:t>Placeholder: font Courier New, not smaller than 14pt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F8597E-071E-5D07-68CA-1307E7A41AB9}"/>
              </a:ext>
            </a:extLst>
          </p:cNvPr>
          <p:cNvSpPr txBox="1">
            <a:spLocks/>
          </p:cNvSpPr>
          <p:nvPr userDrawn="1"/>
        </p:nvSpPr>
        <p:spPr>
          <a:xfrm>
            <a:off x="397564" y="379863"/>
            <a:ext cx="636107" cy="444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fld id="{C5EF2332-01BF-834F-8236-50238282D533}" type="slidenum">
              <a:rPr lang="de-CH" sz="2400" noProof="0" smtClean="0"/>
              <a:pPr>
                <a:lnSpc>
                  <a:spcPct val="90000"/>
                </a:lnSpc>
                <a:spcBef>
                  <a:spcPts val="750"/>
                </a:spcBef>
              </a:pPr>
              <a:t>‹#›</a:t>
            </a:fld>
            <a:endParaRPr lang="de-CH" sz="2400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EF7E777-ADFA-BF0F-70E6-6FC7FBF9167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6875" y="1744663"/>
            <a:ext cx="11382375" cy="326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65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96240" y="1747521"/>
            <a:ext cx="11389360" cy="465556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1020297" y="385770"/>
            <a:ext cx="10765303" cy="438429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40" r:id="rId3"/>
    <p:sldLayoutId id="2147483741" r:id="rId4"/>
    <p:sldLayoutId id="2147483708" r:id="rId5"/>
    <p:sldLayoutId id="2147483742" r:id="rId6"/>
    <p:sldLayoutId id="2147483743" r:id="rId7"/>
    <p:sldLayoutId id="2147483744" r:id="rId8"/>
    <p:sldLayoutId id="2147483745" r:id="rId9"/>
    <p:sldLayoutId id="2147483732" r:id="rId10"/>
    <p:sldLayoutId id="2147483746" r:id="rId11"/>
    <p:sldLayoutId id="2147483747" r:id="rId12"/>
    <p:sldLayoutId id="2147483736" r:id="rId13"/>
    <p:sldLayoutId id="2147483737" r:id="rId14"/>
    <p:sldLayoutId id="2147483738" r:id="rId15"/>
    <p:sldLayoutId id="2147483739" r:id="rId16"/>
  </p:sldLayoutIdLst>
  <p:hf hdr="0" dt="0"/>
  <p:txStyles>
    <p:titleStyle>
      <a:lvl1pPr marL="0" algn="l" defTabSz="914400" rtl="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defRPr lang="de-DE" sz="2400" b="1" i="0" u="none" kern="1200" cap="all" baseline="0" dirty="0">
          <a:solidFill>
            <a:srgbClr val="141313"/>
          </a:solidFill>
          <a:latin typeface="Montserrat SemiBold" pitchFamily="2" charset="77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Segoe UI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20000"/>
        <a:buFont typeface="Wingdings" pitchFamily="2" charset="2"/>
        <a:buNone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296326" indent="-296326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623984" indent="-239994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>
          <a:srgbClr val="000000"/>
        </a:buClr>
        <a:buFont typeface="Courier New" panose="02070309020205020404" pitchFamily="49" charset="0"/>
        <a:buChar char="o"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899562" indent="-243411" algn="l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1132389" indent="-232828" algn="l" defTabSz="1200121" rtl="0" eaLnBrk="1" fontAlgn="base" hangingPunct="1">
        <a:lnSpc>
          <a:spcPct val="90000"/>
        </a:lnSpc>
        <a:spcBef>
          <a:spcPts val="300"/>
        </a:spcBef>
        <a:spcAft>
          <a:spcPct val="0"/>
        </a:spcAft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1365217" indent="-232828" algn="l" defTabSz="1219170" rtl="0" eaLnBrk="1" latinLnBrk="0" hangingPunct="1">
        <a:lnSpc>
          <a:spcPct val="90000"/>
        </a:lnSpc>
        <a:spcBef>
          <a:spcPts val="300"/>
        </a:spcBef>
        <a:buClrTx/>
        <a:buFont typeface="Courier New" panose="02070309020205020404" pitchFamily="49" charset="0"/>
        <a:buChar char="o"/>
        <a:tabLst/>
        <a:defRPr sz="2000" b="0" i="0" kern="1200" baseline="0">
          <a:solidFill>
            <a:srgbClr val="000000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6pPr>
      <a:lvl7pPr marL="623984" indent="-239994" algn="l" defTabSz="1219170" rtl="0" eaLnBrk="1" latinLnBrk="0" hangingPunct="1">
        <a:lnSpc>
          <a:spcPts val="2533"/>
        </a:lnSpc>
        <a:spcBef>
          <a:spcPts val="1200"/>
        </a:spcBef>
        <a:buClr>
          <a:schemeClr val="tx1"/>
        </a:buClr>
        <a:buFont typeface="Segoe UI" pitchFamily="34" charset="0"/>
        <a:buChar char="&gt;"/>
        <a:defRPr sz="2133" kern="1200">
          <a:solidFill>
            <a:srgbClr val="666666"/>
          </a:solidFill>
          <a:latin typeface="Arial"/>
          <a:ea typeface="+mn-ea"/>
          <a:cs typeface="Arial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6" userDrawn="1">
          <p15:clr>
            <a:srgbClr val="F26B43"/>
          </p15:clr>
        </p15:guide>
        <p15:guide id="2" pos="423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529" userDrawn="1">
          <p15:clr>
            <a:srgbClr val="F26B43"/>
          </p15:clr>
        </p15:guide>
        <p15:guide id="5" orient="horz" pos="3672" userDrawn="1">
          <p15:clr>
            <a:srgbClr val="F26B43"/>
          </p15:clr>
        </p15:guide>
        <p15:guide id="6" orient="horz" pos="4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35.sv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oradba.ch/doag2022/lab/oci-login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oradba.ch/doag2022/lab/oci-compute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oradba.ch/doag2022/lab/oci-compute-bv/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6437F-1663-21CA-CBA7-5D26ADF9D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noProof="0"/>
              <a:t>OCI Walkthrough</a:t>
            </a:r>
            <a:endParaRPr lang="de-CH" noProof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B8D0DC-0AE2-4996-6B08-B06D426F1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DOAG </a:t>
            </a:r>
            <a:r>
              <a:rPr lang="de-CH" noProof="0" dirty="0"/>
              <a:t>OCI Kickstart Workshop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0498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A29D-F09B-93E2-C3D5-4046BE8D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vcn</a:t>
            </a:r>
            <a:r>
              <a:rPr lang="de-CH" dirty="0"/>
              <a:t> – </a:t>
            </a:r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4922-4895-AB39-FA78-7259BA42D0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Minimal: 1 VCN plus </a:t>
            </a:r>
            <a:br>
              <a:rPr lang="de-CH" dirty="0"/>
            </a:br>
            <a:r>
              <a:rPr lang="de-CH" dirty="0"/>
              <a:t>1 </a:t>
            </a:r>
            <a:r>
              <a:rPr lang="de-CH" dirty="0" err="1"/>
              <a:t>Subnet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Public oder Private </a:t>
            </a:r>
            <a:br>
              <a:rPr lang="de-CH" dirty="0"/>
            </a:br>
            <a:r>
              <a:rPr lang="de-CH" dirty="0" err="1"/>
              <a:t>Subnets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Internet Gateway oder </a:t>
            </a:r>
            <a:br>
              <a:rPr lang="de-CH" dirty="0"/>
            </a:br>
            <a:r>
              <a:rPr lang="de-CH" dirty="0"/>
              <a:t>NAT 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VPN oder </a:t>
            </a:r>
            <a:br>
              <a:rPr lang="de-CH" dirty="0"/>
            </a:br>
            <a:r>
              <a:rPr lang="de-CH" dirty="0" err="1"/>
              <a:t>Direct</a:t>
            </a:r>
            <a:r>
              <a:rPr lang="de-CH" dirty="0"/>
              <a:t> Connect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93AB80-2ECB-3A31-B784-7FC0274A5F1D}"/>
              </a:ext>
            </a:extLst>
          </p:cNvPr>
          <p:cNvSpPr/>
          <p:nvPr/>
        </p:nvSpPr>
        <p:spPr>
          <a:xfrm>
            <a:off x="3838013" y="1062405"/>
            <a:ext cx="6673021" cy="1006942"/>
          </a:xfrm>
          <a:prstGeom prst="roundRect">
            <a:avLst>
              <a:gd name="adj" fmla="val 2033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GB" sz="900" b="1" dirty="0">
                <a:solidFill>
                  <a:schemeClr val="tx1"/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On-Premises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2F9E27-1D19-D4EB-8E73-F1455AB1A43B}"/>
              </a:ext>
            </a:extLst>
          </p:cNvPr>
          <p:cNvGrpSpPr/>
          <p:nvPr/>
        </p:nvGrpSpPr>
        <p:grpSpPr>
          <a:xfrm>
            <a:off x="6919597" y="1342373"/>
            <a:ext cx="558851" cy="574402"/>
            <a:chOff x="10924232" y="1621260"/>
            <a:chExt cx="558851" cy="5744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1368E0-35C3-9DAF-E97D-3B5AF20A7A9E}"/>
                </a:ext>
              </a:extLst>
            </p:cNvPr>
            <p:cNvSpPr/>
            <p:nvPr/>
          </p:nvSpPr>
          <p:spPr>
            <a:xfrm>
              <a:off x="10924232" y="2080246"/>
              <a:ext cx="558851" cy="11541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85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CPE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571E31-6B9A-0264-F013-5AAF5C937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5973" y="1621260"/>
              <a:ext cx="455369" cy="455369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45BC88-600E-1E28-CAB4-BEA90CD5EFB7}"/>
              </a:ext>
            </a:extLst>
          </p:cNvPr>
          <p:cNvSpPr/>
          <p:nvPr/>
        </p:nvSpPr>
        <p:spPr>
          <a:xfrm>
            <a:off x="3838013" y="2156521"/>
            <a:ext cx="6673021" cy="4533327"/>
          </a:xfrm>
          <a:prstGeom prst="roundRect">
            <a:avLst>
              <a:gd name="adj" fmla="val 563"/>
            </a:avLst>
          </a:prstGeom>
          <a:solidFill>
            <a:srgbClr val="F5F4F2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r>
              <a:rPr lang="en-GB" sz="900" b="1" dirty="0">
                <a:solidFill>
                  <a:schemeClr val="tx1"/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OCI Region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D496FA-7315-709A-C833-D112EEF10702}"/>
              </a:ext>
            </a:extLst>
          </p:cNvPr>
          <p:cNvSpPr/>
          <p:nvPr/>
        </p:nvSpPr>
        <p:spPr>
          <a:xfrm>
            <a:off x="4662556" y="2230165"/>
            <a:ext cx="1558776" cy="3645320"/>
          </a:xfrm>
          <a:prstGeom prst="roundRect">
            <a:avLst>
              <a:gd name="adj" fmla="val 1237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 Domain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061DF-51D0-DF70-4169-165DE2085697}"/>
              </a:ext>
            </a:extLst>
          </p:cNvPr>
          <p:cNvSpPr/>
          <p:nvPr/>
        </p:nvSpPr>
        <p:spPr>
          <a:xfrm>
            <a:off x="3987495" y="2844677"/>
            <a:ext cx="2761611" cy="1571757"/>
          </a:xfrm>
          <a:prstGeom prst="rect">
            <a:avLst/>
          </a:prstGeom>
          <a:noFill/>
          <a:ln w="12700">
            <a:solidFill>
              <a:srgbClr val="BB501C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90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Subnet A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10.0.30.0/24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Bastion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4FFB50-9156-3F8D-2AA2-50CF769734AD}"/>
              </a:ext>
            </a:extLst>
          </p:cNvPr>
          <p:cNvGrpSpPr/>
          <p:nvPr/>
        </p:nvGrpSpPr>
        <p:grpSpPr>
          <a:xfrm>
            <a:off x="6276564" y="2736514"/>
            <a:ext cx="419385" cy="228600"/>
            <a:chOff x="9366168" y="2549119"/>
            <a:chExt cx="419385" cy="228600"/>
          </a:xfrm>
        </p:grpSpPr>
        <p:pic>
          <p:nvPicPr>
            <p:cNvPr id="12" name="Graphic 3">
              <a:extLst>
                <a:ext uri="{FF2B5EF4-FFF2-40B4-BE49-F238E27FC236}">
                  <a16:creationId xmlns:a16="http://schemas.microsoft.com/office/drawing/2014/main" id="{1418CE22-30AD-6549-8774-6DFA9840D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1381" y="2549119"/>
              <a:ext cx="174172" cy="228600"/>
            </a:xfrm>
            <a:prstGeom prst="rect">
              <a:avLst/>
            </a:prstGeom>
          </p:spPr>
        </p:pic>
        <p:pic>
          <p:nvPicPr>
            <p:cNvPr id="13" name="Graphic 4">
              <a:extLst>
                <a:ext uri="{FF2B5EF4-FFF2-40B4-BE49-F238E27FC236}">
                  <a16:creationId xmlns:a16="http://schemas.microsoft.com/office/drawing/2014/main" id="{F53BF3F5-6DB5-10D3-29D3-91079F551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66168" y="2549119"/>
              <a:ext cx="228600" cy="2286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A0B60-E88C-D887-5495-95A26DA0E01C}"/>
              </a:ext>
            </a:extLst>
          </p:cNvPr>
          <p:cNvSpPr/>
          <p:nvPr/>
        </p:nvSpPr>
        <p:spPr>
          <a:xfrm>
            <a:off x="3987495" y="4635828"/>
            <a:ext cx="2761611" cy="1075328"/>
          </a:xfrm>
          <a:prstGeom prst="rect">
            <a:avLst/>
          </a:prstGeom>
          <a:noFill/>
          <a:ln w="12700">
            <a:solidFill>
              <a:srgbClr val="BB501C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Subnet B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10.0.30.0/24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Primary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Database</a:t>
            </a:r>
          </a:p>
        </p:txBody>
      </p:sp>
      <p:sp>
        <p:nvSpPr>
          <p:cNvPr id="15" name="Rounded Rectangle 37">
            <a:extLst>
              <a:ext uri="{FF2B5EF4-FFF2-40B4-BE49-F238E27FC236}">
                <a16:creationId xmlns:a16="http://schemas.microsoft.com/office/drawing/2014/main" id="{9CC70BB4-D50C-D21F-BC25-47450B18B84A}"/>
              </a:ext>
            </a:extLst>
          </p:cNvPr>
          <p:cNvSpPr/>
          <p:nvPr/>
        </p:nvSpPr>
        <p:spPr>
          <a:xfrm>
            <a:off x="8276802" y="2230165"/>
            <a:ext cx="1558776" cy="3645320"/>
          </a:xfrm>
          <a:prstGeom prst="roundRect">
            <a:avLst>
              <a:gd name="adj" fmla="val 1237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 Domain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5CB666-124E-DDBB-D719-817DE6F989AD}"/>
              </a:ext>
            </a:extLst>
          </p:cNvPr>
          <p:cNvSpPr/>
          <p:nvPr/>
        </p:nvSpPr>
        <p:spPr>
          <a:xfrm>
            <a:off x="7613724" y="4635828"/>
            <a:ext cx="2761611" cy="1075328"/>
          </a:xfrm>
          <a:prstGeom prst="rect">
            <a:avLst/>
          </a:prstGeom>
          <a:noFill/>
          <a:ln w="12700">
            <a:solidFill>
              <a:srgbClr val="BB501C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Subnet D</a:t>
            </a:r>
          </a:p>
          <a:p>
            <a:pPr lvl="0"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10.0.30.0/24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Standby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C51F69-D200-E42C-9147-00789D169B92}"/>
              </a:ext>
            </a:extLst>
          </p:cNvPr>
          <p:cNvSpPr/>
          <p:nvPr/>
        </p:nvSpPr>
        <p:spPr>
          <a:xfrm>
            <a:off x="3913851" y="2549279"/>
            <a:ext cx="6529676" cy="3240290"/>
          </a:xfrm>
          <a:prstGeom prst="rect">
            <a:avLst/>
          </a:prstGeom>
          <a:noFill/>
          <a:ln w="12700" cmpd="sng">
            <a:solidFill>
              <a:srgbClr val="BB501C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VCN</a:t>
            </a:r>
          </a:p>
        </p:txBody>
      </p:sp>
      <p:pic>
        <p:nvPicPr>
          <p:cNvPr id="18" name="Graphic 46">
            <a:extLst>
              <a:ext uri="{FF2B5EF4-FFF2-40B4-BE49-F238E27FC236}">
                <a16:creationId xmlns:a16="http://schemas.microsoft.com/office/drawing/2014/main" id="{33B6D36C-4083-D0AB-63DC-63DCCD36B0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7099" y="2424237"/>
            <a:ext cx="239486" cy="228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E6C272-6404-D695-6601-DBD6CAC0F725}"/>
              </a:ext>
            </a:extLst>
          </p:cNvPr>
          <p:cNvGrpSpPr/>
          <p:nvPr/>
        </p:nvGrpSpPr>
        <p:grpSpPr>
          <a:xfrm>
            <a:off x="5495998" y="3158775"/>
            <a:ext cx="3862274" cy="730878"/>
            <a:chOff x="2886498" y="2865683"/>
            <a:chExt cx="4320060" cy="73087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CCB59F-0BC4-15D2-8420-61C9BE5EAE61}"/>
                </a:ext>
              </a:extLst>
            </p:cNvPr>
            <p:cNvCxnSpPr/>
            <p:nvPr/>
          </p:nvCxnSpPr>
          <p:spPr bwMode="auto">
            <a:xfrm flipH="1">
              <a:off x="2886498" y="3235299"/>
              <a:ext cx="3922161" cy="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312D2A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Left Bracket 20">
              <a:extLst>
                <a:ext uri="{FF2B5EF4-FFF2-40B4-BE49-F238E27FC236}">
                  <a16:creationId xmlns:a16="http://schemas.microsoft.com/office/drawing/2014/main" id="{9B47112E-5DBE-B76F-0C18-F7797E61E924}"/>
                </a:ext>
              </a:extLst>
            </p:cNvPr>
            <p:cNvSpPr/>
            <p:nvPr/>
          </p:nvSpPr>
          <p:spPr>
            <a:xfrm rot="10800000" flipH="1">
              <a:off x="6808660" y="2865683"/>
              <a:ext cx="397898" cy="730878"/>
            </a:xfrm>
            <a:prstGeom prst="leftBracket">
              <a:avLst>
                <a:gd name="adj" fmla="val 0"/>
              </a:avLst>
            </a:prstGeom>
            <a:ln w="12700">
              <a:solidFill>
                <a:srgbClr val="312D2A"/>
              </a:solidFill>
              <a:miter lim="800000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1B996D-96B7-5ACD-661D-879C613588E0}"/>
              </a:ext>
            </a:extLst>
          </p:cNvPr>
          <p:cNvGrpSpPr/>
          <p:nvPr/>
        </p:nvGrpSpPr>
        <p:grpSpPr>
          <a:xfrm>
            <a:off x="7613725" y="2736514"/>
            <a:ext cx="2761611" cy="1679920"/>
            <a:chOff x="5418895" y="2347429"/>
            <a:chExt cx="2761611" cy="16799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BB13E50-A204-42F0-B588-4A92AD32968B}"/>
                </a:ext>
              </a:extLst>
            </p:cNvPr>
            <p:cNvGrpSpPr/>
            <p:nvPr/>
          </p:nvGrpSpPr>
          <p:grpSpPr>
            <a:xfrm>
              <a:off x="5418895" y="2347429"/>
              <a:ext cx="2761611" cy="1679920"/>
              <a:chOff x="5418895" y="2347429"/>
              <a:chExt cx="2761611" cy="167992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4C8875-9D92-9F82-10E5-5AD742F3426A}"/>
                  </a:ext>
                </a:extLst>
              </p:cNvPr>
              <p:cNvSpPr/>
              <p:nvPr/>
            </p:nvSpPr>
            <p:spPr>
              <a:xfrm>
                <a:off x="5418895" y="2455592"/>
                <a:ext cx="2761611" cy="1571757"/>
              </a:xfrm>
              <a:prstGeom prst="rect">
                <a:avLst/>
              </a:prstGeom>
              <a:noFill/>
              <a:ln w="12700">
                <a:solidFill>
                  <a:srgbClr val="BB501C"/>
                </a:solidFill>
                <a:prstDash val="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</a:pPr>
                <a:r>
                  <a:rPr lang="en-US" sz="900" dirty="0">
                    <a:solidFill>
                      <a:schemeClr val="accent5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Subnet C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10.0.30.0/24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Loaded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Balanced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>
                    <a:solidFill>
                      <a:schemeClr val="tx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Web Servers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02A8C10-05AD-2C7D-1CA0-DE20855B2E57}"/>
                  </a:ext>
                </a:extLst>
              </p:cNvPr>
              <p:cNvGrpSpPr/>
              <p:nvPr/>
            </p:nvGrpSpPr>
            <p:grpSpPr>
              <a:xfrm>
                <a:off x="7707964" y="2347429"/>
                <a:ext cx="419385" cy="228600"/>
                <a:chOff x="9366168" y="2549119"/>
                <a:chExt cx="419385" cy="228600"/>
              </a:xfrm>
            </p:grpSpPr>
            <p:pic>
              <p:nvPicPr>
                <p:cNvPr id="37" name="Graphic 3">
                  <a:extLst>
                    <a:ext uri="{FF2B5EF4-FFF2-40B4-BE49-F238E27FC236}">
                      <a16:creationId xmlns:a16="http://schemas.microsoft.com/office/drawing/2014/main" id="{9F2767F1-7A7A-99FB-6641-EAA75C9A5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1381" y="2549119"/>
                  <a:ext cx="174172" cy="228600"/>
                </a:xfrm>
                <a:prstGeom prst="rect">
                  <a:avLst/>
                </a:prstGeom>
              </p:spPr>
            </p:pic>
            <p:pic>
              <p:nvPicPr>
                <p:cNvPr id="38" name="Graphic 4">
                  <a:extLst>
                    <a:ext uri="{FF2B5EF4-FFF2-40B4-BE49-F238E27FC236}">
                      <a16:creationId xmlns:a16="http://schemas.microsoft.com/office/drawing/2014/main" id="{7D4427BD-476B-40EA-933A-8EA719BD94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168" y="2549119"/>
                  <a:ext cx="228600" cy="2286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AEEF79-7C37-ECD0-36CB-9D44481CA902}"/>
                </a:ext>
              </a:extLst>
            </p:cNvPr>
            <p:cNvGrpSpPr/>
            <p:nvPr/>
          </p:nvGrpSpPr>
          <p:grpSpPr>
            <a:xfrm>
              <a:off x="6165403" y="2540970"/>
              <a:ext cx="1474301" cy="1455694"/>
              <a:chOff x="6165403" y="2540970"/>
              <a:chExt cx="1474301" cy="145569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9E85EBF-A1EE-73EC-E413-B3B091E8A5CF}"/>
                  </a:ext>
                </a:extLst>
              </p:cNvPr>
              <p:cNvGrpSpPr/>
              <p:nvPr/>
            </p:nvGrpSpPr>
            <p:grpSpPr>
              <a:xfrm>
                <a:off x="6639210" y="2540970"/>
                <a:ext cx="1000494" cy="1455694"/>
                <a:chOff x="6740155" y="2642533"/>
                <a:chExt cx="1000494" cy="145569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9AD7A51-28F4-CC5C-6FED-DBEE6F7ED1D1}"/>
                    </a:ext>
                  </a:extLst>
                </p:cNvPr>
                <p:cNvGrpSpPr/>
                <p:nvPr/>
              </p:nvGrpSpPr>
              <p:grpSpPr>
                <a:xfrm>
                  <a:off x="6740155" y="3362085"/>
                  <a:ext cx="1000492" cy="736142"/>
                  <a:chOff x="6713653" y="2763311"/>
                  <a:chExt cx="1000492" cy="736142"/>
                </a:xfrm>
              </p:grpSpPr>
              <p:pic>
                <p:nvPicPr>
                  <p:cNvPr id="33" name="Graphic 80">
                    <a:extLst>
                      <a:ext uri="{FF2B5EF4-FFF2-40B4-BE49-F238E27FC236}">
                        <a16:creationId xmlns:a16="http://schemas.microsoft.com/office/drawing/2014/main" id="{2623BBE4-0DFA-6A25-ABF7-72A4D65F67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5299" y="2763311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3B8382E-EE6D-0716-29A0-CDAD90936FE9}"/>
                      </a:ext>
                    </a:extLst>
                  </p:cNvPr>
                  <p:cNvSpPr/>
                  <p:nvPr/>
                </p:nvSpPr>
                <p:spPr>
                  <a:xfrm>
                    <a:off x="6713653" y="3185521"/>
                    <a:ext cx="1000492" cy="3139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800" dirty="0">
                        <a:solidFill>
                          <a:schemeClr val="tx2"/>
                        </a:solidFill>
                        <a:latin typeface="Open Sans" panose="020B06060305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Virtual</a:t>
                    </a:r>
                    <a:endParaRPr lang="en-US" sz="600" b="1" dirty="0">
                      <a:solidFill>
                        <a:schemeClr val="tx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endParaRP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sz="800" dirty="0">
                        <a:solidFill>
                          <a:schemeClr val="tx2"/>
                        </a:solidFill>
                        <a:latin typeface="Open Sans" panose="020B06060305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Machine</a:t>
                    </a: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CB30CA6-78A4-B67B-5B06-982492DB7996}"/>
                    </a:ext>
                  </a:extLst>
                </p:cNvPr>
                <p:cNvGrpSpPr/>
                <p:nvPr/>
              </p:nvGrpSpPr>
              <p:grpSpPr>
                <a:xfrm>
                  <a:off x="6740157" y="2642533"/>
                  <a:ext cx="1000492" cy="736142"/>
                  <a:chOff x="6713653" y="2763311"/>
                  <a:chExt cx="1000492" cy="736142"/>
                </a:xfrm>
              </p:grpSpPr>
              <p:pic>
                <p:nvPicPr>
                  <p:cNvPr id="31" name="Graphic 80">
                    <a:extLst>
                      <a:ext uri="{FF2B5EF4-FFF2-40B4-BE49-F238E27FC236}">
                        <a16:creationId xmlns:a16="http://schemas.microsoft.com/office/drawing/2014/main" id="{EBEE08A5-FD54-F188-07AD-EBFC1DFA4F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5299" y="2763311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9C602C46-15F0-3332-4FE8-90DE75DC4373}"/>
                      </a:ext>
                    </a:extLst>
                  </p:cNvPr>
                  <p:cNvSpPr/>
                  <p:nvPr/>
                </p:nvSpPr>
                <p:spPr>
                  <a:xfrm>
                    <a:off x="6713653" y="3185521"/>
                    <a:ext cx="1000492" cy="3139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800" dirty="0">
                        <a:solidFill>
                          <a:schemeClr val="tx2"/>
                        </a:solidFill>
                        <a:latin typeface="Open Sans" panose="020B06060305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Virtual</a:t>
                    </a:r>
                    <a:r>
                      <a:rPr lang="en-US" sz="600" b="1" dirty="0">
                        <a:solidFill>
                          <a:schemeClr val="tx2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sz="800" dirty="0">
                        <a:solidFill>
                          <a:schemeClr val="tx2"/>
                        </a:solidFill>
                        <a:latin typeface="Open Sans" panose="020B06060305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Machine</a:t>
                    </a:r>
                  </a:p>
                </p:txBody>
              </p: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FC388A9-F9D1-C8A8-54EA-6539D90AC19E}"/>
                  </a:ext>
                </a:extLst>
              </p:cNvPr>
              <p:cNvGrpSpPr/>
              <p:nvPr/>
            </p:nvGrpSpPr>
            <p:grpSpPr>
              <a:xfrm>
                <a:off x="6165403" y="2916888"/>
                <a:ext cx="625782" cy="734228"/>
                <a:chOff x="6318107" y="2959365"/>
                <a:chExt cx="625782" cy="734228"/>
              </a:xfrm>
            </p:grpSpPr>
            <p:pic>
              <p:nvPicPr>
                <p:cNvPr id="27" name="Graphic 78">
                  <a:extLst>
                    <a:ext uri="{FF2B5EF4-FFF2-40B4-BE49-F238E27FC236}">
                      <a16:creationId xmlns:a16="http://schemas.microsoft.com/office/drawing/2014/main" id="{3C4DA7C0-14A3-35E2-135A-55E27A2619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2398" y="2959365"/>
                  <a:ext cx="457200" cy="457200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54EB66-F0D3-8516-1387-9FC5931437EB}"/>
                    </a:ext>
                  </a:extLst>
                </p:cNvPr>
                <p:cNvSpPr/>
                <p:nvPr/>
              </p:nvSpPr>
              <p:spPr>
                <a:xfrm>
                  <a:off x="6318107" y="3376711"/>
                  <a:ext cx="625782" cy="3168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800" dirty="0">
                      <a:solidFill>
                        <a:schemeClr val="tx2"/>
                      </a:solidFill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Load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800" dirty="0">
                      <a:solidFill>
                        <a:schemeClr val="tx2"/>
                      </a:solidFill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Balancer</a:t>
                  </a:r>
                </a:p>
              </p:txBody>
            </p:sp>
          </p:grp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9ED573-BD50-6CC2-32E5-87962C5D4195}"/>
              </a:ext>
            </a:extLst>
          </p:cNvPr>
          <p:cNvCxnSpPr>
            <a:cxnSpLocks/>
            <a:endCxn id="43" idx="0"/>
          </p:cNvCxnSpPr>
          <p:nvPr/>
        </p:nvCxnSpPr>
        <p:spPr bwMode="auto">
          <a:xfrm>
            <a:off x="5438951" y="4025670"/>
            <a:ext cx="2993" cy="934047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312D2A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Elbow Connector 66">
            <a:extLst>
              <a:ext uri="{FF2B5EF4-FFF2-40B4-BE49-F238E27FC236}">
                <a16:creationId xmlns:a16="http://schemas.microsoft.com/office/drawing/2014/main" id="{9CAE08C8-08A8-F5FB-1A0B-7E76246F99D0}"/>
              </a:ext>
            </a:extLst>
          </p:cNvPr>
          <p:cNvCxnSpPr>
            <a:cxnSpLocks/>
          </p:cNvCxnSpPr>
          <p:nvPr/>
        </p:nvCxnSpPr>
        <p:spPr>
          <a:xfrm>
            <a:off x="5538767" y="3659052"/>
            <a:ext cx="3450312" cy="1529099"/>
          </a:xfrm>
          <a:prstGeom prst="bentConnector3">
            <a:avLst>
              <a:gd name="adj1" fmla="val 47792"/>
            </a:avLst>
          </a:prstGeom>
          <a:ln w="12700">
            <a:solidFill>
              <a:srgbClr val="312D2A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E15D6B-ED22-85C5-F2DF-E35C225F62E1}"/>
              </a:ext>
            </a:extLst>
          </p:cNvPr>
          <p:cNvCxnSpPr>
            <a:cxnSpLocks/>
          </p:cNvCxnSpPr>
          <p:nvPr/>
        </p:nvCxnSpPr>
        <p:spPr bwMode="auto">
          <a:xfrm>
            <a:off x="5604287" y="5355717"/>
            <a:ext cx="3229753" cy="0"/>
          </a:xfrm>
          <a:prstGeom prst="straightConnector1">
            <a:avLst/>
          </a:prstGeom>
          <a:ln w="12700">
            <a:solidFill>
              <a:srgbClr val="312D2A"/>
            </a:solidFill>
            <a:headEnd type="none" w="sm" len="sm"/>
            <a:tailEnd type="none" w="sm" len="sm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5C9BEC-4190-6945-EBF1-35EFFA80F3E8}"/>
              </a:ext>
            </a:extLst>
          </p:cNvPr>
          <p:cNvGrpSpPr/>
          <p:nvPr/>
        </p:nvGrpSpPr>
        <p:grpSpPr>
          <a:xfrm>
            <a:off x="5038973" y="4959717"/>
            <a:ext cx="805942" cy="735527"/>
            <a:chOff x="3747362" y="4345854"/>
            <a:chExt cx="805942" cy="735527"/>
          </a:xfrm>
        </p:grpSpPr>
        <p:pic>
          <p:nvPicPr>
            <p:cNvPr id="43" name="Graphic 57">
              <a:extLst>
                <a:ext uri="{FF2B5EF4-FFF2-40B4-BE49-F238E27FC236}">
                  <a16:creationId xmlns:a16="http://schemas.microsoft.com/office/drawing/2014/main" id="{8A01D802-0AEC-E64B-A864-FA4FC44DB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21733" y="4345854"/>
              <a:ext cx="457200" cy="4572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161A9-D08F-B4C2-3266-F361F170DCAE}"/>
                </a:ext>
              </a:extLst>
            </p:cNvPr>
            <p:cNvSpPr/>
            <p:nvPr/>
          </p:nvSpPr>
          <p:spPr>
            <a:xfrm>
              <a:off x="3747362" y="4764499"/>
              <a:ext cx="805942" cy="316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Database System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F98E67-BD30-E972-FDFE-61B53C7B35CB}"/>
              </a:ext>
            </a:extLst>
          </p:cNvPr>
          <p:cNvGrpSpPr/>
          <p:nvPr/>
        </p:nvGrpSpPr>
        <p:grpSpPr>
          <a:xfrm>
            <a:off x="8628600" y="4959717"/>
            <a:ext cx="805942" cy="735527"/>
            <a:chOff x="3747362" y="4345854"/>
            <a:chExt cx="805942" cy="735527"/>
          </a:xfrm>
        </p:grpSpPr>
        <p:pic>
          <p:nvPicPr>
            <p:cNvPr id="46" name="Graphic 57">
              <a:extLst>
                <a:ext uri="{FF2B5EF4-FFF2-40B4-BE49-F238E27FC236}">
                  <a16:creationId xmlns:a16="http://schemas.microsoft.com/office/drawing/2014/main" id="{ECED16BC-2E56-DBDE-EEA4-0B37E91BE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21733" y="4345854"/>
              <a:ext cx="457200" cy="45720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DAFCFC3-3A3E-3EC0-AEDE-B3E5F3BFB317}"/>
                </a:ext>
              </a:extLst>
            </p:cNvPr>
            <p:cNvSpPr/>
            <p:nvPr/>
          </p:nvSpPr>
          <p:spPr>
            <a:xfrm>
              <a:off x="3747362" y="4764499"/>
              <a:ext cx="805942" cy="316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Database System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F1AD87-4D4D-E44A-43C1-A042C2C718A6}"/>
              </a:ext>
            </a:extLst>
          </p:cNvPr>
          <p:cNvGrpSpPr/>
          <p:nvPr/>
        </p:nvGrpSpPr>
        <p:grpSpPr>
          <a:xfrm>
            <a:off x="5035508" y="3302730"/>
            <a:ext cx="805942" cy="737471"/>
            <a:chOff x="3750829" y="2865683"/>
            <a:chExt cx="805942" cy="73747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79CE53-E8EC-08A5-8279-D584F6398AF4}"/>
                </a:ext>
              </a:extLst>
            </p:cNvPr>
            <p:cNvSpPr/>
            <p:nvPr/>
          </p:nvSpPr>
          <p:spPr>
            <a:xfrm>
              <a:off x="3750829" y="3286272"/>
              <a:ext cx="805942" cy="316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Bare Metal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Compute</a:t>
              </a:r>
            </a:p>
          </p:txBody>
        </p:sp>
        <p:pic>
          <p:nvPicPr>
            <p:cNvPr id="50" name="Graphic 82">
              <a:extLst>
                <a:ext uri="{FF2B5EF4-FFF2-40B4-BE49-F238E27FC236}">
                  <a16:creationId xmlns:a16="http://schemas.microsoft.com/office/drawing/2014/main" id="{0AF132CC-E5B5-920D-AA21-C7619B058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925200" y="2865683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5D7785-8502-9170-CD4F-38B0ECC6D8EA}"/>
              </a:ext>
            </a:extLst>
          </p:cNvPr>
          <p:cNvGrpSpPr/>
          <p:nvPr/>
        </p:nvGrpSpPr>
        <p:grpSpPr>
          <a:xfrm>
            <a:off x="9897343" y="4523596"/>
            <a:ext cx="419385" cy="228600"/>
            <a:chOff x="9366168" y="2549119"/>
            <a:chExt cx="419385" cy="228600"/>
          </a:xfrm>
        </p:grpSpPr>
        <p:pic>
          <p:nvPicPr>
            <p:cNvPr id="52" name="Graphic 3">
              <a:extLst>
                <a:ext uri="{FF2B5EF4-FFF2-40B4-BE49-F238E27FC236}">
                  <a16:creationId xmlns:a16="http://schemas.microsoft.com/office/drawing/2014/main" id="{72513AF7-3BE4-368A-7A67-6211C3C1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1381" y="2549119"/>
              <a:ext cx="174172" cy="228600"/>
            </a:xfrm>
            <a:prstGeom prst="rect">
              <a:avLst/>
            </a:prstGeom>
          </p:spPr>
        </p:pic>
        <p:pic>
          <p:nvPicPr>
            <p:cNvPr id="53" name="Graphic 4">
              <a:extLst>
                <a:ext uri="{FF2B5EF4-FFF2-40B4-BE49-F238E27FC236}">
                  <a16:creationId xmlns:a16="http://schemas.microsoft.com/office/drawing/2014/main" id="{A6208568-8A75-C772-0A41-1762F2D18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66168" y="2549119"/>
              <a:ext cx="228600" cy="228600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824E85-F6F3-D0FB-5048-0688C6D03A82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8780781" y="5897732"/>
            <a:ext cx="501581" cy="0"/>
          </a:xfrm>
          <a:prstGeom prst="straightConnector1">
            <a:avLst/>
          </a:prstGeom>
          <a:ln w="12700">
            <a:solidFill>
              <a:srgbClr val="312D2A"/>
            </a:solidFill>
            <a:headEnd type="none" w="sm" len="sm"/>
            <a:tailEnd type="none" w="sm" len="sm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E4197A-2E78-2A10-12D3-6E6670EA8F7C}"/>
              </a:ext>
            </a:extLst>
          </p:cNvPr>
          <p:cNvGrpSpPr/>
          <p:nvPr/>
        </p:nvGrpSpPr>
        <p:grpSpPr>
          <a:xfrm>
            <a:off x="5054145" y="5955911"/>
            <a:ext cx="805942" cy="629223"/>
            <a:chOff x="8985948" y="3490128"/>
            <a:chExt cx="805942" cy="629223"/>
          </a:xfrm>
        </p:grpSpPr>
        <p:pic>
          <p:nvPicPr>
            <p:cNvPr id="56" name="Graphic 86">
              <a:extLst>
                <a:ext uri="{FF2B5EF4-FFF2-40B4-BE49-F238E27FC236}">
                  <a16:creationId xmlns:a16="http://schemas.microsoft.com/office/drawing/2014/main" id="{A5268728-1494-426B-8D3B-DDF9CA30C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160319" y="3490128"/>
              <a:ext cx="457200" cy="4572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55AFD0-1E3D-2875-85DE-A63AAB60B658}"/>
                </a:ext>
              </a:extLst>
            </p:cNvPr>
            <p:cNvSpPr/>
            <p:nvPr/>
          </p:nvSpPr>
          <p:spPr>
            <a:xfrm>
              <a:off x="8985948" y="3913269"/>
              <a:ext cx="805942" cy="206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Auditing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F71BDE-CB78-664B-B82E-18CAF8EA178E}"/>
              </a:ext>
            </a:extLst>
          </p:cNvPr>
          <p:cNvGrpSpPr/>
          <p:nvPr/>
        </p:nvGrpSpPr>
        <p:grpSpPr>
          <a:xfrm>
            <a:off x="6711810" y="5955911"/>
            <a:ext cx="1048864" cy="725232"/>
            <a:chOff x="8838559" y="2528921"/>
            <a:chExt cx="1048864" cy="725232"/>
          </a:xfrm>
        </p:grpSpPr>
        <p:pic>
          <p:nvPicPr>
            <p:cNvPr id="59" name="Graphic 85">
              <a:extLst>
                <a:ext uri="{FF2B5EF4-FFF2-40B4-BE49-F238E27FC236}">
                  <a16:creationId xmlns:a16="http://schemas.microsoft.com/office/drawing/2014/main" id="{8A341795-A8FE-B807-71B0-50DDDE42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8443" y="2528921"/>
              <a:ext cx="489097" cy="45720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F6860C8-52C2-815C-FC71-36DA4ADC350F}"/>
                </a:ext>
              </a:extLst>
            </p:cNvPr>
            <p:cNvSpPr/>
            <p:nvPr/>
          </p:nvSpPr>
          <p:spPr>
            <a:xfrm>
              <a:off x="8838559" y="2940221"/>
              <a:ext cx="1048864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Identity &amp; Access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Management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073118-0434-B08B-B5EA-72208D088FBC}"/>
              </a:ext>
            </a:extLst>
          </p:cNvPr>
          <p:cNvGrpSpPr/>
          <p:nvPr/>
        </p:nvGrpSpPr>
        <p:grpSpPr>
          <a:xfrm>
            <a:off x="8628671" y="5955911"/>
            <a:ext cx="805942" cy="733938"/>
            <a:chOff x="8983106" y="4345854"/>
            <a:chExt cx="805942" cy="733938"/>
          </a:xfrm>
        </p:grpSpPr>
        <p:pic>
          <p:nvPicPr>
            <p:cNvPr id="62" name="Graphic 87">
              <a:extLst>
                <a:ext uri="{FF2B5EF4-FFF2-40B4-BE49-F238E27FC236}">
                  <a16:creationId xmlns:a16="http://schemas.microsoft.com/office/drawing/2014/main" id="{698BE55F-75FC-DF2F-0578-8064C5F18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157477" y="4345854"/>
              <a:ext cx="457200" cy="457200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125971-EB67-7706-9FE3-BD8E632AE8AC}"/>
                </a:ext>
              </a:extLst>
            </p:cNvPr>
            <p:cNvSpPr/>
            <p:nvPr/>
          </p:nvSpPr>
          <p:spPr>
            <a:xfrm>
              <a:off x="8983106" y="4765860"/>
              <a:ext cx="805942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dirty="0">
                  <a:solidFill>
                    <a:schemeClr val="tx2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Object Storage</a:t>
              </a:r>
            </a:p>
          </p:txBody>
        </p:sp>
      </p:grpSp>
      <p:cxnSp>
        <p:nvCxnSpPr>
          <p:cNvPr id="64" name="Elbow Connector 77">
            <a:extLst>
              <a:ext uri="{FF2B5EF4-FFF2-40B4-BE49-F238E27FC236}">
                <a16:creationId xmlns:a16="http://schemas.microsoft.com/office/drawing/2014/main" id="{380872A0-BDF7-25D4-2B44-456680138857}"/>
              </a:ext>
            </a:extLst>
          </p:cNvPr>
          <p:cNvCxnSpPr>
            <a:cxnSpLocks/>
            <a:stCxn id="50" idx="0"/>
            <a:endCxn id="6" idx="2"/>
          </p:cNvCxnSpPr>
          <p:nvPr/>
        </p:nvCxnSpPr>
        <p:spPr>
          <a:xfrm rot="5400000" flipH="1" flipV="1">
            <a:off x="5625774" y="1729481"/>
            <a:ext cx="1385955" cy="1760544"/>
          </a:xfrm>
          <a:prstGeom prst="bentConnector3">
            <a:avLst>
              <a:gd name="adj1" fmla="val 47709"/>
            </a:avLst>
          </a:prstGeom>
          <a:ln w="12700">
            <a:solidFill>
              <a:srgbClr val="312D2A"/>
            </a:solidFill>
            <a:miter lim="800000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B26538-AC2B-14F2-6F52-161BCFABE9A8}"/>
              </a:ext>
            </a:extLst>
          </p:cNvPr>
          <p:cNvGrpSpPr/>
          <p:nvPr/>
        </p:nvGrpSpPr>
        <p:grpSpPr>
          <a:xfrm>
            <a:off x="6276564" y="4519059"/>
            <a:ext cx="419385" cy="228600"/>
            <a:chOff x="9366168" y="2549119"/>
            <a:chExt cx="419385" cy="228600"/>
          </a:xfrm>
        </p:grpSpPr>
        <p:pic>
          <p:nvPicPr>
            <p:cNvPr id="66" name="Graphic 3">
              <a:extLst>
                <a:ext uri="{FF2B5EF4-FFF2-40B4-BE49-F238E27FC236}">
                  <a16:creationId xmlns:a16="http://schemas.microsoft.com/office/drawing/2014/main" id="{6E5B78C7-E6E4-8875-0556-B6A284D4F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11381" y="2549119"/>
              <a:ext cx="174172" cy="228600"/>
            </a:xfrm>
            <a:prstGeom prst="rect">
              <a:avLst/>
            </a:prstGeom>
          </p:spPr>
        </p:pic>
        <p:pic>
          <p:nvPicPr>
            <p:cNvPr id="67" name="Graphic 4">
              <a:extLst>
                <a:ext uri="{FF2B5EF4-FFF2-40B4-BE49-F238E27FC236}">
                  <a16:creationId xmlns:a16="http://schemas.microsoft.com/office/drawing/2014/main" id="{CC28F3FF-44AF-5880-6431-BC733D2C3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66168" y="2549119"/>
              <a:ext cx="2286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506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2A37-7442-BC6C-9C78-1706910F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vcn</a:t>
            </a:r>
            <a:r>
              <a:rPr lang="de-CH" dirty="0"/>
              <a:t> </a:t>
            </a:r>
            <a:r>
              <a:rPr lang="de-CH"/>
              <a:t>– virtuelle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center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847D4-5085-82B4-B39B-11443CCF5A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Beispiel einer Applikation mit Public Zugriff nur via Load Balancer Public 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Jedes Subnetz ist mit einer eigene Firewall – Security List – geschützt.</a:t>
            </a: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4BF9C04D-7927-D711-BF34-F07B540C8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2875501"/>
            <a:ext cx="9014413" cy="37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5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6E79-0062-BCC5-4B5B-399DFCD5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VCN + </a:t>
            </a:r>
            <a:r>
              <a:rPr lang="de-CH" dirty="0" err="1"/>
              <a:t>availability</a:t>
            </a:r>
            <a:r>
              <a:rPr lang="de-CH" dirty="0"/>
              <a:t> </a:t>
            </a:r>
            <a:r>
              <a:rPr lang="de-CH" dirty="0" err="1"/>
              <a:t>domain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D3212-0140-AF22-FB01-25DD1CC329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VCN – Virtual Cloud Network – ist in einer Region angesiedelt.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 Eine Region kann mehrere </a:t>
            </a:r>
            <a:r>
              <a:rPr lang="de-CH" dirty="0" err="1"/>
              <a:t>Availability</a:t>
            </a:r>
            <a:r>
              <a:rPr lang="de-CH" dirty="0"/>
              <a:t> Domains haben, um Isolierung und Redundanz zu gewährleisten.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Nicht jede Region ist voll ausgebaut mit 3 AD – bspw. Zürich hat nur 1 AD.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4E3585-93BE-3EE1-27EC-B80CB936B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92" y="3429000"/>
            <a:ext cx="7127629" cy="330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227C-A9E7-C6F4-B0BB-3EE281F9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VCN – SUBNET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321-7CAA-C54C-7C62-6D80B95C3F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VCN-Netz ist unterteilt in ein oder mehrere </a:t>
            </a:r>
            <a:r>
              <a:rPr lang="de-CH" dirty="0" err="1"/>
              <a:t>Subnets</a:t>
            </a:r>
            <a:r>
              <a:rPr lang="de-CH" dirty="0"/>
              <a:t> – per AD oder regional*.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Jedes Subnetz innerhalb eines VCNs hat einen definierten IP-Range in CIDR-Notation.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IP-Adressen können sich nicht überschneiden.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9AE7C-0F56-6961-FAE9-7ACC6559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43" y="2951097"/>
            <a:ext cx="7049907" cy="34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7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162-DFC6-33FE-7577-6F5B04CD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Vcn</a:t>
            </a:r>
            <a:r>
              <a:rPr lang="de-CH" dirty="0"/>
              <a:t> – private oder </a:t>
            </a:r>
            <a:r>
              <a:rPr lang="de-CH" dirty="0" err="1"/>
              <a:t>public</a:t>
            </a:r>
            <a:r>
              <a:rPr lang="de-CH" dirty="0"/>
              <a:t> 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91DB-6A6B-6125-4A5F-E4784BF9AB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/>
              <a:t>Private IP: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Jede Instanz hat mindestens eine primäre private IP-Adresse 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Eine VNIC (Virtual Network Interface Card) hat eine primäre private IP, eine zweite </a:t>
            </a:r>
            <a:r>
              <a:rPr lang="de-CH" dirty="0" err="1"/>
              <a:t>Netzerkkarte</a:t>
            </a:r>
            <a:r>
              <a:rPr lang="de-CH" dirty="0"/>
              <a:t> (</a:t>
            </a:r>
            <a:r>
              <a:rPr lang="de-CH" dirty="0" err="1"/>
              <a:t>Secondary</a:t>
            </a:r>
            <a:r>
              <a:rPr lang="de-CH" dirty="0"/>
              <a:t> </a:t>
            </a:r>
            <a:r>
              <a:rPr lang="de-CH" dirty="0" err="1"/>
              <a:t>vNIC</a:t>
            </a:r>
            <a:r>
              <a:rPr lang="de-CH" dirty="0"/>
              <a:t>) kann zugewiesen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/>
              <a:t>Public IP: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Öffentliche IP-Adresse (IPv4-Adresse), die aus dem Internet erreichbar ist – beispielsweise für eine Load Balancer.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Temporär und für die Lebensdauer der Instanz vorhanden (</a:t>
            </a:r>
            <a:r>
              <a:rPr lang="de-CH" dirty="0" err="1"/>
              <a:t>Ephemeral</a:t>
            </a:r>
            <a:r>
              <a:rPr lang="de-CH" dirty="0"/>
              <a:t>) oder reserviert (</a:t>
            </a:r>
            <a:r>
              <a:rPr lang="de-CH" dirty="0" err="1"/>
              <a:t>Reserved</a:t>
            </a:r>
            <a:r>
              <a:rPr lang="de-CH" dirty="0"/>
              <a:t>).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Reservierte IP-Adressen werden nicht verrechnet, auch wenn diese nicht verwendet werden.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Eine Maschine mit einer Public IP hat zusätzlich eine private IP zugewiesen.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2AB85-D882-F856-75FC-FFFF56D6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18" y="5769872"/>
            <a:ext cx="8390120" cy="788455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235126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6E61-F024-33F7-4DA0-7919837A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Internet GATEWAY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676A3-6117-091D-7C47-FD557DF851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Zugang nach/vom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Kann nur in einem Public </a:t>
            </a:r>
            <a:r>
              <a:rPr lang="de-CH" dirty="0" err="1"/>
              <a:t>Subnet</a:t>
            </a:r>
            <a:r>
              <a:rPr lang="de-CH" dirty="0"/>
              <a:t> verwendet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Benötigt </a:t>
            </a:r>
            <a:r>
              <a:rPr lang="de-CH" dirty="0" err="1"/>
              <a:t>enstprechendes</a:t>
            </a:r>
            <a:r>
              <a:rPr lang="de-CH" dirty="0"/>
              <a:t> Routing und Firewall-Einstellungen.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nur ein Internet Gateway pro VCN.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4DD733-A92F-C2FD-F1F1-D9E45645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1" y="3429000"/>
            <a:ext cx="654774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23DC-33FB-F724-C960-80B14805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Nat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01DA-B8F2-B828-3090-672E47B34D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einem privaten </a:t>
            </a:r>
            <a:r>
              <a:rPr lang="de-CH" dirty="0" err="1"/>
              <a:t>Subnet</a:t>
            </a:r>
            <a:r>
              <a:rPr lang="de-CH" dirty="0"/>
              <a:t> Zugang zum Internet ohne öffentliche IP-Adresse.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One</a:t>
            </a:r>
            <a:r>
              <a:rPr lang="de-CH" dirty="0"/>
              <a:t>-Way, von aussen ist kein Zugriff möglich.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VCN kann mehrere Gateway haben, ein </a:t>
            </a:r>
            <a:r>
              <a:rPr lang="de-CH" dirty="0" err="1"/>
              <a:t>Subnet</a:t>
            </a:r>
            <a:r>
              <a:rPr lang="de-CH" dirty="0"/>
              <a:t> aber nur 1 NAT Gateway via Route Table ansprechen.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453AB-C95A-9390-680A-9755EFCF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18" y="3179262"/>
            <a:ext cx="6324426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3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E7F8-AE6D-0210-2802-2CF11E0A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Service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6D71-56F7-7381-33CF-5ACEA64E1E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Zugriff auf </a:t>
            </a:r>
            <a:r>
              <a:rPr lang="de-CH" dirty="0" err="1"/>
              <a:t>Resourcen</a:t>
            </a:r>
            <a:r>
              <a:rPr lang="de-CH" dirty="0"/>
              <a:t> innerhalb OCI wie bspw. </a:t>
            </a:r>
            <a:r>
              <a:rPr lang="de-CH" dirty="0" err="1"/>
              <a:t>Object</a:t>
            </a:r>
            <a:r>
              <a:rPr lang="de-CH" dirty="0"/>
              <a:t> Storage ohne ein Internet-Gateway oder NAT-Gateway benutzen zu müssen.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zwei unterschiedliche Service-Gateway CIDR-Definitionen:</a:t>
            </a:r>
          </a:p>
          <a:p>
            <a:pPr marL="726890" lvl="2" indent="-342900">
              <a:buFont typeface="Arial" panose="020B0604020202020204" pitchFamily="34" charset="0"/>
              <a:buChar char="•"/>
            </a:pPr>
            <a:r>
              <a:rPr lang="de-CH" dirty="0"/>
              <a:t>OCI &lt;Region&gt; </a:t>
            </a:r>
            <a:r>
              <a:rPr lang="de-CH" dirty="0" err="1"/>
              <a:t>Object</a:t>
            </a:r>
            <a:r>
              <a:rPr lang="de-CH" dirty="0"/>
              <a:t> Storage</a:t>
            </a:r>
          </a:p>
          <a:p>
            <a:pPr marL="726890" lvl="2" indent="-342900">
              <a:buFont typeface="Arial" panose="020B0604020202020204" pitchFamily="34" charset="0"/>
              <a:buChar char="•"/>
            </a:pPr>
            <a:r>
              <a:rPr lang="de-CH" dirty="0"/>
              <a:t>All&lt;Region&gt;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A839B-38C3-DFD9-5C9F-9ED4D3B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81" y="3610632"/>
            <a:ext cx="595000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9D7E-8A31-5277-C02E-D9AC9C42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Dynamic Routing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F5E4-27E9-5208-C9B7-E3E05FF3AB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Virtueller Router zwischen Ihrem VCN und anderen Zielen als dem Internet wie bspw. VPN,  </a:t>
            </a:r>
            <a:r>
              <a:rPr lang="de-CH" dirty="0" err="1"/>
              <a:t>IPsec</a:t>
            </a:r>
            <a:r>
              <a:rPr lang="de-CH" dirty="0"/>
              <a:t> VPN oder </a:t>
            </a:r>
            <a:r>
              <a:rPr lang="de-CH" dirty="0" err="1"/>
              <a:t>FastConnect</a:t>
            </a:r>
            <a:r>
              <a:rPr lang="de-CH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Erfordert einen Eintrag in die Route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DRG kann mehrere VCN bedienen (Transit).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D7F6C-CB98-6EC0-159F-0450B3DD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99" y="3559182"/>
            <a:ext cx="6511321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9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4017-676F-4298-AB90-9A0897F6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peering</a:t>
            </a:r>
            <a:r>
              <a:rPr lang="de-CH" dirty="0"/>
              <a:t>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8AA2-0580-752C-7C17-4378475721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Verbindung mehrerer VCNs innerhalb einer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Kommunikation über private IP-Adressen.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Erfordert eine </a:t>
            </a:r>
            <a:r>
              <a:rPr lang="de-CH" dirty="0" err="1"/>
              <a:t>Local</a:t>
            </a:r>
            <a:r>
              <a:rPr lang="de-CH" dirty="0"/>
              <a:t> Peering Gateway (LPG) Verbindung.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beiden VCNs in der Peering-Beziehung sollten nicht überlappende CIDRs haben.</a:t>
            </a:r>
            <a:br>
              <a:rPr lang="de-CH" dirty="0"/>
            </a:br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CA88D-E269-ECD1-3123-0DFA1B66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14" y="3589873"/>
            <a:ext cx="664989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ECF3C-A04A-4C47-B240-528CD7D3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OCI – </a:t>
            </a:r>
            <a:r>
              <a:rPr lang="de-CH" dirty="0" err="1"/>
              <a:t>oracle</a:t>
            </a:r>
            <a:r>
              <a:rPr lang="de-CH" dirty="0"/>
              <a:t> </a:t>
            </a:r>
            <a:r>
              <a:rPr lang="de-CH" dirty="0" err="1"/>
              <a:t>cloud</a:t>
            </a:r>
            <a:r>
              <a:rPr lang="de-CH" dirty="0"/>
              <a:t> </a:t>
            </a:r>
            <a:r>
              <a:rPr lang="de-CH" dirty="0" err="1"/>
              <a:t>infrastructure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8D156-6762-E4A2-B760-5F10CD25A9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OCI – Oracle Cloud Infrastructure - ist eine Reihe sich ergänzender Cloud-Services um Anwendungen und Services in der Cloud bereitzustellen.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Fokus stehen Hochverfügbarkeit, flexible Rechenkapazitäten und den sicheren Zugriff aus dem lokalen Netzwerk.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OCI ist alles eine </a:t>
            </a:r>
            <a:r>
              <a:rPr lang="de-CH" b="1" dirty="0" err="1"/>
              <a:t>Resource</a:t>
            </a:r>
            <a:r>
              <a:rPr lang="de-CH" b="1" dirty="0"/>
              <a:t> </a:t>
            </a:r>
            <a:r>
              <a:rPr lang="de-CH" dirty="0"/>
              <a:t>und hat eine entsprechende eindeutige </a:t>
            </a:r>
            <a:r>
              <a:rPr lang="de-CH" b="1" dirty="0"/>
              <a:t>OCID</a:t>
            </a:r>
            <a:r>
              <a:rPr lang="de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4047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A156-215C-9FEF-E272-E5B4A42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Remote </a:t>
            </a:r>
            <a:r>
              <a:rPr lang="de-CH" dirty="0" err="1"/>
              <a:t>peering</a:t>
            </a:r>
            <a:r>
              <a:rPr lang="de-CH" dirty="0"/>
              <a:t> </a:t>
            </a:r>
            <a:r>
              <a:rPr lang="de-CH" dirty="0" err="1"/>
              <a:t>gateway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0875-D8F5-836F-3808-16934BCA98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Verbindung mehrerer VCNs ausserhalb einer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Kommunikation über private IP-Adressen.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Erfordert eine Remote Peering Gateway (RPG) Verbindung.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beiden VCNs in der Peering-Beziehung dürfen keine überlappende CIDRs haben.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C7DBC-0442-FF9C-13FA-A26C713BB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63" y="3658635"/>
            <a:ext cx="6605955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F2F4-7EB3-4DA3-B80F-BA91BEF6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list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B4B13-34A4-07E5-9387-81160DC19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Satz von Firewall-Regeln, einem Subnetz zugeordnet wird auf alle Instanzen </a:t>
            </a:r>
            <a:r>
              <a:rPr lang="de-CH" dirty="0" err="1"/>
              <a:t>innerhlab</a:t>
            </a:r>
            <a:r>
              <a:rPr lang="de-CH" dirty="0"/>
              <a:t> vom Subnetz angewendet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Besteht aus Regeln wie Source CIDR, Protocol und Zielinformationen.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Regeln können </a:t>
            </a:r>
            <a:r>
              <a:rPr lang="de-CH" dirty="0" err="1"/>
              <a:t>Stateful</a:t>
            </a:r>
            <a:r>
              <a:rPr lang="de-CH" dirty="0"/>
              <a:t> oder </a:t>
            </a:r>
            <a:r>
              <a:rPr lang="de-CH" dirty="0" err="1"/>
              <a:t>Stateless</a:t>
            </a:r>
            <a:r>
              <a:rPr lang="de-CH" dirty="0"/>
              <a:t> sein.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FDD53-A4F7-5192-E668-F8CEF92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05" y="3745659"/>
            <a:ext cx="4257455" cy="27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12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288A-5420-ACB0-1D04-C1FCE461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group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B210-14B7-F169-6F0A-BA9BBBBA53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Virtuelle Firewall für eine Reihe von Cloud-Ressourcen, welche alle die gleichen </a:t>
            </a:r>
            <a:r>
              <a:rPr lang="de-CH" dirty="0" err="1"/>
              <a:t>Sicherheitsstati</a:t>
            </a:r>
            <a:r>
              <a:rPr lang="de-CH" dirty="0"/>
              <a:t> haben müssen.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Beinhaltet Regeln, welche nur auf das VNIC angewendet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NSG können andere NSG als Quelle oder Ziel haben (Security Lists beinhalten nur CIDR als Quelle oder Ziel).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Network Security Groups sind feingranularer als Security Lists und können auch ergänzend angewendet werden.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0D5D5-C530-6153-9EAB-DDB8E702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38" y="4227414"/>
            <a:ext cx="3626761" cy="23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AC04-F54B-BB37-BF21-19605DFD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VCN </a:t>
            </a:r>
            <a:r>
              <a:rPr lang="de-CH" dirty="0" err="1"/>
              <a:t>zusammenfassung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FF75-20F3-4472-3675-2207CF00C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err="1"/>
              <a:t>Subnets</a:t>
            </a:r>
            <a:r>
              <a:rPr lang="de-CH" dirty="0"/>
              <a:t> können eine Route Table und bis zu fünf Security Lists zugewiesen haben.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Eine Route Table definiert den ausgehenden Verkehr aus dem Subnetz / VCN.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Alle Hosts innerhalb eines VCN können zu allen anderen Hosts in einem VCN routen (keine lokale Routenregel erforderlich – jedoch ist für den Zugriff in andere </a:t>
            </a:r>
            <a:r>
              <a:rPr lang="de-CH" dirty="0" err="1"/>
              <a:t>Subnet</a:t>
            </a:r>
            <a:r>
              <a:rPr lang="de-CH" dirty="0"/>
              <a:t> ein entsprechender Eintrag in der Security List notwendig.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Oracle verwendet sogenanntes Whitelisting (standardmässig ist alles gesperrt).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Network Security Groups sind eine sinnvolle Erweiterung zu den Security Lists.</a:t>
            </a:r>
          </a:p>
        </p:txBody>
      </p:sp>
    </p:spTree>
    <p:extLst>
      <p:ext uri="{BB962C8B-B14F-4D97-AF65-F5344CB8AC3E}">
        <p14:creationId xmlns:p14="http://schemas.microsoft.com/office/powerpoint/2010/main" val="1519079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76F-9917-119C-A7AB-57CD017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96EA-535B-D80B-2440-26CB60FFD9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de-CH" b="0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Login in den OCI </a:t>
            </a:r>
            <a:r>
              <a:rPr lang="de-CH" b="0" i="0" u="none" strike="noStrike" dirty="0" err="1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Tenant</a:t>
            </a:r>
            <a:r>
              <a:rPr lang="de-CH" b="0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 URL: https://console.eu-frankfurt-1.oraclecloud.com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b="0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Username: gemäss List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​e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b="0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Password: gemäss Liste</a:t>
            </a:r>
            <a:endParaRPr lang="de-CH" b="0" i="0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01 Login – </a:t>
            </a: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  <a:hlinkClick r:id="rId2"/>
              </a:rPr>
              <a:t>http://code.oradba.ch/doag2022/lab/oci-login/</a:t>
            </a:r>
            <a:endParaRPr lang="en-GB" b="1" i="0" u="none" strike="noStrike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02 </a:t>
            </a:r>
            <a:r>
              <a:rPr lang="en-GB" b="1" i="0" u="none" strike="noStrike" dirty="0" err="1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Netzwerk</a:t>
            </a: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  <a:hlinkClick r:id="rId2"/>
              </a:rPr>
              <a:t>http://code.oradba.ch/doag2022/lab/oci-login/</a:t>
            </a:r>
            <a:endParaRPr lang="en-GB" b="1" i="0" u="none" strike="noStrike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408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D0D05C-6423-6D65-6841-A3917D0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3D9494-061C-964E-B1AD-A8B2840E5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860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81C82-EF58-3836-AD27-6C86828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- </a:t>
            </a:r>
            <a:r>
              <a:rPr lang="de-CH" dirty="0" err="1"/>
              <a:t>übersicht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87A6C8-72A1-737B-96BA-1AEFCAB55B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drei verschiedene Angebote für </a:t>
            </a:r>
            <a:r>
              <a:rPr lang="de-CH" dirty="0" err="1"/>
              <a:t>Compute</a:t>
            </a:r>
            <a:r>
              <a:rPr lang="de-CH" dirty="0"/>
              <a:t> </a:t>
            </a:r>
            <a:r>
              <a:rPr lang="de-CH" dirty="0" err="1"/>
              <a:t>Instances</a:t>
            </a:r>
            <a:r>
              <a:rPr lang="de-CH" dirty="0"/>
              <a:t>.</a:t>
            </a:r>
          </a:p>
          <a:p>
            <a:endParaRPr lang="de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19A7F-B2C6-14FB-ACE7-F0C1EC569B5D}"/>
              </a:ext>
            </a:extLst>
          </p:cNvPr>
          <p:cNvSpPr txBox="1"/>
          <p:nvPr/>
        </p:nvSpPr>
        <p:spPr>
          <a:xfrm>
            <a:off x="4697970" y="2475809"/>
            <a:ext cx="2601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Bare </a:t>
            </a:r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Metal</a:t>
            </a:r>
            <a:endParaRPr lang="de-CH" sz="1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Dedizierter physischen Serverzugang für höchste Leistung und Isolation</a:t>
            </a:r>
          </a:p>
          <a:p>
            <a:endParaRPr lang="de-CH" sz="1200" dirty="0" err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EA4AF-41E2-A5EA-787C-41D09EC9461E}"/>
              </a:ext>
            </a:extLst>
          </p:cNvPr>
          <p:cNvSpPr txBox="1"/>
          <p:nvPr/>
        </p:nvSpPr>
        <p:spPr>
          <a:xfrm>
            <a:off x="714680" y="2475809"/>
            <a:ext cx="329031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Virtual </a:t>
            </a:r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Machine</a:t>
            </a:r>
            <a:endParaRPr lang="de-CH" sz="1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Physische Bare-</a:t>
            </a:r>
            <a:r>
              <a:rPr lang="de-CH" sz="1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Metal</a:t>
            </a: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Ausführung mehrerer isolierter 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Ideal für die Ausführung von Anwendungen, die </a:t>
            </a:r>
            <a:b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nicht Ressourcen (CPU, Memory etc.) einer ganzen physischen Maschine benötigen.</a:t>
            </a:r>
            <a:b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en-CH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de-CH" sz="1400" dirty="0" err="1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D769B-6776-A055-8490-8D76B165F74F}"/>
              </a:ext>
            </a:extLst>
          </p:cNvPr>
          <p:cNvSpPr txBox="1"/>
          <p:nvPr/>
        </p:nvSpPr>
        <p:spPr>
          <a:xfrm>
            <a:off x="7613108" y="2474893"/>
            <a:ext cx="3749424" cy="954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CH" sz="2000" b="1" i="0" dirty="0">
                <a:solidFill>
                  <a:srgbClr val="333333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Dedicated Virtual </a:t>
            </a:r>
            <a:r>
              <a:rPr lang="de-CH" sz="2000" b="1" i="0" dirty="0" err="1">
                <a:solidFill>
                  <a:srgbClr val="333333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Machine</a:t>
            </a:r>
            <a:r>
              <a:rPr lang="de-CH" sz="2000" b="1" i="0" dirty="0">
                <a:solidFill>
                  <a:srgbClr val="333333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VMs-Instanzen auf dedizierten Servern </a:t>
            </a:r>
            <a:b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de-CH" sz="1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Resourcen</a:t>
            </a:r>
            <a:r>
              <a:rPr lang="de-CH" sz="1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werden nicht geteilt</a:t>
            </a:r>
          </a:p>
          <a:p>
            <a:pPr indent="-313259"/>
            <a:endParaRPr lang="de-CH" sz="1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9" name="Graphic 2">
            <a:extLst>
              <a:ext uri="{FF2B5EF4-FFF2-40B4-BE49-F238E27FC236}">
                <a16:creationId xmlns:a16="http://schemas.microsoft.com/office/drawing/2014/main" id="{4EB9EB7F-116F-B379-9D06-F2A8159DD46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126" y="4691800"/>
            <a:ext cx="1095726" cy="1080000"/>
            <a:chOff x="1079107" y="1582905"/>
            <a:chExt cx="514566" cy="513347"/>
          </a:xfrm>
        </p:grpSpPr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E9F191A8-92E5-01F6-0B12-261FAE345AFD}"/>
                </a:ext>
              </a:extLst>
            </p:cNvPr>
            <p:cNvGrpSpPr/>
            <p:nvPr/>
          </p:nvGrpSpPr>
          <p:grpSpPr>
            <a:xfrm>
              <a:off x="1079107" y="1582905"/>
              <a:ext cx="514566" cy="513347"/>
              <a:chOff x="1079107" y="1582905"/>
              <a:chExt cx="514566" cy="513347"/>
            </a:xfrm>
            <a:solidFill>
              <a:srgbClr val="FFFFFF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08330AA-3616-D1B1-BC3C-0C1A1C29E259}"/>
                  </a:ext>
                </a:extLst>
              </p:cNvPr>
              <p:cNvSpPr/>
              <p:nvPr/>
            </p:nvSpPr>
            <p:spPr>
              <a:xfrm>
                <a:off x="1085216" y="15890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2C203D5-D722-035D-E483-8D42B870AF4B}"/>
                  </a:ext>
                </a:extLst>
              </p:cNvPr>
              <p:cNvSpPr/>
              <p:nvPr/>
            </p:nvSpPr>
            <p:spPr>
              <a:xfrm>
                <a:off x="1079107" y="15829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81571 h 513347"/>
                  <a:gd name="connsiteX3" fmla="*/ 480346 w 514566"/>
                  <a:gd name="connsiteY3" fmla="*/ 502349 h 513347"/>
                  <a:gd name="connsiteX4" fmla="*/ 33002 w 514566"/>
                  <a:gd name="connsiteY4" fmla="*/ 502349 h 513347"/>
                  <a:gd name="connsiteX5" fmla="*/ 12224 w 514566"/>
                  <a:gd name="connsiteY5" fmla="*/ 480346 h 513347"/>
                  <a:gd name="connsiteX6" fmla="*/ 12224 w 514566"/>
                  <a:gd name="connsiteY6" fmla="*/ 33001 h 513347"/>
                  <a:gd name="connsiteX7" fmla="*/ 33002 w 514566"/>
                  <a:gd name="connsiteY7" fmla="*/ 12223 h 513347"/>
                  <a:gd name="connsiteX8" fmla="*/ 480346 w 514566"/>
                  <a:gd name="connsiteY8" fmla="*/ 12223 h 513347"/>
                  <a:gd name="connsiteX9" fmla="*/ 480346 w 514566"/>
                  <a:gd name="connsiteY9" fmla="*/ 0 h 513347"/>
                  <a:gd name="connsiteX10" fmla="*/ 33002 w 514566"/>
                  <a:gd name="connsiteY10" fmla="*/ 0 h 513347"/>
                  <a:gd name="connsiteX11" fmla="*/ 0 w 514566"/>
                  <a:gd name="connsiteY11" fmla="*/ 33001 h 513347"/>
                  <a:gd name="connsiteX12" fmla="*/ 0 w 514566"/>
                  <a:gd name="connsiteY12" fmla="*/ 481571 h 513347"/>
                  <a:gd name="connsiteX13" fmla="*/ 33002 w 514566"/>
                  <a:gd name="connsiteY13" fmla="*/ 513347 h 513347"/>
                  <a:gd name="connsiteX14" fmla="*/ 481571 w 514566"/>
                  <a:gd name="connsiteY14" fmla="*/ 513347 h 513347"/>
                  <a:gd name="connsiteX15" fmla="*/ 514567 w 514566"/>
                  <a:gd name="connsiteY15" fmla="*/ 480346 h 513347"/>
                  <a:gd name="connsiteX16" fmla="*/ 514567 w 514566"/>
                  <a:gd name="connsiteY16" fmla="*/ 33001 h 513347"/>
                  <a:gd name="connsiteX17" fmla="*/ 480346 w 514566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33001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33001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8789FFAF-3BDF-BA8A-36BA-03098F902C86}"/>
                </a:ext>
              </a:extLst>
            </p:cNvPr>
            <p:cNvGrpSpPr/>
            <p:nvPr/>
          </p:nvGrpSpPr>
          <p:grpSpPr>
            <a:xfrm>
              <a:off x="1091331" y="1595127"/>
              <a:ext cx="490124" cy="488900"/>
              <a:chOff x="1091331" y="1595127"/>
              <a:chExt cx="490124" cy="488900"/>
            </a:xfrm>
            <a:solidFill>
              <a:srgbClr val="2D5967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26C08E4-FD8B-E636-199F-4CB3B80B0F24}"/>
                  </a:ext>
                </a:extLst>
              </p:cNvPr>
              <p:cNvSpPr/>
              <p:nvPr/>
            </p:nvSpPr>
            <p:spPr>
              <a:xfrm>
                <a:off x="1091331" y="1595127"/>
                <a:ext cx="490124" cy="488900"/>
              </a:xfrm>
              <a:custGeom>
                <a:avLst/>
                <a:gdLst>
                  <a:gd name="connsiteX0" fmla="*/ 468121 w 490124"/>
                  <a:gd name="connsiteY0" fmla="*/ 0 h 488900"/>
                  <a:gd name="connsiteX1" fmla="*/ 20778 w 490124"/>
                  <a:gd name="connsiteY1" fmla="*/ 0 h 488900"/>
                  <a:gd name="connsiteX2" fmla="*/ 0 w 490124"/>
                  <a:gd name="connsiteY2" fmla="*/ 20778 h 488900"/>
                  <a:gd name="connsiteX3" fmla="*/ 0 w 490124"/>
                  <a:gd name="connsiteY3" fmla="*/ 469348 h 488900"/>
                  <a:gd name="connsiteX4" fmla="*/ 20778 w 490124"/>
                  <a:gd name="connsiteY4" fmla="*/ 488901 h 488900"/>
                  <a:gd name="connsiteX5" fmla="*/ 469347 w 490124"/>
                  <a:gd name="connsiteY5" fmla="*/ 488901 h 488900"/>
                  <a:gd name="connsiteX6" fmla="*/ 490125 w 490124"/>
                  <a:gd name="connsiteY6" fmla="*/ 468123 h 488900"/>
                  <a:gd name="connsiteX7" fmla="*/ 490125 w 490124"/>
                  <a:gd name="connsiteY7" fmla="*/ 20778 h 488900"/>
                  <a:gd name="connsiteX8" fmla="*/ 468121 w 490124"/>
                  <a:gd name="connsiteY8" fmla="*/ 0 h 488900"/>
                  <a:gd name="connsiteX9" fmla="*/ 470566 w 490124"/>
                  <a:gd name="connsiteY9" fmla="*/ 468123 h 488900"/>
                  <a:gd name="connsiteX10" fmla="*/ 468121 w 490124"/>
                  <a:gd name="connsiteY10" fmla="*/ 470568 h 488900"/>
                  <a:gd name="connsiteX11" fmla="*/ 20778 w 490124"/>
                  <a:gd name="connsiteY11" fmla="*/ 470568 h 488900"/>
                  <a:gd name="connsiteX12" fmla="*/ 18333 w 490124"/>
                  <a:gd name="connsiteY12" fmla="*/ 468123 h 488900"/>
                  <a:gd name="connsiteX13" fmla="*/ 18333 w 490124"/>
                  <a:gd name="connsiteY13" fmla="*/ 20778 h 488900"/>
                  <a:gd name="connsiteX14" fmla="*/ 20778 w 490124"/>
                  <a:gd name="connsiteY14" fmla="*/ 18334 h 488900"/>
                  <a:gd name="connsiteX15" fmla="*/ 469347 w 490124"/>
                  <a:gd name="connsiteY15" fmla="*/ 18334 h 488900"/>
                  <a:gd name="connsiteX16" fmla="*/ 471792 w 490124"/>
                  <a:gd name="connsiteY16" fmla="*/ 20778 h 488900"/>
                  <a:gd name="connsiteX17" fmla="*/ 470566 w 490124"/>
                  <a:gd name="connsiteY17" fmla="*/ 468123 h 4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0124" h="488900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469348"/>
                    </a:lnTo>
                    <a:cubicBezTo>
                      <a:pt x="0" y="479121"/>
                      <a:pt x="9779" y="488901"/>
                      <a:pt x="20778" y="488901"/>
                    </a:cubicBezTo>
                    <a:lnTo>
                      <a:pt x="469347" y="488901"/>
                    </a:lnTo>
                    <a:cubicBezTo>
                      <a:pt x="480346" y="488901"/>
                      <a:pt x="490125" y="479121"/>
                      <a:pt x="490125" y="468123"/>
                    </a:cubicBezTo>
                    <a:lnTo>
                      <a:pt x="490125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  <a:moveTo>
                      <a:pt x="470566" y="468123"/>
                    </a:moveTo>
                    <a:cubicBezTo>
                      <a:pt x="470566" y="469348"/>
                      <a:pt x="469347" y="470568"/>
                      <a:pt x="468121" y="470568"/>
                    </a:cubicBezTo>
                    <a:lnTo>
                      <a:pt x="20778" y="470568"/>
                    </a:lnTo>
                    <a:cubicBezTo>
                      <a:pt x="19552" y="470568"/>
                      <a:pt x="18333" y="469348"/>
                      <a:pt x="18333" y="468123"/>
                    </a:cubicBezTo>
                    <a:lnTo>
                      <a:pt x="18333" y="20778"/>
                    </a:lnTo>
                    <a:cubicBezTo>
                      <a:pt x="18333" y="19556"/>
                      <a:pt x="19552" y="18334"/>
                      <a:pt x="20778" y="18334"/>
                    </a:cubicBezTo>
                    <a:lnTo>
                      <a:pt x="469347" y="18334"/>
                    </a:lnTo>
                    <a:cubicBezTo>
                      <a:pt x="470566" y="18334"/>
                      <a:pt x="471792" y="19556"/>
                      <a:pt x="471792" y="20778"/>
                    </a:cubicBezTo>
                    <a:lnTo>
                      <a:pt x="470566" y="46812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FE0628D-35B4-6677-7921-3FCA0BD87435}"/>
                  </a:ext>
                </a:extLst>
              </p:cNvPr>
              <p:cNvSpPr/>
              <p:nvPr/>
            </p:nvSpPr>
            <p:spPr>
              <a:xfrm>
                <a:off x="1145111" y="1919025"/>
                <a:ext cx="380120" cy="108778"/>
              </a:xfrm>
              <a:custGeom>
                <a:avLst/>
                <a:gdLst>
                  <a:gd name="connsiteX0" fmla="*/ 0 w 380120"/>
                  <a:gd name="connsiteY0" fmla="*/ 108778 h 108778"/>
                  <a:gd name="connsiteX1" fmla="*/ 380121 w 380120"/>
                  <a:gd name="connsiteY1" fmla="*/ 108778 h 108778"/>
                  <a:gd name="connsiteX2" fmla="*/ 380121 w 380120"/>
                  <a:gd name="connsiteY2" fmla="*/ 0 h 108778"/>
                  <a:gd name="connsiteX3" fmla="*/ 0 w 380120"/>
                  <a:gd name="connsiteY3" fmla="*/ 0 h 108778"/>
                  <a:gd name="connsiteX4" fmla="*/ 0 w 380120"/>
                  <a:gd name="connsiteY4" fmla="*/ 108778 h 108778"/>
                  <a:gd name="connsiteX5" fmla="*/ 18333 w 380120"/>
                  <a:gd name="connsiteY5" fmla="*/ 18333 h 108778"/>
                  <a:gd name="connsiteX6" fmla="*/ 361782 w 380120"/>
                  <a:gd name="connsiteY6" fmla="*/ 18333 h 108778"/>
                  <a:gd name="connsiteX7" fmla="*/ 361782 w 380120"/>
                  <a:gd name="connsiteY7" fmla="*/ 90445 h 108778"/>
                  <a:gd name="connsiteX8" fmla="*/ 18333 w 380120"/>
                  <a:gd name="connsiteY8" fmla="*/ 90445 h 108778"/>
                  <a:gd name="connsiteX9" fmla="*/ 18333 w 380120"/>
                  <a:gd name="connsiteY9" fmla="*/ 18333 h 10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78">
                    <a:moveTo>
                      <a:pt x="0" y="108778"/>
                    </a:moveTo>
                    <a:lnTo>
                      <a:pt x="380121" y="108778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78"/>
                    </a:lnTo>
                    <a:close/>
                    <a:moveTo>
                      <a:pt x="18333" y="18333"/>
                    </a:moveTo>
                    <a:lnTo>
                      <a:pt x="361782" y="18333"/>
                    </a:lnTo>
                    <a:lnTo>
                      <a:pt x="361782" y="90445"/>
                    </a:lnTo>
                    <a:lnTo>
                      <a:pt x="18333" y="90445"/>
                    </a:lnTo>
                    <a:lnTo>
                      <a:pt x="18333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C34891C-BC53-E410-20C4-454B4FF965EF}"/>
                  </a:ext>
                </a:extLst>
              </p:cNvPr>
              <p:cNvSpPr/>
              <p:nvPr/>
            </p:nvSpPr>
            <p:spPr>
              <a:xfrm>
                <a:off x="1453119" y="1959362"/>
                <a:ext cx="26886" cy="26886"/>
              </a:xfrm>
              <a:custGeom>
                <a:avLst/>
                <a:gdLst>
                  <a:gd name="connsiteX0" fmla="*/ 13443 w 26886"/>
                  <a:gd name="connsiteY0" fmla="*/ 26887 h 26886"/>
                  <a:gd name="connsiteX1" fmla="*/ 26887 w 26886"/>
                  <a:gd name="connsiteY1" fmla="*/ 13443 h 26886"/>
                  <a:gd name="connsiteX2" fmla="*/ 13443 w 26886"/>
                  <a:gd name="connsiteY2" fmla="*/ 0 h 26886"/>
                  <a:gd name="connsiteX3" fmla="*/ 0 w 26886"/>
                  <a:gd name="connsiteY3" fmla="*/ 13443 h 26886"/>
                  <a:gd name="connsiteX4" fmla="*/ 13443 w 26886"/>
                  <a:gd name="connsiteY4" fmla="*/ 26887 h 2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6">
                    <a:moveTo>
                      <a:pt x="13443" y="26887"/>
                    </a:moveTo>
                    <a:cubicBezTo>
                      <a:pt x="20868" y="26887"/>
                      <a:pt x="26887" y="20868"/>
                      <a:pt x="26887" y="13443"/>
                    </a:cubicBezTo>
                    <a:cubicBezTo>
                      <a:pt x="26887" y="6019"/>
                      <a:pt x="20868" y="0"/>
                      <a:pt x="13443" y="0"/>
                    </a:cubicBezTo>
                    <a:cubicBezTo>
                      <a:pt x="6019" y="0"/>
                      <a:pt x="0" y="6019"/>
                      <a:pt x="0" y="13443"/>
                    </a:cubicBezTo>
                    <a:cubicBezTo>
                      <a:pt x="0" y="20868"/>
                      <a:pt x="6019" y="26887"/>
                      <a:pt x="13443" y="2688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0E20074-8EE5-C6E9-014D-A6E88AFB5C16}"/>
                  </a:ext>
                </a:extLst>
              </p:cNvPr>
              <p:cNvSpPr/>
              <p:nvPr/>
            </p:nvSpPr>
            <p:spPr>
              <a:xfrm>
                <a:off x="1145111" y="1648906"/>
                <a:ext cx="380120" cy="108780"/>
              </a:xfrm>
              <a:custGeom>
                <a:avLst/>
                <a:gdLst>
                  <a:gd name="connsiteX0" fmla="*/ 0 w 380120"/>
                  <a:gd name="connsiteY0" fmla="*/ 108781 h 108780"/>
                  <a:gd name="connsiteX1" fmla="*/ 380121 w 380120"/>
                  <a:gd name="connsiteY1" fmla="*/ 108781 h 108780"/>
                  <a:gd name="connsiteX2" fmla="*/ 380121 w 380120"/>
                  <a:gd name="connsiteY2" fmla="*/ 0 h 108780"/>
                  <a:gd name="connsiteX3" fmla="*/ 0 w 380120"/>
                  <a:gd name="connsiteY3" fmla="*/ 0 h 108780"/>
                  <a:gd name="connsiteX4" fmla="*/ 0 w 380120"/>
                  <a:gd name="connsiteY4" fmla="*/ 108781 h 108780"/>
                  <a:gd name="connsiteX5" fmla="*/ 18333 w 380120"/>
                  <a:gd name="connsiteY5" fmla="*/ 18334 h 108780"/>
                  <a:gd name="connsiteX6" fmla="*/ 361782 w 380120"/>
                  <a:gd name="connsiteY6" fmla="*/ 18334 h 108780"/>
                  <a:gd name="connsiteX7" fmla="*/ 361782 w 380120"/>
                  <a:gd name="connsiteY7" fmla="*/ 90447 h 108780"/>
                  <a:gd name="connsiteX8" fmla="*/ 18333 w 380120"/>
                  <a:gd name="connsiteY8" fmla="*/ 90447 h 108780"/>
                  <a:gd name="connsiteX9" fmla="*/ 18333 w 380120"/>
                  <a:gd name="connsiteY9" fmla="*/ 18334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80">
                    <a:moveTo>
                      <a:pt x="0" y="108781"/>
                    </a:moveTo>
                    <a:lnTo>
                      <a:pt x="380121" y="108781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81"/>
                    </a:lnTo>
                    <a:close/>
                    <a:moveTo>
                      <a:pt x="18333" y="18334"/>
                    </a:moveTo>
                    <a:lnTo>
                      <a:pt x="361782" y="18334"/>
                    </a:lnTo>
                    <a:lnTo>
                      <a:pt x="361782" y="90447"/>
                    </a:lnTo>
                    <a:lnTo>
                      <a:pt x="18333" y="90447"/>
                    </a:ln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933CA8C-33C1-C8EE-4B77-CD8359B05122}"/>
                  </a:ext>
                </a:extLst>
              </p:cNvPr>
              <p:cNvSpPr/>
              <p:nvPr/>
            </p:nvSpPr>
            <p:spPr>
              <a:xfrm>
                <a:off x="1453119" y="1690464"/>
                <a:ext cx="26886" cy="26889"/>
              </a:xfrm>
              <a:custGeom>
                <a:avLst/>
                <a:gdLst>
                  <a:gd name="connsiteX0" fmla="*/ 13443 w 26886"/>
                  <a:gd name="connsiteY0" fmla="*/ 26889 h 26889"/>
                  <a:gd name="connsiteX1" fmla="*/ 26887 w 26886"/>
                  <a:gd name="connsiteY1" fmla="*/ 13445 h 26889"/>
                  <a:gd name="connsiteX2" fmla="*/ 13443 w 26886"/>
                  <a:gd name="connsiteY2" fmla="*/ 0 h 26889"/>
                  <a:gd name="connsiteX3" fmla="*/ 0 w 26886"/>
                  <a:gd name="connsiteY3" fmla="*/ 13445 h 26889"/>
                  <a:gd name="connsiteX4" fmla="*/ 13443 w 26886"/>
                  <a:gd name="connsiteY4" fmla="*/ 26889 h 2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9">
                    <a:moveTo>
                      <a:pt x="13443" y="26889"/>
                    </a:moveTo>
                    <a:cubicBezTo>
                      <a:pt x="20868" y="26889"/>
                      <a:pt x="26887" y="20870"/>
                      <a:pt x="26887" y="13445"/>
                    </a:cubicBezTo>
                    <a:cubicBezTo>
                      <a:pt x="26887" y="6019"/>
                      <a:pt x="20868" y="0"/>
                      <a:pt x="13443" y="0"/>
                    </a:cubicBezTo>
                    <a:cubicBezTo>
                      <a:pt x="6019" y="0"/>
                      <a:pt x="0" y="6019"/>
                      <a:pt x="0" y="13445"/>
                    </a:cubicBezTo>
                    <a:cubicBezTo>
                      <a:pt x="0" y="20870"/>
                      <a:pt x="6019" y="26889"/>
                      <a:pt x="13443" y="26889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F5EF55-4760-69B5-4EDE-A17AC05646F7}"/>
                  </a:ext>
                </a:extLst>
              </p:cNvPr>
              <p:cNvSpPr/>
              <p:nvPr/>
            </p:nvSpPr>
            <p:spPr>
              <a:xfrm>
                <a:off x="1145111" y="1784578"/>
                <a:ext cx="380120" cy="108780"/>
              </a:xfrm>
              <a:custGeom>
                <a:avLst/>
                <a:gdLst>
                  <a:gd name="connsiteX0" fmla="*/ 0 w 380120"/>
                  <a:gd name="connsiteY0" fmla="*/ 108781 h 108780"/>
                  <a:gd name="connsiteX1" fmla="*/ 380121 w 380120"/>
                  <a:gd name="connsiteY1" fmla="*/ 108781 h 108780"/>
                  <a:gd name="connsiteX2" fmla="*/ 380121 w 380120"/>
                  <a:gd name="connsiteY2" fmla="*/ 0 h 108780"/>
                  <a:gd name="connsiteX3" fmla="*/ 0 w 380120"/>
                  <a:gd name="connsiteY3" fmla="*/ 0 h 108780"/>
                  <a:gd name="connsiteX4" fmla="*/ 0 w 380120"/>
                  <a:gd name="connsiteY4" fmla="*/ 108781 h 108780"/>
                  <a:gd name="connsiteX5" fmla="*/ 18333 w 380120"/>
                  <a:gd name="connsiteY5" fmla="*/ 18334 h 108780"/>
                  <a:gd name="connsiteX6" fmla="*/ 361782 w 380120"/>
                  <a:gd name="connsiteY6" fmla="*/ 18334 h 108780"/>
                  <a:gd name="connsiteX7" fmla="*/ 361782 w 380120"/>
                  <a:gd name="connsiteY7" fmla="*/ 91669 h 108780"/>
                  <a:gd name="connsiteX8" fmla="*/ 18333 w 380120"/>
                  <a:gd name="connsiteY8" fmla="*/ 91669 h 108780"/>
                  <a:gd name="connsiteX9" fmla="*/ 18333 w 380120"/>
                  <a:gd name="connsiteY9" fmla="*/ 18334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80">
                    <a:moveTo>
                      <a:pt x="0" y="108781"/>
                    </a:moveTo>
                    <a:lnTo>
                      <a:pt x="380121" y="108781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81"/>
                    </a:lnTo>
                    <a:close/>
                    <a:moveTo>
                      <a:pt x="18333" y="18334"/>
                    </a:moveTo>
                    <a:lnTo>
                      <a:pt x="361782" y="18334"/>
                    </a:lnTo>
                    <a:lnTo>
                      <a:pt x="361782" y="91669"/>
                    </a:lnTo>
                    <a:lnTo>
                      <a:pt x="18333" y="91669"/>
                    </a:ln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17F74BB-CC56-238F-7A77-7AAC214DDDC7}"/>
                  </a:ext>
                </a:extLst>
              </p:cNvPr>
              <p:cNvSpPr/>
              <p:nvPr/>
            </p:nvSpPr>
            <p:spPr>
              <a:xfrm>
                <a:off x="1453119" y="1826132"/>
                <a:ext cx="26886" cy="26889"/>
              </a:xfrm>
              <a:custGeom>
                <a:avLst/>
                <a:gdLst>
                  <a:gd name="connsiteX0" fmla="*/ 13443 w 26886"/>
                  <a:gd name="connsiteY0" fmla="*/ 26890 h 26889"/>
                  <a:gd name="connsiteX1" fmla="*/ 26887 w 26886"/>
                  <a:gd name="connsiteY1" fmla="*/ 13445 h 26889"/>
                  <a:gd name="connsiteX2" fmla="*/ 13443 w 26886"/>
                  <a:gd name="connsiteY2" fmla="*/ 0 h 26889"/>
                  <a:gd name="connsiteX3" fmla="*/ 0 w 26886"/>
                  <a:gd name="connsiteY3" fmla="*/ 13445 h 26889"/>
                  <a:gd name="connsiteX4" fmla="*/ 13443 w 26886"/>
                  <a:gd name="connsiteY4" fmla="*/ 26890 h 2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9">
                    <a:moveTo>
                      <a:pt x="13443" y="26890"/>
                    </a:moveTo>
                    <a:cubicBezTo>
                      <a:pt x="20868" y="26890"/>
                      <a:pt x="26887" y="20870"/>
                      <a:pt x="26887" y="13445"/>
                    </a:cubicBezTo>
                    <a:cubicBezTo>
                      <a:pt x="26887" y="6020"/>
                      <a:pt x="20868" y="0"/>
                      <a:pt x="13443" y="0"/>
                    </a:cubicBezTo>
                    <a:cubicBezTo>
                      <a:pt x="6019" y="0"/>
                      <a:pt x="0" y="6020"/>
                      <a:pt x="0" y="13445"/>
                    </a:cubicBezTo>
                    <a:cubicBezTo>
                      <a:pt x="0" y="20870"/>
                      <a:pt x="6019" y="26890"/>
                      <a:pt x="13443" y="2689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FA865672-1326-823B-0C34-2398AEEFB46F}"/>
              </a:ext>
            </a:extLst>
          </p:cNvPr>
          <p:cNvGrpSpPr>
            <a:grpSpLocks noChangeAspect="1"/>
          </p:cNvGrpSpPr>
          <p:nvPr/>
        </p:nvGrpSpPr>
        <p:grpSpPr>
          <a:xfrm>
            <a:off x="1040451" y="4728143"/>
            <a:ext cx="1080000" cy="1080000"/>
            <a:chOff x="3581676" y="1582905"/>
            <a:chExt cx="513347" cy="513347"/>
          </a:xfrm>
        </p:grpSpPr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C95EE6AE-43C6-2BFC-A4CB-57D140CF95DD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AAE0BF-178F-C4B7-25FC-38AC092D955C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61366EA-7AE0-BBF4-224B-F36D35146CDB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EC88C4FE-5816-C201-41AA-B59E067F226B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558B1F6-6A4A-8A7A-80E5-277EA7BE0BF0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715EAF9-3887-5629-75EC-19D4309A41D4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3FABF08-57A1-5D85-5C28-35703A0E5FDD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E43426-A592-AC85-623E-60F2C5E8437C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F226B93-A272-EBFE-49E3-2E89C662212B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27A41BC-F975-05C3-99B6-66260F4EB078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C308008-E907-3EF6-886C-E9A373875D6B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70F1864-E410-DFC4-2F07-FB3B2C8DE49E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08492C-D6E9-CB8C-FA7F-252F810A2C64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DB9B1DD7-0A14-8BD5-D182-D57B1CFBFB6B}"/>
              </a:ext>
            </a:extLst>
          </p:cNvPr>
          <p:cNvGrpSpPr>
            <a:grpSpLocks noChangeAspect="1"/>
          </p:cNvGrpSpPr>
          <p:nvPr/>
        </p:nvGrpSpPr>
        <p:grpSpPr>
          <a:xfrm>
            <a:off x="7625645" y="3409669"/>
            <a:ext cx="2601600" cy="2564262"/>
            <a:chOff x="1079107" y="1582905"/>
            <a:chExt cx="514566" cy="513347"/>
          </a:xfrm>
        </p:grpSpPr>
        <p:grpSp>
          <p:nvGrpSpPr>
            <p:cNvPr id="43" name="Graphic 2">
              <a:extLst>
                <a:ext uri="{FF2B5EF4-FFF2-40B4-BE49-F238E27FC236}">
                  <a16:creationId xmlns:a16="http://schemas.microsoft.com/office/drawing/2014/main" id="{BD138D16-1A5A-7033-217C-4299ADD907C2}"/>
                </a:ext>
              </a:extLst>
            </p:cNvPr>
            <p:cNvGrpSpPr/>
            <p:nvPr/>
          </p:nvGrpSpPr>
          <p:grpSpPr>
            <a:xfrm>
              <a:off x="1079107" y="1582905"/>
              <a:ext cx="514566" cy="513347"/>
              <a:chOff x="1079107" y="1582905"/>
              <a:chExt cx="514566" cy="513347"/>
            </a:xfrm>
            <a:solidFill>
              <a:srgbClr val="FFFFFF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90837E7-A5C4-7974-54A9-F5765F86363C}"/>
                  </a:ext>
                </a:extLst>
              </p:cNvPr>
              <p:cNvSpPr/>
              <p:nvPr/>
            </p:nvSpPr>
            <p:spPr>
              <a:xfrm>
                <a:off x="1085216" y="15890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EAB76CB-017D-4D69-0BD7-910D6EF58ADB}"/>
                  </a:ext>
                </a:extLst>
              </p:cNvPr>
              <p:cNvSpPr/>
              <p:nvPr/>
            </p:nvSpPr>
            <p:spPr>
              <a:xfrm>
                <a:off x="1079107" y="15829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81571 h 513347"/>
                  <a:gd name="connsiteX3" fmla="*/ 480346 w 514566"/>
                  <a:gd name="connsiteY3" fmla="*/ 502349 h 513347"/>
                  <a:gd name="connsiteX4" fmla="*/ 33002 w 514566"/>
                  <a:gd name="connsiteY4" fmla="*/ 502349 h 513347"/>
                  <a:gd name="connsiteX5" fmla="*/ 12224 w 514566"/>
                  <a:gd name="connsiteY5" fmla="*/ 480346 h 513347"/>
                  <a:gd name="connsiteX6" fmla="*/ 12224 w 514566"/>
                  <a:gd name="connsiteY6" fmla="*/ 33001 h 513347"/>
                  <a:gd name="connsiteX7" fmla="*/ 33002 w 514566"/>
                  <a:gd name="connsiteY7" fmla="*/ 12223 h 513347"/>
                  <a:gd name="connsiteX8" fmla="*/ 480346 w 514566"/>
                  <a:gd name="connsiteY8" fmla="*/ 12223 h 513347"/>
                  <a:gd name="connsiteX9" fmla="*/ 480346 w 514566"/>
                  <a:gd name="connsiteY9" fmla="*/ 0 h 513347"/>
                  <a:gd name="connsiteX10" fmla="*/ 33002 w 514566"/>
                  <a:gd name="connsiteY10" fmla="*/ 0 h 513347"/>
                  <a:gd name="connsiteX11" fmla="*/ 0 w 514566"/>
                  <a:gd name="connsiteY11" fmla="*/ 33001 h 513347"/>
                  <a:gd name="connsiteX12" fmla="*/ 0 w 514566"/>
                  <a:gd name="connsiteY12" fmla="*/ 481571 h 513347"/>
                  <a:gd name="connsiteX13" fmla="*/ 33002 w 514566"/>
                  <a:gd name="connsiteY13" fmla="*/ 513347 h 513347"/>
                  <a:gd name="connsiteX14" fmla="*/ 481571 w 514566"/>
                  <a:gd name="connsiteY14" fmla="*/ 513347 h 513347"/>
                  <a:gd name="connsiteX15" fmla="*/ 514567 w 514566"/>
                  <a:gd name="connsiteY15" fmla="*/ 480346 h 513347"/>
                  <a:gd name="connsiteX16" fmla="*/ 514567 w 514566"/>
                  <a:gd name="connsiteY16" fmla="*/ 33001 h 513347"/>
                  <a:gd name="connsiteX17" fmla="*/ 480346 w 514566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33001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33001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2">
              <a:extLst>
                <a:ext uri="{FF2B5EF4-FFF2-40B4-BE49-F238E27FC236}">
                  <a16:creationId xmlns:a16="http://schemas.microsoft.com/office/drawing/2014/main" id="{2018E5DE-4214-F0D2-6069-5EC56155665E}"/>
                </a:ext>
              </a:extLst>
            </p:cNvPr>
            <p:cNvGrpSpPr/>
            <p:nvPr/>
          </p:nvGrpSpPr>
          <p:grpSpPr>
            <a:xfrm>
              <a:off x="1091331" y="1595127"/>
              <a:ext cx="490124" cy="488900"/>
              <a:chOff x="1091331" y="1595127"/>
              <a:chExt cx="490124" cy="488900"/>
            </a:xfrm>
            <a:solidFill>
              <a:srgbClr val="2D5967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BD6C8E5-F225-A034-47D7-6A0B8D00A2A9}"/>
                  </a:ext>
                </a:extLst>
              </p:cNvPr>
              <p:cNvSpPr/>
              <p:nvPr/>
            </p:nvSpPr>
            <p:spPr>
              <a:xfrm>
                <a:off x="1091331" y="1595127"/>
                <a:ext cx="490124" cy="488900"/>
              </a:xfrm>
              <a:custGeom>
                <a:avLst/>
                <a:gdLst>
                  <a:gd name="connsiteX0" fmla="*/ 468121 w 490124"/>
                  <a:gd name="connsiteY0" fmla="*/ 0 h 488900"/>
                  <a:gd name="connsiteX1" fmla="*/ 20778 w 490124"/>
                  <a:gd name="connsiteY1" fmla="*/ 0 h 488900"/>
                  <a:gd name="connsiteX2" fmla="*/ 0 w 490124"/>
                  <a:gd name="connsiteY2" fmla="*/ 20778 h 488900"/>
                  <a:gd name="connsiteX3" fmla="*/ 0 w 490124"/>
                  <a:gd name="connsiteY3" fmla="*/ 469348 h 488900"/>
                  <a:gd name="connsiteX4" fmla="*/ 20778 w 490124"/>
                  <a:gd name="connsiteY4" fmla="*/ 488901 h 488900"/>
                  <a:gd name="connsiteX5" fmla="*/ 469347 w 490124"/>
                  <a:gd name="connsiteY5" fmla="*/ 488901 h 488900"/>
                  <a:gd name="connsiteX6" fmla="*/ 490125 w 490124"/>
                  <a:gd name="connsiteY6" fmla="*/ 468123 h 488900"/>
                  <a:gd name="connsiteX7" fmla="*/ 490125 w 490124"/>
                  <a:gd name="connsiteY7" fmla="*/ 20778 h 488900"/>
                  <a:gd name="connsiteX8" fmla="*/ 468121 w 490124"/>
                  <a:gd name="connsiteY8" fmla="*/ 0 h 488900"/>
                  <a:gd name="connsiteX9" fmla="*/ 470566 w 490124"/>
                  <a:gd name="connsiteY9" fmla="*/ 468123 h 488900"/>
                  <a:gd name="connsiteX10" fmla="*/ 468121 w 490124"/>
                  <a:gd name="connsiteY10" fmla="*/ 470568 h 488900"/>
                  <a:gd name="connsiteX11" fmla="*/ 20778 w 490124"/>
                  <a:gd name="connsiteY11" fmla="*/ 470568 h 488900"/>
                  <a:gd name="connsiteX12" fmla="*/ 18333 w 490124"/>
                  <a:gd name="connsiteY12" fmla="*/ 468123 h 488900"/>
                  <a:gd name="connsiteX13" fmla="*/ 18333 w 490124"/>
                  <a:gd name="connsiteY13" fmla="*/ 20778 h 488900"/>
                  <a:gd name="connsiteX14" fmla="*/ 20778 w 490124"/>
                  <a:gd name="connsiteY14" fmla="*/ 18334 h 488900"/>
                  <a:gd name="connsiteX15" fmla="*/ 469347 w 490124"/>
                  <a:gd name="connsiteY15" fmla="*/ 18334 h 488900"/>
                  <a:gd name="connsiteX16" fmla="*/ 471792 w 490124"/>
                  <a:gd name="connsiteY16" fmla="*/ 20778 h 488900"/>
                  <a:gd name="connsiteX17" fmla="*/ 470566 w 490124"/>
                  <a:gd name="connsiteY17" fmla="*/ 468123 h 4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0124" h="488900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469348"/>
                    </a:lnTo>
                    <a:cubicBezTo>
                      <a:pt x="0" y="479121"/>
                      <a:pt x="9779" y="488901"/>
                      <a:pt x="20778" y="488901"/>
                    </a:cubicBezTo>
                    <a:lnTo>
                      <a:pt x="469347" y="488901"/>
                    </a:lnTo>
                    <a:cubicBezTo>
                      <a:pt x="480346" y="488901"/>
                      <a:pt x="490125" y="479121"/>
                      <a:pt x="490125" y="468123"/>
                    </a:cubicBezTo>
                    <a:lnTo>
                      <a:pt x="490125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  <a:moveTo>
                      <a:pt x="470566" y="468123"/>
                    </a:moveTo>
                    <a:cubicBezTo>
                      <a:pt x="470566" y="469348"/>
                      <a:pt x="469347" y="470568"/>
                      <a:pt x="468121" y="470568"/>
                    </a:cubicBezTo>
                    <a:lnTo>
                      <a:pt x="20778" y="470568"/>
                    </a:lnTo>
                    <a:cubicBezTo>
                      <a:pt x="19552" y="470568"/>
                      <a:pt x="18333" y="469348"/>
                      <a:pt x="18333" y="468123"/>
                    </a:cubicBezTo>
                    <a:lnTo>
                      <a:pt x="18333" y="20778"/>
                    </a:lnTo>
                    <a:cubicBezTo>
                      <a:pt x="18333" y="19556"/>
                      <a:pt x="19552" y="18334"/>
                      <a:pt x="20778" y="18334"/>
                    </a:cubicBezTo>
                    <a:lnTo>
                      <a:pt x="469347" y="18334"/>
                    </a:lnTo>
                    <a:cubicBezTo>
                      <a:pt x="470566" y="18334"/>
                      <a:pt x="471792" y="19556"/>
                      <a:pt x="471792" y="20778"/>
                    </a:cubicBezTo>
                    <a:lnTo>
                      <a:pt x="470566" y="46812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A17575C-7593-9A6A-A392-11E5AB15A74D}"/>
                  </a:ext>
                </a:extLst>
              </p:cNvPr>
              <p:cNvSpPr/>
              <p:nvPr/>
            </p:nvSpPr>
            <p:spPr>
              <a:xfrm>
                <a:off x="1145111" y="1919025"/>
                <a:ext cx="380120" cy="108778"/>
              </a:xfrm>
              <a:custGeom>
                <a:avLst/>
                <a:gdLst>
                  <a:gd name="connsiteX0" fmla="*/ 0 w 380120"/>
                  <a:gd name="connsiteY0" fmla="*/ 108778 h 108778"/>
                  <a:gd name="connsiteX1" fmla="*/ 380121 w 380120"/>
                  <a:gd name="connsiteY1" fmla="*/ 108778 h 108778"/>
                  <a:gd name="connsiteX2" fmla="*/ 380121 w 380120"/>
                  <a:gd name="connsiteY2" fmla="*/ 0 h 108778"/>
                  <a:gd name="connsiteX3" fmla="*/ 0 w 380120"/>
                  <a:gd name="connsiteY3" fmla="*/ 0 h 108778"/>
                  <a:gd name="connsiteX4" fmla="*/ 0 w 380120"/>
                  <a:gd name="connsiteY4" fmla="*/ 108778 h 108778"/>
                  <a:gd name="connsiteX5" fmla="*/ 18333 w 380120"/>
                  <a:gd name="connsiteY5" fmla="*/ 18333 h 108778"/>
                  <a:gd name="connsiteX6" fmla="*/ 361782 w 380120"/>
                  <a:gd name="connsiteY6" fmla="*/ 18333 h 108778"/>
                  <a:gd name="connsiteX7" fmla="*/ 361782 w 380120"/>
                  <a:gd name="connsiteY7" fmla="*/ 90445 h 108778"/>
                  <a:gd name="connsiteX8" fmla="*/ 18333 w 380120"/>
                  <a:gd name="connsiteY8" fmla="*/ 90445 h 108778"/>
                  <a:gd name="connsiteX9" fmla="*/ 18333 w 380120"/>
                  <a:gd name="connsiteY9" fmla="*/ 18333 h 10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78">
                    <a:moveTo>
                      <a:pt x="0" y="108778"/>
                    </a:moveTo>
                    <a:lnTo>
                      <a:pt x="380121" y="108778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78"/>
                    </a:lnTo>
                    <a:close/>
                    <a:moveTo>
                      <a:pt x="18333" y="18333"/>
                    </a:moveTo>
                    <a:lnTo>
                      <a:pt x="361782" y="18333"/>
                    </a:lnTo>
                    <a:lnTo>
                      <a:pt x="361782" y="90445"/>
                    </a:lnTo>
                    <a:lnTo>
                      <a:pt x="18333" y="90445"/>
                    </a:lnTo>
                    <a:lnTo>
                      <a:pt x="18333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46E35AA-DE89-016C-8072-87C9ED65C2E3}"/>
                  </a:ext>
                </a:extLst>
              </p:cNvPr>
              <p:cNvSpPr/>
              <p:nvPr/>
            </p:nvSpPr>
            <p:spPr>
              <a:xfrm>
                <a:off x="1453119" y="1959362"/>
                <a:ext cx="26886" cy="26886"/>
              </a:xfrm>
              <a:custGeom>
                <a:avLst/>
                <a:gdLst>
                  <a:gd name="connsiteX0" fmla="*/ 13443 w 26886"/>
                  <a:gd name="connsiteY0" fmla="*/ 26887 h 26886"/>
                  <a:gd name="connsiteX1" fmla="*/ 26887 w 26886"/>
                  <a:gd name="connsiteY1" fmla="*/ 13443 h 26886"/>
                  <a:gd name="connsiteX2" fmla="*/ 13443 w 26886"/>
                  <a:gd name="connsiteY2" fmla="*/ 0 h 26886"/>
                  <a:gd name="connsiteX3" fmla="*/ 0 w 26886"/>
                  <a:gd name="connsiteY3" fmla="*/ 13443 h 26886"/>
                  <a:gd name="connsiteX4" fmla="*/ 13443 w 26886"/>
                  <a:gd name="connsiteY4" fmla="*/ 26887 h 2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6">
                    <a:moveTo>
                      <a:pt x="13443" y="26887"/>
                    </a:moveTo>
                    <a:cubicBezTo>
                      <a:pt x="20868" y="26887"/>
                      <a:pt x="26887" y="20868"/>
                      <a:pt x="26887" y="13443"/>
                    </a:cubicBezTo>
                    <a:cubicBezTo>
                      <a:pt x="26887" y="6019"/>
                      <a:pt x="20868" y="0"/>
                      <a:pt x="13443" y="0"/>
                    </a:cubicBezTo>
                    <a:cubicBezTo>
                      <a:pt x="6019" y="0"/>
                      <a:pt x="0" y="6019"/>
                      <a:pt x="0" y="13443"/>
                    </a:cubicBezTo>
                    <a:cubicBezTo>
                      <a:pt x="0" y="20868"/>
                      <a:pt x="6019" y="26887"/>
                      <a:pt x="13443" y="26887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B3D6DEA-88A3-24A5-27C4-9243AAFD2896}"/>
                  </a:ext>
                </a:extLst>
              </p:cNvPr>
              <p:cNvSpPr/>
              <p:nvPr/>
            </p:nvSpPr>
            <p:spPr>
              <a:xfrm>
                <a:off x="1145111" y="1648906"/>
                <a:ext cx="380120" cy="108780"/>
              </a:xfrm>
              <a:custGeom>
                <a:avLst/>
                <a:gdLst>
                  <a:gd name="connsiteX0" fmla="*/ 0 w 380120"/>
                  <a:gd name="connsiteY0" fmla="*/ 108781 h 108780"/>
                  <a:gd name="connsiteX1" fmla="*/ 380121 w 380120"/>
                  <a:gd name="connsiteY1" fmla="*/ 108781 h 108780"/>
                  <a:gd name="connsiteX2" fmla="*/ 380121 w 380120"/>
                  <a:gd name="connsiteY2" fmla="*/ 0 h 108780"/>
                  <a:gd name="connsiteX3" fmla="*/ 0 w 380120"/>
                  <a:gd name="connsiteY3" fmla="*/ 0 h 108780"/>
                  <a:gd name="connsiteX4" fmla="*/ 0 w 380120"/>
                  <a:gd name="connsiteY4" fmla="*/ 108781 h 108780"/>
                  <a:gd name="connsiteX5" fmla="*/ 18333 w 380120"/>
                  <a:gd name="connsiteY5" fmla="*/ 18334 h 108780"/>
                  <a:gd name="connsiteX6" fmla="*/ 361782 w 380120"/>
                  <a:gd name="connsiteY6" fmla="*/ 18334 h 108780"/>
                  <a:gd name="connsiteX7" fmla="*/ 361782 w 380120"/>
                  <a:gd name="connsiteY7" fmla="*/ 90447 h 108780"/>
                  <a:gd name="connsiteX8" fmla="*/ 18333 w 380120"/>
                  <a:gd name="connsiteY8" fmla="*/ 90447 h 108780"/>
                  <a:gd name="connsiteX9" fmla="*/ 18333 w 380120"/>
                  <a:gd name="connsiteY9" fmla="*/ 18334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80">
                    <a:moveTo>
                      <a:pt x="0" y="108781"/>
                    </a:moveTo>
                    <a:lnTo>
                      <a:pt x="380121" y="108781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81"/>
                    </a:lnTo>
                    <a:close/>
                    <a:moveTo>
                      <a:pt x="18333" y="18334"/>
                    </a:moveTo>
                    <a:lnTo>
                      <a:pt x="361782" y="18334"/>
                    </a:lnTo>
                    <a:lnTo>
                      <a:pt x="361782" y="90447"/>
                    </a:lnTo>
                    <a:lnTo>
                      <a:pt x="18333" y="90447"/>
                    </a:ln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00EF5F2-D23D-DDF8-435F-CD1304B0F79F}"/>
                  </a:ext>
                </a:extLst>
              </p:cNvPr>
              <p:cNvSpPr/>
              <p:nvPr/>
            </p:nvSpPr>
            <p:spPr>
              <a:xfrm>
                <a:off x="1453119" y="1690464"/>
                <a:ext cx="26886" cy="26889"/>
              </a:xfrm>
              <a:custGeom>
                <a:avLst/>
                <a:gdLst>
                  <a:gd name="connsiteX0" fmla="*/ 13443 w 26886"/>
                  <a:gd name="connsiteY0" fmla="*/ 26889 h 26889"/>
                  <a:gd name="connsiteX1" fmla="*/ 26887 w 26886"/>
                  <a:gd name="connsiteY1" fmla="*/ 13445 h 26889"/>
                  <a:gd name="connsiteX2" fmla="*/ 13443 w 26886"/>
                  <a:gd name="connsiteY2" fmla="*/ 0 h 26889"/>
                  <a:gd name="connsiteX3" fmla="*/ 0 w 26886"/>
                  <a:gd name="connsiteY3" fmla="*/ 13445 h 26889"/>
                  <a:gd name="connsiteX4" fmla="*/ 13443 w 26886"/>
                  <a:gd name="connsiteY4" fmla="*/ 26889 h 2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9">
                    <a:moveTo>
                      <a:pt x="13443" y="26889"/>
                    </a:moveTo>
                    <a:cubicBezTo>
                      <a:pt x="20868" y="26889"/>
                      <a:pt x="26887" y="20870"/>
                      <a:pt x="26887" y="13445"/>
                    </a:cubicBezTo>
                    <a:cubicBezTo>
                      <a:pt x="26887" y="6019"/>
                      <a:pt x="20868" y="0"/>
                      <a:pt x="13443" y="0"/>
                    </a:cubicBezTo>
                    <a:cubicBezTo>
                      <a:pt x="6019" y="0"/>
                      <a:pt x="0" y="6019"/>
                      <a:pt x="0" y="13445"/>
                    </a:cubicBezTo>
                    <a:cubicBezTo>
                      <a:pt x="0" y="20870"/>
                      <a:pt x="6019" y="26889"/>
                      <a:pt x="13443" y="26889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A12B0B-ADCF-7CB4-0676-76E113329844}"/>
                  </a:ext>
                </a:extLst>
              </p:cNvPr>
              <p:cNvSpPr/>
              <p:nvPr/>
            </p:nvSpPr>
            <p:spPr>
              <a:xfrm>
                <a:off x="1145111" y="1784578"/>
                <a:ext cx="380120" cy="108780"/>
              </a:xfrm>
              <a:custGeom>
                <a:avLst/>
                <a:gdLst>
                  <a:gd name="connsiteX0" fmla="*/ 0 w 380120"/>
                  <a:gd name="connsiteY0" fmla="*/ 108781 h 108780"/>
                  <a:gd name="connsiteX1" fmla="*/ 380121 w 380120"/>
                  <a:gd name="connsiteY1" fmla="*/ 108781 h 108780"/>
                  <a:gd name="connsiteX2" fmla="*/ 380121 w 380120"/>
                  <a:gd name="connsiteY2" fmla="*/ 0 h 108780"/>
                  <a:gd name="connsiteX3" fmla="*/ 0 w 380120"/>
                  <a:gd name="connsiteY3" fmla="*/ 0 h 108780"/>
                  <a:gd name="connsiteX4" fmla="*/ 0 w 380120"/>
                  <a:gd name="connsiteY4" fmla="*/ 108781 h 108780"/>
                  <a:gd name="connsiteX5" fmla="*/ 18333 w 380120"/>
                  <a:gd name="connsiteY5" fmla="*/ 18334 h 108780"/>
                  <a:gd name="connsiteX6" fmla="*/ 361782 w 380120"/>
                  <a:gd name="connsiteY6" fmla="*/ 18334 h 108780"/>
                  <a:gd name="connsiteX7" fmla="*/ 361782 w 380120"/>
                  <a:gd name="connsiteY7" fmla="*/ 91669 h 108780"/>
                  <a:gd name="connsiteX8" fmla="*/ 18333 w 380120"/>
                  <a:gd name="connsiteY8" fmla="*/ 91669 h 108780"/>
                  <a:gd name="connsiteX9" fmla="*/ 18333 w 380120"/>
                  <a:gd name="connsiteY9" fmla="*/ 18334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120" h="108780">
                    <a:moveTo>
                      <a:pt x="0" y="108781"/>
                    </a:moveTo>
                    <a:lnTo>
                      <a:pt x="380121" y="108781"/>
                    </a:lnTo>
                    <a:lnTo>
                      <a:pt x="380121" y="0"/>
                    </a:lnTo>
                    <a:lnTo>
                      <a:pt x="0" y="0"/>
                    </a:lnTo>
                    <a:lnTo>
                      <a:pt x="0" y="108781"/>
                    </a:lnTo>
                    <a:close/>
                    <a:moveTo>
                      <a:pt x="18333" y="18334"/>
                    </a:moveTo>
                    <a:lnTo>
                      <a:pt x="361782" y="18334"/>
                    </a:lnTo>
                    <a:lnTo>
                      <a:pt x="361782" y="91669"/>
                    </a:lnTo>
                    <a:lnTo>
                      <a:pt x="18333" y="91669"/>
                    </a:ln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F5C800-DE18-3954-07B9-98A853C9500D}"/>
                  </a:ext>
                </a:extLst>
              </p:cNvPr>
              <p:cNvSpPr/>
              <p:nvPr/>
            </p:nvSpPr>
            <p:spPr>
              <a:xfrm>
                <a:off x="1453119" y="1826132"/>
                <a:ext cx="26886" cy="26889"/>
              </a:xfrm>
              <a:custGeom>
                <a:avLst/>
                <a:gdLst>
                  <a:gd name="connsiteX0" fmla="*/ 13443 w 26886"/>
                  <a:gd name="connsiteY0" fmla="*/ 26890 h 26889"/>
                  <a:gd name="connsiteX1" fmla="*/ 26887 w 26886"/>
                  <a:gd name="connsiteY1" fmla="*/ 13445 h 26889"/>
                  <a:gd name="connsiteX2" fmla="*/ 13443 w 26886"/>
                  <a:gd name="connsiteY2" fmla="*/ 0 h 26889"/>
                  <a:gd name="connsiteX3" fmla="*/ 0 w 26886"/>
                  <a:gd name="connsiteY3" fmla="*/ 13445 h 26889"/>
                  <a:gd name="connsiteX4" fmla="*/ 13443 w 26886"/>
                  <a:gd name="connsiteY4" fmla="*/ 26890 h 2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86" h="26889">
                    <a:moveTo>
                      <a:pt x="13443" y="26890"/>
                    </a:moveTo>
                    <a:cubicBezTo>
                      <a:pt x="20868" y="26890"/>
                      <a:pt x="26887" y="20870"/>
                      <a:pt x="26887" y="13445"/>
                    </a:cubicBezTo>
                    <a:cubicBezTo>
                      <a:pt x="26887" y="6020"/>
                      <a:pt x="20868" y="0"/>
                      <a:pt x="13443" y="0"/>
                    </a:cubicBezTo>
                    <a:cubicBezTo>
                      <a:pt x="6019" y="0"/>
                      <a:pt x="0" y="6020"/>
                      <a:pt x="0" y="13445"/>
                    </a:cubicBezTo>
                    <a:cubicBezTo>
                      <a:pt x="0" y="20870"/>
                      <a:pt x="6019" y="26890"/>
                      <a:pt x="13443" y="2689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DF99DFA6-6F9C-1201-F9B2-A6BA5AAECE54}"/>
              </a:ext>
            </a:extLst>
          </p:cNvPr>
          <p:cNvGrpSpPr>
            <a:grpSpLocks noChangeAspect="1"/>
          </p:cNvGrpSpPr>
          <p:nvPr/>
        </p:nvGrpSpPr>
        <p:grpSpPr>
          <a:xfrm>
            <a:off x="8702484" y="5108745"/>
            <a:ext cx="472396" cy="472396"/>
            <a:chOff x="3581676" y="1582905"/>
            <a:chExt cx="513347" cy="513347"/>
          </a:xfrm>
        </p:grpSpPr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360B8CCC-74D5-8E84-6263-37E74DC4A662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2B7E4B-B9F5-25B6-4381-69B77A366E8D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E161215-B0BA-C7EA-E0B1-DAFEDAEB33A9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C42D166F-4CFB-9614-980C-4D3D9BF0B239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9AAD174-A164-B2FC-6DEF-FD8515173592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8C560B2-BD56-AE17-2767-DD0F9A944E33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00A7C5D-5F0C-5E1B-1932-6E66AB90CB60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83F40A1-38FE-FB45-885F-894087C1A79C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ACE0AE4-7A1C-59D9-FDA8-ECA197F2BE61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BD3E83-1C93-C589-D367-10B6E762BB9C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6700AC1-FCD0-AEEC-24BC-A318F0C4D67C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9160268-D551-F83E-9742-89303B4A3C68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589DFA9-89F6-4432-A710-7000AAADBAAC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8" name="Graphic 2">
            <a:extLst>
              <a:ext uri="{FF2B5EF4-FFF2-40B4-BE49-F238E27FC236}">
                <a16:creationId xmlns:a16="http://schemas.microsoft.com/office/drawing/2014/main" id="{7DF6D964-DAB4-1668-32A3-F5ADCE246FFE}"/>
              </a:ext>
            </a:extLst>
          </p:cNvPr>
          <p:cNvGrpSpPr>
            <a:grpSpLocks noChangeAspect="1"/>
          </p:cNvGrpSpPr>
          <p:nvPr/>
        </p:nvGrpSpPr>
        <p:grpSpPr>
          <a:xfrm>
            <a:off x="8073833" y="3774846"/>
            <a:ext cx="472396" cy="472396"/>
            <a:chOff x="3581676" y="1582905"/>
            <a:chExt cx="513347" cy="513347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A939A4FF-99BE-1BED-0DC6-4BC507B2361C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1C69F08-8FD3-10F0-0AD0-CCB9B344A191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47AD7C7-8960-4998-1EB1-616384014F45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" name="Graphic 2">
              <a:extLst>
                <a:ext uri="{FF2B5EF4-FFF2-40B4-BE49-F238E27FC236}">
                  <a16:creationId xmlns:a16="http://schemas.microsoft.com/office/drawing/2014/main" id="{EB8A755B-8261-BBA9-55B9-A0B21934D01C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A092A8C-7E16-DA3A-D5CA-F71FC65B3CFB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69D9982-8B14-023B-DAAD-6B44842DA9A0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C4DB7D9-9881-D43A-2C39-1285CD4BB188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A0C2AF0-2C4E-A0B5-3310-BE3F8826A232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2A2BC23-D5B4-DD16-371C-88CA07AA7DB7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2748A02-FDDF-BC0F-0C1F-5F0BAFA192CB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DBA32DE-DA50-422C-43D9-64B6BF74C249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6A8037E-3113-5AC9-4EED-2C863DBF9936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7430746-F7F8-181B-4337-2FC8A3927407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9B52F79D-823F-815B-6E07-CBE2D1B025B6}"/>
              </a:ext>
            </a:extLst>
          </p:cNvPr>
          <p:cNvGrpSpPr>
            <a:grpSpLocks noChangeAspect="1"/>
          </p:cNvGrpSpPr>
          <p:nvPr/>
        </p:nvGrpSpPr>
        <p:grpSpPr>
          <a:xfrm>
            <a:off x="8705131" y="3778830"/>
            <a:ext cx="472396" cy="472396"/>
            <a:chOff x="3581676" y="1582905"/>
            <a:chExt cx="513347" cy="513347"/>
          </a:xfrm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58D546AE-2590-0873-25F3-175A2B3EFA71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DC361B-8898-97FE-BB0B-7CB7F6250BE7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137317E-F136-19B4-E543-C16EA5007D24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phic 2">
              <a:extLst>
                <a:ext uri="{FF2B5EF4-FFF2-40B4-BE49-F238E27FC236}">
                  <a16:creationId xmlns:a16="http://schemas.microsoft.com/office/drawing/2014/main" id="{CAD7F6D7-5F90-01F7-585B-658C2F9CF3C9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388AA4A-3A58-2DAD-ADBF-6B5C392C3D63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CCB0065-515D-BCA9-FE0B-F020FB24BF7A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C4C6EE-FD4F-AEFC-BA1F-46E7B17353DF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CA84293-9915-2016-A048-0B2E9ECD740A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65B1431-18FA-1A0F-25DA-12E9EFB30A87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BA10E22-7857-6808-2EAE-A1BA6E39A720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B039773-CD39-9D60-2133-BF3CB24853BF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CE3CB8-272F-A85F-4CDB-873D1179CBE4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896F2A2-EC67-891D-4E03-0301808D3838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3F3559F7-9140-1460-1DBD-974429548986}"/>
              </a:ext>
            </a:extLst>
          </p:cNvPr>
          <p:cNvGrpSpPr>
            <a:grpSpLocks noChangeAspect="1"/>
          </p:cNvGrpSpPr>
          <p:nvPr/>
        </p:nvGrpSpPr>
        <p:grpSpPr>
          <a:xfrm>
            <a:off x="8072717" y="4440399"/>
            <a:ext cx="472396" cy="472396"/>
            <a:chOff x="3581676" y="1582905"/>
            <a:chExt cx="513347" cy="513347"/>
          </a:xfrm>
        </p:grpSpPr>
        <p:grpSp>
          <p:nvGrpSpPr>
            <p:cNvPr id="97" name="Graphic 2">
              <a:extLst>
                <a:ext uri="{FF2B5EF4-FFF2-40B4-BE49-F238E27FC236}">
                  <a16:creationId xmlns:a16="http://schemas.microsoft.com/office/drawing/2014/main" id="{C0164242-56FF-BA6C-6956-86F0DDDF539D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B9E9580-BAC7-B26E-2698-BA8D5F8E9E56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6D9BF45-9A96-3288-05D8-3AF9850805D7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aphic 2">
              <a:extLst>
                <a:ext uri="{FF2B5EF4-FFF2-40B4-BE49-F238E27FC236}">
                  <a16:creationId xmlns:a16="http://schemas.microsoft.com/office/drawing/2014/main" id="{AC946BDA-85DA-B90E-B378-95D3F993E5CE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84CA8C7-9F19-5900-D031-9A013ABCB509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A54EB77-7D15-D236-E547-BA2D83761B72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AE459E4-ABF3-8EF7-9E29-D653C22A84DD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0D0C48D-8CF5-9FBA-A7A7-F62297A7BF43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A2491D2-080A-FEA2-A83D-C0E494892B6A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1564B3C3-95C6-B829-7421-00CF16FF1909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8F3B1B5-E66E-4580-6B2A-E1E6CA60B4FC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CC734F8-AD11-9AD8-6BBF-7F6EA7CB96A9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3E3AE0A-338C-BD48-C788-300F25D6A10B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0" name="Graphic 2">
            <a:extLst>
              <a:ext uri="{FF2B5EF4-FFF2-40B4-BE49-F238E27FC236}">
                <a16:creationId xmlns:a16="http://schemas.microsoft.com/office/drawing/2014/main" id="{6C02B397-9488-23B1-62F9-D394CECEA65F}"/>
              </a:ext>
            </a:extLst>
          </p:cNvPr>
          <p:cNvGrpSpPr>
            <a:grpSpLocks noChangeAspect="1"/>
          </p:cNvGrpSpPr>
          <p:nvPr/>
        </p:nvGrpSpPr>
        <p:grpSpPr>
          <a:xfrm>
            <a:off x="8704966" y="4440399"/>
            <a:ext cx="472396" cy="472396"/>
            <a:chOff x="3581676" y="1582905"/>
            <a:chExt cx="513347" cy="513347"/>
          </a:xfrm>
        </p:grpSpPr>
        <p:grpSp>
          <p:nvGrpSpPr>
            <p:cNvPr id="111" name="Graphic 2">
              <a:extLst>
                <a:ext uri="{FF2B5EF4-FFF2-40B4-BE49-F238E27FC236}">
                  <a16:creationId xmlns:a16="http://schemas.microsoft.com/office/drawing/2014/main" id="{ABED802E-EF43-539D-BEFB-E064EECB2E96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CE0019A-B902-07B6-3310-C387AFF199A8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6DD0723-4538-5F37-8898-89589E04C026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2" name="Graphic 2">
              <a:extLst>
                <a:ext uri="{FF2B5EF4-FFF2-40B4-BE49-F238E27FC236}">
                  <a16:creationId xmlns:a16="http://schemas.microsoft.com/office/drawing/2014/main" id="{29E28DC1-3A8D-1439-1FA5-C33493ED5B84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07374E3-CEF5-BEBD-3351-3F4CB1B7A5CB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A17EA32-85CD-C189-31DA-E010F4D9419D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E416D01-8FA0-18AA-48BB-2DF143CD4C9E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72DEE03-F3F8-B40E-304F-B7A8C96A1067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205CEB8-1EC0-E4EF-533F-A8CCDDE201BE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27023BF-E003-AD3D-06A3-1137085E50F7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1E95B35-348D-7B93-AE93-1B50A78E1244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2DEE917-042F-B207-AFDE-488DC40C99A6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4E797DB-8507-DEE0-F061-7F724DA80785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ED8C7EFF-78CA-D7DA-6B19-63FA95121CD1}"/>
              </a:ext>
            </a:extLst>
          </p:cNvPr>
          <p:cNvGrpSpPr>
            <a:grpSpLocks noChangeAspect="1"/>
          </p:cNvGrpSpPr>
          <p:nvPr/>
        </p:nvGrpSpPr>
        <p:grpSpPr>
          <a:xfrm>
            <a:off x="8071601" y="5131912"/>
            <a:ext cx="472396" cy="472396"/>
            <a:chOff x="3581676" y="1582905"/>
            <a:chExt cx="513347" cy="513347"/>
          </a:xfrm>
        </p:grpSpPr>
        <p:grpSp>
          <p:nvGrpSpPr>
            <p:cNvPr id="125" name="Graphic 2">
              <a:extLst>
                <a:ext uri="{FF2B5EF4-FFF2-40B4-BE49-F238E27FC236}">
                  <a16:creationId xmlns:a16="http://schemas.microsoft.com/office/drawing/2014/main" id="{8194E7E6-43FA-7BCC-AC75-4A8A4B812B98}"/>
                </a:ext>
              </a:extLst>
            </p:cNvPr>
            <p:cNvGrpSpPr/>
            <p:nvPr/>
          </p:nvGrpSpPr>
          <p:grpSpPr>
            <a:xfrm>
              <a:off x="3581676" y="1582905"/>
              <a:ext cx="513347" cy="513347"/>
              <a:chOff x="3581676" y="1582905"/>
              <a:chExt cx="513347" cy="513347"/>
            </a:xfrm>
            <a:solidFill>
              <a:srgbClr val="FFFFFF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3BD6615-FCEE-0D91-2DE0-0E3BEA99E180}"/>
                  </a:ext>
                </a:extLst>
              </p:cNvPr>
              <p:cNvSpPr/>
              <p:nvPr/>
            </p:nvSpPr>
            <p:spPr>
              <a:xfrm>
                <a:off x="3587784" y="15890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3E099CD-40CC-17FB-9B1A-0B35DE59DEC2}"/>
                  </a:ext>
                </a:extLst>
              </p:cNvPr>
              <p:cNvSpPr/>
              <p:nvPr/>
            </p:nvSpPr>
            <p:spPr>
              <a:xfrm>
                <a:off x="3581676" y="15829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2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2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2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0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0" y="513347"/>
                      <a:pt x="32925" y="513347"/>
                    </a:cubicBezTo>
                    <a:lnTo>
                      <a:pt x="480422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6" name="Graphic 2">
              <a:extLst>
                <a:ext uri="{FF2B5EF4-FFF2-40B4-BE49-F238E27FC236}">
                  <a16:creationId xmlns:a16="http://schemas.microsoft.com/office/drawing/2014/main" id="{83C90626-7A67-8D8D-9735-F84179FDA267}"/>
                </a:ext>
              </a:extLst>
            </p:cNvPr>
            <p:cNvGrpSpPr/>
            <p:nvPr/>
          </p:nvGrpSpPr>
          <p:grpSpPr>
            <a:xfrm>
              <a:off x="3593874" y="1595131"/>
              <a:ext cx="488957" cy="488903"/>
              <a:chOff x="3593874" y="1595131"/>
              <a:chExt cx="488957" cy="488903"/>
            </a:xfrm>
            <a:solidFill>
              <a:srgbClr val="2D5967"/>
            </a:solidFill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99D3C3A-D26E-11F1-7F61-240B964844F8}"/>
                  </a:ext>
                </a:extLst>
              </p:cNvPr>
              <p:cNvSpPr/>
              <p:nvPr/>
            </p:nvSpPr>
            <p:spPr>
              <a:xfrm>
                <a:off x="3593874" y="1595131"/>
                <a:ext cx="488957" cy="488903"/>
              </a:xfrm>
              <a:custGeom>
                <a:avLst/>
                <a:gdLst>
                  <a:gd name="connsiteX0" fmla="*/ 467012 w 488957"/>
                  <a:gd name="connsiteY0" fmla="*/ 0 h 488903"/>
                  <a:gd name="connsiteX1" fmla="*/ 20727 w 488957"/>
                  <a:gd name="connsiteY1" fmla="*/ 0 h 488903"/>
                  <a:gd name="connsiteX2" fmla="*/ 0 w 488957"/>
                  <a:gd name="connsiteY2" fmla="*/ 20778 h 488903"/>
                  <a:gd name="connsiteX3" fmla="*/ 0 w 488957"/>
                  <a:gd name="connsiteY3" fmla="*/ 469345 h 488903"/>
                  <a:gd name="connsiteX4" fmla="*/ 20727 w 488957"/>
                  <a:gd name="connsiteY4" fmla="*/ 488904 h 488903"/>
                  <a:gd name="connsiteX5" fmla="*/ 468231 w 488957"/>
                  <a:gd name="connsiteY5" fmla="*/ 488904 h 488903"/>
                  <a:gd name="connsiteX6" fmla="*/ 488957 w 488957"/>
                  <a:gd name="connsiteY6" fmla="*/ 468126 h 488903"/>
                  <a:gd name="connsiteX7" fmla="*/ 488957 w 488957"/>
                  <a:gd name="connsiteY7" fmla="*/ 20778 h 488903"/>
                  <a:gd name="connsiteX8" fmla="*/ 467012 w 488957"/>
                  <a:gd name="connsiteY8" fmla="*/ 0 h 488903"/>
                  <a:gd name="connsiteX9" fmla="*/ 469450 w 488957"/>
                  <a:gd name="connsiteY9" fmla="*/ 468126 h 488903"/>
                  <a:gd name="connsiteX10" fmla="*/ 467012 w 488957"/>
                  <a:gd name="connsiteY10" fmla="*/ 470571 h 488903"/>
                  <a:gd name="connsiteX11" fmla="*/ 20727 w 488957"/>
                  <a:gd name="connsiteY11" fmla="*/ 470571 h 488903"/>
                  <a:gd name="connsiteX12" fmla="*/ 18288 w 488957"/>
                  <a:gd name="connsiteY12" fmla="*/ 468126 h 488903"/>
                  <a:gd name="connsiteX13" fmla="*/ 18288 w 488957"/>
                  <a:gd name="connsiteY13" fmla="*/ 20778 h 488903"/>
                  <a:gd name="connsiteX14" fmla="*/ 20727 w 488957"/>
                  <a:gd name="connsiteY14" fmla="*/ 18334 h 488903"/>
                  <a:gd name="connsiteX15" fmla="*/ 468231 w 488957"/>
                  <a:gd name="connsiteY15" fmla="*/ 18334 h 488903"/>
                  <a:gd name="connsiteX16" fmla="*/ 470669 w 488957"/>
                  <a:gd name="connsiteY16" fmla="*/ 20778 h 488903"/>
                  <a:gd name="connsiteX17" fmla="*/ 469450 w 488957"/>
                  <a:gd name="connsiteY17" fmla="*/ 468126 h 48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8957" h="488903">
                    <a:moveTo>
                      <a:pt x="467012" y="0"/>
                    </a:moveTo>
                    <a:lnTo>
                      <a:pt x="20727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469345"/>
                    </a:lnTo>
                    <a:cubicBezTo>
                      <a:pt x="0" y="479124"/>
                      <a:pt x="9754" y="488904"/>
                      <a:pt x="20727" y="488904"/>
                    </a:cubicBezTo>
                    <a:lnTo>
                      <a:pt x="468231" y="488904"/>
                    </a:lnTo>
                    <a:cubicBezTo>
                      <a:pt x="479203" y="488904"/>
                      <a:pt x="488957" y="479124"/>
                      <a:pt x="488957" y="468126"/>
                    </a:cubicBezTo>
                    <a:lnTo>
                      <a:pt x="488957" y="20778"/>
                    </a:lnTo>
                    <a:cubicBezTo>
                      <a:pt x="487738" y="9778"/>
                      <a:pt x="477984" y="0"/>
                      <a:pt x="467012" y="0"/>
                    </a:cubicBezTo>
                    <a:close/>
                    <a:moveTo>
                      <a:pt x="469450" y="468126"/>
                    </a:moveTo>
                    <a:cubicBezTo>
                      <a:pt x="469450" y="469345"/>
                      <a:pt x="468231" y="470571"/>
                      <a:pt x="467012" y="470571"/>
                    </a:cubicBezTo>
                    <a:lnTo>
                      <a:pt x="20727" y="470571"/>
                    </a:lnTo>
                    <a:cubicBezTo>
                      <a:pt x="19507" y="470571"/>
                      <a:pt x="18288" y="469345"/>
                      <a:pt x="18288" y="468126"/>
                    </a:cubicBezTo>
                    <a:lnTo>
                      <a:pt x="18288" y="20778"/>
                    </a:lnTo>
                    <a:cubicBezTo>
                      <a:pt x="18288" y="19556"/>
                      <a:pt x="19507" y="18334"/>
                      <a:pt x="20727" y="18334"/>
                    </a:cubicBezTo>
                    <a:lnTo>
                      <a:pt x="468231" y="18334"/>
                    </a:lnTo>
                    <a:cubicBezTo>
                      <a:pt x="469450" y="18334"/>
                      <a:pt x="470669" y="19556"/>
                      <a:pt x="470669" y="20778"/>
                    </a:cubicBezTo>
                    <a:lnTo>
                      <a:pt x="469450" y="468126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4B5ADF5-6980-E80A-A53B-59E344B8BA9A}"/>
                  </a:ext>
                </a:extLst>
              </p:cNvPr>
              <p:cNvSpPr/>
              <p:nvPr/>
            </p:nvSpPr>
            <p:spPr>
              <a:xfrm>
                <a:off x="3662156" y="1906808"/>
                <a:ext cx="354832" cy="108784"/>
              </a:xfrm>
              <a:custGeom>
                <a:avLst/>
                <a:gdLst>
                  <a:gd name="connsiteX0" fmla="*/ 0 w 354832"/>
                  <a:gd name="connsiteY0" fmla="*/ 108785 h 108784"/>
                  <a:gd name="connsiteX1" fmla="*/ 354832 w 354832"/>
                  <a:gd name="connsiteY1" fmla="*/ 108785 h 108784"/>
                  <a:gd name="connsiteX2" fmla="*/ 354832 w 354832"/>
                  <a:gd name="connsiteY2" fmla="*/ 0 h 108784"/>
                  <a:gd name="connsiteX3" fmla="*/ 0 w 354832"/>
                  <a:gd name="connsiteY3" fmla="*/ 0 h 108784"/>
                  <a:gd name="connsiteX4" fmla="*/ 0 w 354832"/>
                  <a:gd name="connsiteY4" fmla="*/ 108785 h 108784"/>
                  <a:gd name="connsiteX5" fmla="*/ 17069 w 354832"/>
                  <a:gd name="connsiteY5" fmla="*/ 18333 h 108784"/>
                  <a:gd name="connsiteX6" fmla="*/ 335318 w 354832"/>
                  <a:gd name="connsiteY6" fmla="*/ 18333 h 108784"/>
                  <a:gd name="connsiteX7" fmla="*/ 335318 w 354832"/>
                  <a:gd name="connsiteY7" fmla="*/ 91671 h 108784"/>
                  <a:gd name="connsiteX8" fmla="*/ 17069 w 354832"/>
                  <a:gd name="connsiteY8" fmla="*/ 91671 h 108784"/>
                  <a:gd name="connsiteX9" fmla="*/ 17069 w 354832"/>
                  <a:gd name="connsiteY9" fmla="*/ 18333 h 10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832" h="108784">
                    <a:moveTo>
                      <a:pt x="0" y="108785"/>
                    </a:moveTo>
                    <a:lnTo>
                      <a:pt x="354832" y="108785"/>
                    </a:lnTo>
                    <a:lnTo>
                      <a:pt x="354832" y="0"/>
                    </a:lnTo>
                    <a:lnTo>
                      <a:pt x="0" y="0"/>
                    </a:lnTo>
                    <a:lnTo>
                      <a:pt x="0" y="108785"/>
                    </a:lnTo>
                    <a:close/>
                    <a:moveTo>
                      <a:pt x="17069" y="18333"/>
                    </a:moveTo>
                    <a:lnTo>
                      <a:pt x="335318" y="18333"/>
                    </a:lnTo>
                    <a:lnTo>
                      <a:pt x="335318" y="91671"/>
                    </a:lnTo>
                    <a:lnTo>
                      <a:pt x="17069" y="91671"/>
                    </a:lnTo>
                    <a:lnTo>
                      <a:pt x="17069" y="18333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9D68F2B-097C-F6FE-A86A-5BA752E92901}"/>
                  </a:ext>
                </a:extLst>
              </p:cNvPr>
              <p:cNvSpPr/>
              <p:nvPr/>
            </p:nvSpPr>
            <p:spPr>
              <a:xfrm>
                <a:off x="3943823" y="1948363"/>
                <a:ext cx="26822" cy="26892"/>
              </a:xfrm>
              <a:custGeom>
                <a:avLst/>
                <a:gdLst>
                  <a:gd name="connsiteX0" fmla="*/ 13411 w 26822"/>
                  <a:gd name="connsiteY0" fmla="*/ 26893 h 26892"/>
                  <a:gd name="connsiteX1" fmla="*/ 26822 w 26822"/>
                  <a:gd name="connsiteY1" fmla="*/ 13443 h 26892"/>
                  <a:gd name="connsiteX2" fmla="*/ 13411 w 26822"/>
                  <a:gd name="connsiteY2" fmla="*/ 0 h 26892"/>
                  <a:gd name="connsiteX3" fmla="*/ 0 w 26822"/>
                  <a:gd name="connsiteY3" fmla="*/ 13443 h 26892"/>
                  <a:gd name="connsiteX4" fmla="*/ 13411 w 26822"/>
                  <a:gd name="connsiteY4" fmla="*/ 26893 h 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2" h="26892">
                    <a:moveTo>
                      <a:pt x="13411" y="26893"/>
                    </a:moveTo>
                    <a:cubicBezTo>
                      <a:pt x="20816" y="26893"/>
                      <a:pt x="26822" y="20874"/>
                      <a:pt x="26822" y="13443"/>
                    </a:cubicBezTo>
                    <a:cubicBezTo>
                      <a:pt x="26822" y="6019"/>
                      <a:pt x="20816" y="0"/>
                      <a:pt x="13411" y="0"/>
                    </a:cubicBezTo>
                    <a:cubicBezTo>
                      <a:pt x="6000" y="0"/>
                      <a:pt x="0" y="6019"/>
                      <a:pt x="0" y="13443"/>
                    </a:cubicBezTo>
                    <a:cubicBezTo>
                      <a:pt x="0" y="20874"/>
                      <a:pt x="6000" y="26893"/>
                      <a:pt x="13411" y="26893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F86D41F-6403-2CFB-4C69-EBE590D031F2}"/>
                  </a:ext>
                </a:extLst>
              </p:cNvPr>
              <p:cNvSpPr/>
              <p:nvPr/>
            </p:nvSpPr>
            <p:spPr>
              <a:xfrm>
                <a:off x="3662156" y="1663574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5BC02A1-E094-944C-FB13-C3FDE20444DF}"/>
                  </a:ext>
                </a:extLst>
              </p:cNvPr>
              <p:cNvSpPr/>
              <p:nvPr/>
            </p:nvSpPr>
            <p:spPr>
              <a:xfrm>
                <a:off x="3782876" y="1663574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9361245-8CB3-8066-46D1-4F0F63FD4FFB}"/>
                  </a:ext>
                </a:extLst>
              </p:cNvPr>
              <p:cNvSpPr/>
              <p:nvPr/>
            </p:nvSpPr>
            <p:spPr>
              <a:xfrm>
                <a:off x="3662156" y="1785798"/>
                <a:ext cx="108521" cy="108780"/>
              </a:xfrm>
              <a:custGeom>
                <a:avLst/>
                <a:gdLst>
                  <a:gd name="connsiteX0" fmla="*/ 10730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7302 w 108521"/>
                  <a:gd name="connsiteY4" fmla="*/ 0 h 108780"/>
                  <a:gd name="connsiteX5" fmla="*/ 90227 w 108521"/>
                  <a:gd name="connsiteY5" fmla="*/ 90447 h 108780"/>
                  <a:gd name="connsiteX6" fmla="*/ 17069 w 108521"/>
                  <a:gd name="connsiteY6" fmla="*/ 90447 h 108780"/>
                  <a:gd name="connsiteX7" fmla="*/ 17069 w 108521"/>
                  <a:gd name="connsiteY7" fmla="*/ 17112 h 108780"/>
                  <a:gd name="connsiteX8" fmla="*/ 90227 w 108521"/>
                  <a:gd name="connsiteY8" fmla="*/ 17112 h 108780"/>
                  <a:gd name="connsiteX9" fmla="*/ 90227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730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7302" y="0"/>
                    </a:lnTo>
                    <a:close/>
                    <a:moveTo>
                      <a:pt x="90227" y="90447"/>
                    </a:moveTo>
                    <a:lnTo>
                      <a:pt x="17069" y="90447"/>
                    </a:lnTo>
                    <a:lnTo>
                      <a:pt x="17069" y="17112"/>
                    </a:lnTo>
                    <a:lnTo>
                      <a:pt x="90227" y="17112"/>
                    </a:lnTo>
                    <a:lnTo>
                      <a:pt x="90227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0A478A1-6D53-B172-7B48-8676510FC8DC}"/>
                  </a:ext>
                </a:extLst>
              </p:cNvPr>
              <p:cNvSpPr/>
              <p:nvPr/>
            </p:nvSpPr>
            <p:spPr>
              <a:xfrm>
                <a:off x="3782876" y="1785798"/>
                <a:ext cx="108521" cy="108780"/>
              </a:xfrm>
              <a:custGeom>
                <a:avLst/>
                <a:gdLst>
                  <a:gd name="connsiteX0" fmla="*/ 108522 w 108521"/>
                  <a:gd name="connsiteY0" fmla="*/ 0 h 108780"/>
                  <a:gd name="connsiteX1" fmla="*/ 0 w 108521"/>
                  <a:gd name="connsiteY1" fmla="*/ 0 h 108780"/>
                  <a:gd name="connsiteX2" fmla="*/ 0 w 108521"/>
                  <a:gd name="connsiteY2" fmla="*/ 108781 h 108780"/>
                  <a:gd name="connsiteX3" fmla="*/ 108522 w 108521"/>
                  <a:gd name="connsiteY3" fmla="*/ 108781 h 108780"/>
                  <a:gd name="connsiteX4" fmla="*/ 108522 w 108521"/>
                  <a:gd name="connsiteY4" fmla="*/ 0 h 108780"/>
                  <a:gd name="connsiteX5" fmla="*/ 91453 w 108521"/>
                  <a:gd name="connsiteY5" fmla="*/ 90447 h 108780"/>
                  <a:gd name="connsiteX6" fmla="*/ 18295 w 108521"/>
                  <a:gd name="connsiteY6" fmla="*/ 90447 h 108780"/>
                  <a:gd name="connsiteX7" fmla="*/ 18295 w 108521"/>
                  <a:gd name="connsiteY7" fmla="*/ 17112 h 108780"/>
                  <a:gd name="connsiteX8" fmla="*/ 91453 w 108521"/>
                  <a:gd name="connsiteY8" fmla="*/ 17112 h 108780"/>
                  <a:gd name="connsiteX9" fmla="*/ 91453 w 108521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1" h="108780">
                    <a:moveTo>
                      <a:pt x="108522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2" y="108781"/>
                    </a:lnTo>
                    <a:lnTo>
                      <a:pt x="108522" y="0"/>
                    </a:lnTo>
                    <a:close/>
                    <a:moveTo>
                      <a:pt x="91453" y="90447"/>
                    </a:moveTo>
                    <a:lnTo>
                      <a:pt x="18295" y="90447"/>
                    </a:lnTo>
                    <a:lnTo>
                      <a:pt x="18295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A92D3B2-5767-8F78-8EB4-8548DA53342D}"/>
                  </a:ext>
                </a:extLst>
              </p:cNvPr>
              <p:cNvSpPr/>
              <p:nvPr/>
            </p:nvSpPr>
            <p:spPr>
              <a:xfrm>
                <a:off x="3904808" y="1663574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D102297-FF3D-53EC-8049-DF16F9E65E49}"/>
                  </a:ext>
                </a:extLst>
              </p:cNvPr>
              <p:cNvSpPr/>
              <p:nvPr/>
            </p:nvSpPr>
            <p:spPr>
              <a:xfrm>
                <a:off x="3904808" y="1785798"/>
                <a:ext cx="108527" cy="108780"/>
              </a:xfrm>
              <a:custGeom>
                <a:avLst/>
                <a:gdLst>
                  <a:gd name="connsiteX0" fmla="*/ 108528 w 108527"/>
                  <a:gd name="connsiteY0" fmla="*/ 0 h 108780"/>
                  <a:gd name="connsiteX1" fmla="*/ 0 w 108527"/>
                  <a:gd name="connsiteY1" fmla="*/ 0 h 108780"/>
                  <a:gd name="connsiteX2" fmla="*/ 0 w 108527"/>
                  <a:gd name="connsiteY2" fmla="*/ 108781 h 108780"/>
                  <a:gd name="connsiteX3" fmla="*/ 108528 w 108527"/>
                  <a:gd name="connsiteY3" fmla="*/ 108781 h 108780"/>
                  <a:gd name="connsiteX4" fmla="*/ 108528 w 108527"/>
                  <a:gd name="connsiteY4" fmla="*/ 0 h 108780"/>
                  <a:gd name="connsiteX5" fmla="*/ 91453 w 108527"/>
                  <a:gd name="connsiteY5" fmla="*/ 90447 h 108780"/>
                  <a:gd name="connsiteX6" fmla="*/ 18294 w 108527"/>
                  <a:gd name="connsiteY6" fmla="*/ 90447 h 108780"/>
                  <a:gd name="connsiteX7" fmla="*/ 18294 w 108527"/>
                  <a:gd name="connsiteY7" fmla="*/ 17112 h 108780"/>
                  <a:gd name="connsiteX8" fmla="*/ 91453 w 108527"/>
                  <a:gd name="connsiteY8" fmla="*/ 17112 h 108780"/>
                  <a:gd name="connsiteX9" fmla="*/ 91453 w 108527"/>
                  <a:gd name="connsiteY9" fmla="*/ 90447 h 10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527" h="108780">
                    <a:moveTo>
                      <a:pt x="108528" y="0"/>
                    </a:moveTo>
                    <a:lnTo>
                      <a:pt x="0" y="0"/>
                    </a:lnTo>
                    <a:lnTo>
                      <a:pt x="0" y="108781"/>
                    </a:lnTo>
                    <a:lnTo>
                      <a:pt x="108528" y="108781"/>
                    </a:lnTo>
                    <a:lnTo>
                      <a:pt x="108528" y="0"/>
                    </a:lnTo>
                    <a:close/>
                    <a:moveTo>
                      <a:pt x="91453" y="90447"/>
                    </a:moveTo>
                    <a:lnTo>
                      <a:pt x="18294" y="90447"/>
                    </a:lnTo>
                    <a:lnTo>
                      <a:pt x="18294" y="17112"/>
                    </a:lnTo>
                    <a:lnTo>
                      <a:pt x="91453" y="17112"/>
                    </a:lnTo>
                    <a:lnTo>
                      <a:pt x="91453" y="90447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766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80F5-CE2E-DC2B-9006-4A969096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Virtuelle Maschine bereitstellen in 6 schritten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8BCE-490B-09F8-764A-FC60728C22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Datacenter auswählen (</a:t>
            </a:r>
            <a:r>
              <a:rPr lang="de-CH" dirty="0" err="1"/>
              <a:t>Availability</a:t>
            </a:r>
            <a:r>
              <a:rPr lang="de-CH" dirty="0"/>
              <a:t> Domain)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Image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Shape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Netzwerk konfigurieren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SSH Key hochladen oder erstellen lassen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Optional: Cloud-</a:t>
            </a:r>
            <a:r>
              <a:rPr lang="de-CH" dirty="0" err="1"/>
              <a:t>Init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/ Live Migration Settings / Cloud Agent Settings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Verbindung herstellen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353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934C-B346-A374-8EE6-EFF650B5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unterstützte </a:t>
            </a:r>
            <a:r>
              <a:rPr lang="de-CH" dirty="0" err="1"/>
              <a:t>images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58F3-9285-B51B-9741-3DA2AF2FDE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Als OS werden viele Images unterstützt wie: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Oracle Linux 9 Unbreakable Enterprise Kernel Release 7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 err="1"/>
              <a:t>CentOS</a:t>
            </a:r>
            <a:r>
              <a:rPr lang="de-CH" dirty="0"/>
              <a:t> Stream 8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Ubuntu 22.04 LTS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Windows Server 2019</a:t>
            </a:r>
          </a:p>
          <a:p>
            <a:pPr marL="639226" lvl="1" indent="-342900"/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Eigene OS-Images können hochgeladen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Oracle Linux- und </a:t>
            </a:r>
            <a:r>
              <a:rPr lang="de-CH" dirty="0" err="1"/>
              <a:t>CentOS</a:t>
            </a:r>
            <a:r>
              <a:rPr lang="de-CH" dirty="0"/>
              <a:t>-Images sind so vorkonfiguriert, dass Pakete aus den </a:t>
            </a:r>
            <a:r>
              <a:rPr lang="de-CH" dirty="0" err="1"/>
              <a:t>Repositories</a:t>
            </a:r>
            <a:r>
              <a:rPr lang="de-CH" dirty="0"/>
              <a:t> auf dem öffentlichen Oracle </a:t>
            </a:r>
            <a:r>
              <a:rPr lang="de-CH" dirty="0" err="1"/>
              <a:t>yum</a:t>
            </a:r>
            <a:r>
              <a:rPr lang="de-CH" dirty="0"/>
              <a:t>-Server bezogen werden können.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Windows Server wird ein Zuschlag für die Lizenz verlangt ($0.092 / OCPU / h).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https://docs.oracle.com/en-us/iaas/Content/Compute/References/images.htm#OracleProvided_Images</a:t>
            </a:r>
          </a:p>
        </p:txBody>
      </p:sp>
    </p:spTree>
    <p:extLst>
      <p:ext uri="{BB962C8B-B14F-4D97-AF65-F5344CB8AC3E}">
        <p14:creationId xmlns:p14="http://schemas.microsoft.com/office/powerpoint/2010/main" val="3578080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F56C-9277-4979-3EA4-341A6339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</a:t>
            </a:r>
            <a:r>
              <a:rPr lang="de-CH" dirty="0" err="1"/>
              <a:t>shapes</a:t>
            </a:r>
            <a:r>
              <a:rPr lang="de-CH" dirty="0"/>
              <a:t> – docs.oracle.com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785267-A49A-C4C9-0F9F-2D11CCEC3D0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70223650"/>
              </p:ext>
            </p:extLst>
          </p:nvPr>
        </p:nvGraphicFramePr>
        <p:xfrm>
          <a:off x="396875" y="1731963"/>
          <a:ext cx="11382373" cy="4953444"/>
        </p:xfrm>
        <a:graphic>
          <a:graphicData uri="http://schemas.openxmlformats.org/drawingml/2006/table">
            <a:tbl>
              <a:tblPr firstRow="1" firstCol="1">
                <a:tableStyleId>{1E171933-4619-4E11-9A3F-F7608DF75F80}</a:tableStyleId>
              </a:tblPr>
              <a:tblGrid>
                <a:gridCol w="2642833">
                  <a:extLst>
                    <a:ext uri="{9D8B030D-6E8A-4147-A177-3AD203B41FA5}">
                      <a16:colId xmlns:a16="http://schemas.microsoft.com/office/drawing/2014/main" val="2820168967"/>
                    </a:ext>
                  </a:extLst>
                </a:gridCol>
                <a:gridCol w="2538684">
                  <a:extLst>
                    <a:ext uri="{9D8B030D-6E8A-4147-A177-3AD203B41FA5}">
                      <a16:colId xmlns:a16="http://schemas.microsoft.com/office/drawing/2014/main" val="433737783"/>
                    </a:ext>
                  </a:extLst>
                </a:gridCol>
                <a:gridCol w="3355263">
                  <a:extLst>
                    <a:ext uri="{9D8B030D-6E8A-4147-A177-3AD203B41FA5}">
                      <a16:colId xmlns:a16="http://schemas.microsoft.com/office/drawing/2014/main" val="1401410457"/>
                    </a:ext>
                  </a:extLst>
                </a:gridCol>
                <a:gridCol w="2845593">
                  <a:extLst>
                    <a:ext uri="{9D8B030D-6E8A-4147-A177-3AD203B41FA5}">
                      <a16:colId xmlns:a16="http://schemas.microsoft.com/office/drawing/2014/main" val="1873970253"/>
                    </a:ext>
                  </a:extLst>
                </a:gridCol>
              </a:tblGrid>
              <a:tr h="31978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Shape</a:t>
                      </a:r>
                    </a:p>
                  </a:txBody>
                  <a:tcPr marL="35270" marR="35270" marT="47027" marB="4702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Maximum OCPUs</a:t>
                      </a:r>
                    </a:p>
                  </a:txBody>
                  <a:tcPr marL="35270" marR="35270" marT="47027" marB="4702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Minimum Memory</a:t>
                      </a:r>
                    </a:p>
                  </a:txBody>
                  <a:tcPr marL="35270" marR="35270" marT="47027" marB="4702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Maximum Memory</a:t>
                      </a:r>
                    </a:p>
                  </a:txBody>
                  <a:tcPr marL="35270" marR="35270" marT="47027" marB="47027" anchor="b"/>
                </a:tc>
                <a:extLst>
                  <a:ext uri="{0D108BD9-81ED-4DB2-BD59-A6C34878D82A}">
                    <a16:rowId xmlns:a16="http://schemas.microsoft.com/office/drawing/2014/main" val="3260250893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VM.Standard3.Flex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32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512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4022670744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VM.Standard.E3.Flex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1024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3536674824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VM.Standard.E4.Flex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1024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3186860571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VM.Standard.A1.Flex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80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512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3498723740"/>
                  </a:ext>
                </a:extLst>
              </a:tr>
              <a:tr h="884099">
                <a:tc>
                  <a:txBody>
                    <a:bodyPr/>
                    <a:lstStyle/>
                    <a:p>
                      <a:pPr fontAlgn="t"/>
                      <a:r>
                        <a:rPr lang="de-CH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VM.Optimized3.Flex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CH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18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GB or a value matching the number of OCPUs, whichever is greater</a:t>
                      </a:r>
                    </a:p>
                  </a:txBody>
                  <a:tcPr marL="35270" marR="35270" marT="47027" marB="4702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64 GB per OCPU, up to 256 GB total</a:t>
                      </a:r>
                    </a:p>
                  </a:txBody>
                  <a:tcPr marL="35270" marR="35270" marT="47027" marB="47027"/>
                </a:tc>
                <a:extLst>
                  <a:ext uri="{0D108BD9-81ED-4DB2-BD59-A6C34878D82A}">
                    <a16:rowId xmlns:a16="http://schemas.microsoft.com/office/drawing/2014/main" val="314165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31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7C4A-0196-4D61-0689-4A0C42C2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OCI - Begriffe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9F0F1-98BB-A952-7918-FE906986BA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FBA4E6-01D0-0E55-2A69-269029681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47075"/>
              </p:ext>
            </p:extLst>
          </p:nvPr>
        </p:nvGraphicFramePr>
        <p:xfrm>
          <a:off x="412750" y="1737214"/>
          <a:ext cx="10684705" cy="4349856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638736235"/>
                    </a:ext>
                  </a:extLst>
                </a:gridCol>
                <a:gridCol w="6220655">
                  <a:extLst>
                    <a:ext uri="{9D8B030D-6E8A-4147-A177-3AD203B41FA5}">
                      <a16:colId xmlns:a16="http://schemas.microsoft.com/office/drawing/2014/main" val="937161550"/>
                    </a:ext>
                  </a:extLst>
                </a:gridCol>
              </a:tblGrid>
              <a:tr h="116679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Begriff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Definition​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1063244099"/>
                  </a:ext>
                </a:extLst>
              </a:tr>
              <a:tr h="116679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Region​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Lokation​</a:t>
                      </a:r>
                      <a:endParaRPr lang="de-CH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1341585110"/>
                  </a:ext>
                </a:extLst>
              </a:tr>
              <a:tr h="116679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Availability</a:t>
                      </a:r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Domain​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Data Center innerhalb der Region</a:t>
                      </a:r>
                      <a:endParaRPr lang="de-CH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3893588661"/>
                  </a:ext>
                </a:extLst>
              </a:tr>
              <a:tr h="143915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 Cloud Network (VCN)​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Software </a:t>
                      </a:r>
                      <a:r>
                        <a:rPr lang="de-CH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Defined</a:t>
                      </a:r>
                      <a:r>
                        <a:rPr lang="de-CH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Datacenter, IPv4 CIDR Block​</a:t>
                      </a:r>
                      <a:endParaRPr lang="de-CH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3882147990"/>
                  </a:ext>
                </a:extLst>
              </a:tr>
              <a:tr h="116679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Compute</a:t>
                      </a:r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Compute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Instanzen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basierend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auf Shapes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1669592191"/>
                  </a:ext>
                </a:extLst>
              </a:tr>
              <a:tr h="203617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Dynamic Routing Gateway (DRG)​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Virtueller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Router für On-Prem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oder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VPN-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Verbindungen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2870147702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Customer On-</a:t>
                      </a:r>
                      <a:r>
                        <a:rPr lang="de-CH" sz="1800" b="1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Premises</a:t>
                      </a:r>
                      <a:r>
                        <a:rPr lang="de-CH" sz="1800" b="1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 Equipment (CPE)​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VPN-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Verbindungsdetails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4148489289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Security List</a:t>
                      </a: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Firewall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Stufe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Subnet</a:t>
                      </a: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210789815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Network Security Group</a:t>
                      </a: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Firewall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Stufe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vNIC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(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Netzwerkinterface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)</a:t>
                      </a: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13433226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Compartment</a:t>
                      </a:r>
                      <a:endParaRPr lang="de-CH" sz="1800" b="1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Organisationseinheit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3873211918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Shape</a:t>
                      </a: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Kombination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aus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CPU/Memory und Disk</a:t>
                      </a: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4232979461"/>
                  </a:ext>
                </a:extLst>
              </a:tr>
              <a:tr h="285521">
                <a:tc>
                  <a:txBody>
                    <a:bodyPr/>
                    <a:lstStyle/>
                    <a:p>
                      <a:pPr algn="l" fontAlgn="base"/>
                      <a:r>
                        <a:rPr lang="de-CH" sz="1800" b="1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IAM </a:t>
                      </a:r>
                    </a:p>
                  </a:txBody>
                  <a:tcPr marL="88168" marR="88168" marT="44084" marB="44084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Identity und Access Management</a:t>
                      </a:r>
                    </a:p>
                  </a:txBody>
                  <a:tcPr marL="88168" marR="88168" marT="44084" marB="44084"/>
                </a:tc>
                <a:extLst>
                  <a:ext uri="{0D108BD9-81ED-4DB2-BD59-A6C34878D82A}">
                    <a16:rowId xmlns:a16="http://schemas.microsoft.com/office/drawing/2014/main" val="373536318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1A992AD-9AFC-6C70-6371-014C03745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74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4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629-04AD-36CA-478E-D83AAA0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</a:t>
            </a:r>
            <a:r>
              <a:rPr lang="de-CH" dirty="0" err="1"/>
              <a:t>shapes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024C-5B59-5086-B705-040455B843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Beim erstellen der virtuellen Maschine kann das Shape ausgewählt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Anzahl </a:t>
            </a:r>
            <a:r>
              <a:rPr lang="de-CH" i="1" dirty="0"/>
              <a:t>Free-</a:t>
            </a:r>
            <a:r>
              <a:rPr lang="de-CH" i="1" dirty="0" err="1"/>
              <a:t>eglible</a:t>
            </a:r>
            <a:r>
              <a:rPr lang="de-CH" dirty="0"/>
              <a:t> Maschinen ist limitiert auf 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F8A8F-03F8-AA1C-918C-4736BCCB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0" y="3205311"/>
            <a:ext cx="7939872" cy="130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EF26F-181E-1F0D-40B8-057438EB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684" y="2658853"/>
            <a:ext cx="5459207" cy="3513038"/>
          </a:xfrm>
          <a:prstGeom prst="rect">
            <a:avLst/>
          </a:prstGeom>
          <a:ln>
            <a:solidFill>
              <a:srgbClr val="55B8A4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2226B9-B91A-DC6C-3ED9-4DF4CE8BE7A9}"/>
              </a:ext>
            </a:extLst>
          </p:cNvPr>
          <p:cNvSpPr/>
          <p:nvPr/>
        </p:nvSpPr>
        <p:spPr>
          <a:xfrm>
            <a:off x="1703754" y="3727938"/>
            <a:ext cx="2563446" cy="3360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E0C52-2E97-EB6C-D31E-C86AD1D6EDEB}"/>
              </a:ext>
            </a:extLst>
          </p:cNvPr>
          <p:cNvSpPr/>
          <p:nvPr/>
        </p:nvSpPr>
        <p:spPr>
          <a:xfrm>
            <a:off x="5365261" y="4491861"/>
            <a:ext cx="5193324" cy="161976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10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629-04AD-36CA-478E-D83AAA0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flexible </a:t>
            </a:r>
            <a:r>
              <a:rPr lang="de-CH" dirty="0" err="1"/>
              <a:t>shapes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024C-5B59-5086-B705-040455B843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Beim erstellen der virtuellen Maschine kann das Shape ausgewählt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Anzahl Free-</a:t>
            </a:r>
            <a:r>
              <a:rPr lang="de-CH" dirty="0" err="1"/>
              <a:t>eglible</a:t>
            </a:r>
            <a:r>
              <a:rPr lang="de-CH" dirty="0"/>
              <a:t> Maschinen ist limitiert auf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Shapes (ausser Free) können später </a:t>
            </a:r>
            <a:br>
              <a:rPr lang="de-CH" dirty="0"/>
            </a:br>
            <a:r>
              <a:rPr lang="de-CH" dirty="0"/>
              <a:t>angepasst werden, dies erfordert aber </a:t>
            </a:r>
            <a:br>
              <a:rPr lang="de-CH" dirty="0"/>
            </a:br>
            <a:r>
              <a:rPr lang="de-CH" dirty="0"/>
              <a:t>einen Reboot der Instanz.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F8A8F-03F8-AA1C-918C-4736BCCB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68" y="3839778"/>
            <a:ext cx="7939872" cy="130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EF26F-181E-1F0D-40B8-057438EB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13" y="2615226"/>
            <a:ext cx="5459207" cy="3513038"/>
          </a:xfrm>
          <a:prstGeom prst="rect">
            <a:avLst/>
          </a:prstGeom>
          <a:ln>
            <a:solidFill>
              <a:srgbClr val="55B8A4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2226B9-B91A-DC6C-3ED9-4DF4CE8BE7A9}"/>
              </a:ext>
            </a:extLst>
          </p:cNvPr>
          <p:cNvSpPr/>
          <p:nvPr/>
        </p:nvSpPr>
        <p:spPr>
          <a:xfrm>
            <a:off x="1732126" y="4371745"/>
            <a:ext cx="2563446" cy="3360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E0C52-2E97-EB6C-D31E-C86AD1D6EDEB}"/>
              </a:ext>
            </a:extLst>
          </p:cNvPr>
          <p:cNvSpPr/>
          <p:nvPr/>
        </p:nvSpPr>
        <p:spPr>
          <a:xfrm>
            <a:off x="6460754" y="4491861"/>
            <a:ext cx="5193324" cy="161976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3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52CF-6F17-6C55-E84F-AB49DDE9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- </a:t>
            </a:r>
            <a:r>
              <a:rPr lang="de-CH" dirty="0" err="1"/>
              <a:t>netzwerk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696F-3432-AC5F-3241-34E488832E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Bestehende Virtual Cloud Network VCN können verwendet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kein VCN besteht kann ein neues VCN angelegt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Das Subnetz entscheidet, ob eine </a:t>
            </a:r>
            <a:r>
              <a:rPr lang="de-CH" dirty="0" err="1"/>
              <a:t>Compute</a:t>
            </a:r>
            <a:r>
              <a:rPr lang="de-CH" dirty="0"/>
              <a:t> Instance eine Public IP bekommen kann.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Weitere Optionen wie das setzen der IP, Hostname und Launch Options sind möglich.</a:t>
            </a:r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666C4-0D5C-EC64-DAEF-8D83E6A6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3626342"/>
            <a:ext cx="5261100" cy="1219196"/>
          </a:xfrm>
          <a:prstGeom prst="rect">
            <a:avLst/>
          </a:prstGeom>
          <a:ln>
            <a:solidFill>
              <a:srgbClr val="55B8A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4C9B9-5FB5-B604-D279-18763A75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17" y="3589435"/>
            <a:ext cx="5473599" cy="1688120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743918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C7D7-640B-F20E-8B86-872980A0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</a:t>
            </a:r>
            <a:r>
              <a:rPr lang="de-CH" dirty="0" err="1"/>
              <a:t>ssh</a:t>
            </a:r>
            <a:r>
              <a:rPr lang="de-CH" dirty="0"/>
              <a:t> </a:t>
            </a:r>
            <a:r>
              <a:rPr lang="de-CH" dirty="0" err="1"/>
              <a:t>key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835D-0EB3-BC73-B721-7ABBE31D0F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kann ein bestehender SSH Key oder ein neuer Key generiert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Windows-User: Der Key ist nicht </a:t>
            </a:r>
            <a:r>
              <a:rPr lang="de-CH" dirty="0" err="1"/>
              <a:t>Putty</a:t>
            </a:r>
            <a:r>
              <a:rPr lang="de-CH" dirty="0"/>
              <a:t>-kompatibel und muss zuerst umgewandelt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Ohne SSH-Key kein Zugriff auf die Linux-basierten Maschinen.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Windows wird ein initiales RDP-Passwort generiert.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01FE8-89AF-6B8B-F7A0-8796869B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3" y="3866735"/>
            <a:ext cx="6745539" cy="1980521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3550456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2911-9B4F-D2B3-99D0-7A1C7FB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EB92-D84B-4B63-3AE1-19A90F8429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Beispiel Verbindung zu einer virtuellen Maschine mit Public Access und </a:t>
            </a:r>
            <a:r>
              <a:rPr lang="de-CH" dirty="0" err="1"/>
              <a:t>Putty</a:t>
            </a:r>
            <a:r>
              <a:rPr lang="de-CH" dirty="0"/>
              <a:t> – der OS-User heisst </a:t>
            </a:r>
            <a:r>
              <a:rPr lang="de-CH" dirty="0" err="1"/>
              <a:t>opc</a:t>
            </a:r>
            <a:r>
              <a:rPr lang="de-CH" dirty="0"/>
              <a:t> und hat </a:t>
            </a:r>
            <a:r>
              <a:rPr lang="de-CH" dirty="0" err="1"/>
              <a:t>sudo</a:t>
            </a:r>
            <a:r>
              <a:rPr lang="de-CH" dirty="0"/>
              <a:t>-Berechtigungen.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Authentifizierung erfolgt über Username + SSH-Key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SSH-Key verloren? Kein Problem: Boot Volume an eine bestehende VM anhängen und das </a:t>
            </a:r>
            <a:r>
              <a:rPr lang="de-CH" dirty="0" err="1"/>
              <a:t>authorized_keys</a:t>
            </a:r>
            <a:r>
              <a:rPr lang="de-CH" dirty="0"/>
              <a:t> File anpassen.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67831-3351-091C-5E24-C348FBF95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0" y="3825631"/>
            <a:ext cx="7949376" cy="2257904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721430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F41-AC09-BA60-1AD8-338C962C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Compute</a:t>
            </a:r>
            <a:r>
              <a:rPr lang="de-CH" dirty="0"/>
              <a:t> – </a:t>
            </a:r>
            <a:r>
              <a:rPr lang="de-CH" dirty="0" err="1"/>
              <a:t>metriken</a:t>
            </a:r>
            <a:r>
              <a:rPr lang="de-CH" dirty="0"/>
              <a:t> und </a:t>
            </a:r>
            <a:r>
              <a:rPr lang="de-CH" dirty="0" err="1"/>
              <a:t>autoscaling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6174-C68A-7148-531B-5438157A83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Zustand, die Kapazität und die Leistung der </a:t>
            </a:r>
            <a:r>
              <a:rPr lang="de-CH" dirty="0" err="1"/>
              <a:t>Compute</a:t>
            </a:r>
            <a:r>
              <a:rPr lang="de-CH" dirty="0"/>
              <a:t>-Instanzen kann mit Hilfe von Metriken, Alarmen und Benachrichtigungen überwacht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Auto-</a:t>
            </a:r>
            <a:r>
              <a:rPr lang="de-CH" dirty="0" err="1"/>
              <a:t>Scaling</a:t>
            </a:r>
            <a:r>
              <a:rPr lang="de-CH" dirty="0"/>
              <a:t>: Automatische Anpassung der Anzahl der </a:t>
            </a:r>
            <a:r>
              <a:rPr lang="de-CH" dirty="0" err="1"/>
              <a:t>Compute-Instances</a:t>
            </a:r>
            <a:r>
              <a:rPr lang="de-CH" dirty="0"/>
              <a:t> in einem Instance-Pool auf der Grundlage von Leistungskennzahlen wie CPU- oder Speichernutzung.</a:t>
            </a:r>
            <a:br>
              <a:rPr lang="de-CH" dirty="0"/>
            </a:br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F9E61-FBFD-47C4-BE45-5D821C07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45" y="4102343"/>
            <a:ext cx="7064514" cy="23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46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76F-9917-119C-A7AB-57CD017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96EA-535B-D80B-2440-26CB60FFD9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03 Compute – </a:t>
            </a:r>
            <a:r>
              <a:rPr lang="en-US" dirty="0">
                <a:hlinkClick r:id="rId2"/>
              </a:rPr>
              <a:t>http://code.oradba.ch/doag2022/lab/oci-compute/</a:t>
            </a:r>
            <a:endParaRPr lang="de-CH" dirty="0"/>
          </a:p>
          <a:p>
            <a:pPr algn="l" rtl="0" fontAlgn="base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717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F0A15-522F-1273-4057-6B495730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0FB61-16D2-3E02-E2D8-7D0F1A204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959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8C63A5-00B9-2C3B-1730-F2D7453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Oci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typen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0A6EA9AB-C0AE-99DF-5F08-D8E0B2B67FD3}"/>
              </a:ext>
            </a:extLst>
          </p:cNvPr>
          <p:cNvGrpSpPr/>
          <p:nvPr/>
        </p:nvGrpSpPr>
        <p:grpSpPr>
          <a:xfrm>
            <a:off x="966150" y="2593681"/>
            <a:ext cx="679256" cy="677648"/>
            <a:chOff x="1142197" y="1557505"/>
            <a:chExt cx="514566" cy="513347"/>
          </a:xfrm>
        </p:grpSpPr>
        <p:grpSp>
          <p:nvGrpSpPr>
            <p:cNvPr id="9" name="Graphic 3">
              <a:extLst>
                <a:ext uri="{FF2B5EF4-FFF2-40B4-BE49-F238E27FC236}">
                  <a16:creationId xmlns:a16="http://schemas.microsoft.com/office/drawing/2014/main" id="{13171EA1-CAC9-94E2-3687-20509EED5C95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E59117D-8A34-2B8A-1AB2-AEE60653135C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EBE92FF-C826-052E-3CCC-B66D6917214D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3">
              <a:extLst>
                <a:ext uri="{FF2B5EF4-FFF2-40B4-BE49-F238E27FC236}">
                  <a16:creationId xmlns:a16="http://schemas.microsoft.com/office/drawing/2014/main" id="{7B603DE8-4082-ACC5-7FB1-DC24F92D70F7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3A990B5-63F6-1E9A-7302-5B73C9E87B74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E51B8E9-F202-124A-A585-452B7BC4D917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8ECED5-28C7-DA41-D449-D4F3D0AFFDA2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DA1C77C-09BE-7C10-DD77-413A05A94019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23B527B-CA71-2A6A-CE8D-D5EA7762FB55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2C5D5A9-0725-CBD5-4859-F0D49EEB9FC4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aphic 3">
            <a:extLst>
              <a:ext uri="{FF2B5EF4-FFF2-40B4-BE49-F238E27FC236}">
                <a16:creationId xmlns:a16="http://schemas.microsoft.com/office/drawing/2014/main" id="{912EFB49-9878-594E-E4DE-2E882AE29034}"/>
              </a:ext>
            </a:extLst>
          </p:cNvPr>
          <p:cNvGrpSpPr/>
          <p:nvPr/>
        </p:nvGrpSpPr>
        <p:grpSpPr>
          <a:xfrm>
            <a:off x="3085443" y="2392669"/>
            <a:ext cx="581116" cy="925715"/>
            <a:chOff x="8389315" y="1557505"/>
            <a:chExt cx="322253" cy="51334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A863E0C-D9D9-2D6D-35B2-F6486E2EEAAA}"/>
                </a:ext>
              </a:extLst>
            </p:cNvPr>
            <p:cNvSpPr/>
            <p:nvPr/>
          </p:nvSpPr>
          <p:spPr>
            <a:xfrm>
              <a:off x="8395410" y="1563604"/>
              <a:ext cx="310190" cy="501133"/>
            </a:xfrm>
            <a:custGeom>
              <a:avLst/>
              <a:gdLst>
                <a:gd name="connsiteX0" fmla="*/ 27785 w 310190"/>
                <a:gd name="connsiteY0" fmla="*/ 501133 h 501133"/>
                <a:gd name="connsiteX1" fmla="*/ 8150 w 310190"/>
                <a:gd name="connsiteY1" fmla="*/ 493003 h 501133"/>
                <a:gd name="connsiteX2" fmla="*/ 0 w 310190"/>
                <a:gd name="connsiteY2" fmla="*/ 473387 h 501133"/>
                <a:gd name="connsiteX3" fmla="*/ 0 w 310190"/>
                <a:gd name="connsiteY3" fmla="*/ 161588 h 501133"/>
                <a:gd name="connsiteX4" fmla="*/ 8150 w 310190"/>
                <a:gd name="connsiteY4" fmla="*/ 141970 h 501133"/>
                <a:gd name="connsiteX5" fmla="*/ 27785 w 310190"/>
                <a:gd name="connsiteY5" fmla="*/ 133843 h 501133"/>
                <a:gd name="connsiteX6" fmla="*/ 94135 w 310190"/>
                <a:gd name="connsiteY6" fmla="*/ 133843 h 501133"/>
                <a:gd name="connsiteX7" fmla="*/ 87397 w 310190"/>
                <a:gd name="connsiteY7" fmla="*/ 124065 h 501133"/>
                <a:gd name="connsiteX8" fmla="*/ 74051 w 310190"/>
                <a:gd name="connsiteY8" fmla="*/ 65177 h 501133"/>
                <a:gd name="connsiteX9" fmla="*/ 106199 w 310190"/>
                <a:gd name="connsiteY9" fmla="*/ 14062 h 501133"/>
                <a:gd name="connsiteX10" fmla="*/ 152978 w 310190"/>
                <a:gd name="connsiteY10" fmla="*/ 7 h 501133"/>
                <a:gd name="connsiteX11" fmla="*/ 189361 w 310190"/>
                <a:gd name="connsiteY11" fmla="*/ 9054 h 501133"/>
                <a:gd name="connsiteX12" fmla="*/ 217338 w 310190"/>
                <a:gd name="connsiteY12" fmla="*/ 34107 h 501133"/>
                <a:gd name="connsiteX13" fmla="*/ 231263 w 310190"/>
                <a:gd name="connsiteY13" fmla="*/ 79086 h 501133"/>
                <a:gd name="connsiteX14" fmla="*/ 217338 w 310190"/>
                <a:gd name="connsiteY14" fmla="*/ 124065 h 501133"/>
                <a:gd name="connsiteX15" fmla="*/ 210601 w 310190"/>
                <a:gd name="connsiteY15" fmla="*/ 133843 h 501133"/>
                <a:gd name="connsiteX16" fmla="*/ 282405 w 310190"/>
                <a:gd name="connsiteY16" fmla="*/ 133843 h 501133"/>
                <a:gd name="connsiteX17" fmla="*/ 302041 w 310190"/>
                <a:gd name="connsiteY17" fmla="*/ 141970 h 501133"/>
                <a:gd name="connsiteX18" fmla="*/ 310191 w 310190"/>
                <a:gd name="connsiteY18" fmla="*/ 161588 h 501133"/>
                <a:gd name="connsiteX19" fmla="*/ 310191 w 310190"/>
                <a:gd name="connsiteY19" fmla="*/ 473387 h 501133"/>
                <a:gd name="connsiteX20" fmla="*/ 302041 w 310190"/>
                <a:gd name="connsiteY20" fmla="*/ 493003 h 501133"/>
                <a:gd name="connsiteX21" fmla="*/ 282405 w 310190"/>
                <a:gd name="connsiteY21" fmla="*/ 501133 h 501133"/>
                <a:gd name="connsiteX22" fmla="*/ 27785 w 310190"/>
                <a:gd name="connsiteY22" fmla="*/ 501133 h 50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0190" h="501133">
                  <a:moveTo>
                    <a:pt x="27785" y="501133"/>
                  </a:moveTo>
                  <a:cubicBezTo>
                    <a:pt x="20406" y="501133"/>
                    <a:pt x="13348" y="498207"/>
                    <a:pt x="8150" y="493003"/>
                  </a:cubicBezTo>
                  <a:cubicBezTo>
                    <a:pt x="2952" y="487799"/>
                    <a:pt x="0" y="480747"/>
                    <a:pt x="0" y="473387"/>
                  </a:cubicBezTo>
                  <a:lnTo>
                    <a:pt x="0" y="161588"/>
                  </a:lnTo>
                  <a:cubicBezTo>
                    <a:pt x="0" y="154230"/>
                    <a:pt x="2952" y="147173"/>
                    <a:pt x="8150" y="141970"/>
                  </a:cubicBezTo>
                  <a:cubicBezTo>
                    <a:pt x="13348" y="136766"/>
                    <a:pt x="20406" y="133843"/>
                    <a:pt x="27785" y="133843"/>
                  </a:cubicBezTo>
                  <a:lnTo>
                    <a:pt x="94135" y="133843"/>
                  </a:lnTo>
                  <a:lnTo>
                    <a:pt x="87397" y="124065"/>
                  </a:lnTo>
                  <a:cubicBezTo>
                    <a:pt x="75334" y="106968"/>
                    <a:pt x="70521" y="85793"/>
                    <a:pt x="74051" y="65177"/>
                  </a:cubicBezTo>
                  <a:cubicBezTo>
                    <a:pt x="77580" y="44561"/>
                    <a:pt x="89130" y="26182"/>
                    <a:pt x="106199" y="14062"/>
                  </a:cubicBezTo>
                  <a:cubicBezTo>
                    <a:pt x="119995" y="4702"/>
                    <a:pt x="136294" y="-205"/>
                    <a:pt x="152978" y="7"/>
                  </a:cubicBezTo>
                  <a:cubicBezTo>
                    <a:pt x="165683" y="3"/>
                    <a:pt x="178196" y="3110"/>
                    <a:pt x="189361" y="9054"/>
                  </a:cubicBezTo>
                  <a:cubicBezTo>
                    <a:pt x="200591" y="15000"/>
                    <a:pt x="210216" y="23601"/>
                    <a:pt x="217338" y="34107"/>
                  </a:cubicBezTo>
                  <a:cubicBezTo>
                    <a:pt x="226386" y="47351"/>
                    <a:pt x="231263" y="63031"/>
                    <a:pt x="231263" y="79086"/>
                  </a:cubicBezTo>
                  <a:cubicBezTo>
                    <a:pt x="231263" y="95141"/>
                    <a:pt x="226386" y="110822"/>
                    <a:pt x="217338" y="124065"/>
                  </a:cubicBezTo>
                  <a:lnTo>
                    <a:pt x="210601" y="133843"/>
                  </a:lnTo>
                  <a:lnTo>
                    <a:pt x="282405" y="133843"/>
                  </a:lnTo>
                  <a:cubicBezTo>
                    <a:pt x="289785" y="133843"/>
                    <a:pt x="296843" y="136766"/>
                    <a:pt x="302041" y="141970"/>
                  </a:cubicBezTo>
                  <a:cubicBezTo>
                    <a:pt x="307238" y="147173"/>
                    <a:pt x="310191" y="154230"/>
                    <a:pt x="310191" y="161588"/>
                  </a:cubicBezTo>
                  <a:lnTo>
                    <a:pt x="310191" y="473387"/>
                  </a:lnTo>
                  <a:cubicBezTo>
                    <a:pt x="310191" y="480747"/>
                    <a:pt x="307238" y="487799"/>
                    <a:pt x="302041" y="493003"/>
                  </a:cubicBezTo>
                  <a:cubicBezTo>
                    <a:pt x="296843" y="498207"/>
                    <a:pt x="289785" y="501133"/>
                    <a:pt x="282405" y="501133"/>
                  </a:cubicBezTo>
                  <a:lnTo>
                    <a:pt x="27785" y="501133"/>
                  </a:lnTo>
                  <a:close/>
                </a:path>
              </a:pathLst>
            </a:custGeom>
            <a:solidFill>
              <a:srgbClr val="FFFFFF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30649CB-1669-5017-3173-678B99FBE5F6}"/>
                </a:ext>
              </a:extLst>
            </p:cNvPr>
            <p:cNvSpPr/>
            <p:nvPr/>
          </p:nvSpPr>
          <p:spPr>
            <a:xfrm>
              <a:off x="8389315" y="1557505"/>
              <a:ext cx="322253" cy="513347"/>
            </a:xfrm>
            <a:custGeom>
              <a:avLst/>
              <a:gdLst>
                <a:gd name="connsiteX0" fmla="*/ 159074 w 322253"/>
                <a:gd name="connsiteY0" fmla="*/ 12223 h 513347"/>
                <a:gd name="connsiteX1" fmla="*/ 192313 w 322253"/>
                <a:gd name="connsiteY1" fmla="*/ 20715 h 513347"/>
                <a:gd name="connsiteX2" fmla="*/ 217787 w 322253"/>
                <a:gd name="connsiteY2" fmla="*/ 43635 h 513347"/>
                <a:gd name="connsiteX3" fmla="*/ 230685 w 322253"/>
                <a:gd name="connsiteY3" fmla="*/ 85191 h 513347"/>
                <a:gd name="connsiteX4" fmla="*/ 217787 w 322253"/>
                <a:gd name="connsiteY4" fmla="*/ 126748 h 513347"/>
                <a:gd name="connsiteX5" fmla="*/ 204954 w 322253"/>
                <a:gd name="connsiteY5" fmla="*/ 146670 h 513347"/>
                <a:gd name="connsiteX6" fmla="*/ 288373 w 322253"/>
                <a:gd name="connsiteY6" fmla="*/ 146670 h 513347"/>
                <a:gd name="connsiteX7" fmla="*/ 303709 w 322253"/>
                <a:gd name="connsiteY7" fmla="*/ 153007 h 513347"/>
                <a:gd name="connsiteX8" fmla="*/ 310061 w 322253"/>
                <a:gd name="connsiteY8" fmla="*/ 168305 h 513347"/>
                <a:gd name="connsiteX9" fmla="*/ 310061 w 322253"/>
                <a:gd name="connsiteY9" fmla="*/ 479492 h 513347"/>
                <a:gd name="connsiteX10" fmla="*/ 308393 w 322253"/>
                <a:gd name="connsiteY10" fmla="*/ 487770 h 513347"/>
                <a:gd name="connsiteX11" fmla="*/ 303709 w 322253"/>
                <a:gd name="connsiteY11" fmla="*/ 494790 h 513347"/>
                <a:gd name="connsiteX12" fmla="*/ 296651 w 322253"/>
                <a:gd name="connsiteY12" fmla="*/ 499481 h 513347"/>
                <a:gd name="connsiteX13" fmla="*/ 288373 w 322253"/>
                <a:gd name="connsiteY13" fmla="*/ 501123 h 513347"/>
                <a:gd name="connsiteX14" fmla="*/ 33881 w 322253"/>
                <a:gd name="connsiteY14" fmla="*/ 501123 h 513347"/>
                <a:gd name="connsiteX15" fmla="*/ 25603 w 322253"/>
                <a:gd name="connsiteY15" fmla="*/ 499481 h 513347"/>
                <a:gd name="connsiteX16" fmla="*/ 18609 w 322253"/>
                <a:gd name="connsiteY16" fmla="*/ 494790 h 513347"/>
                <a:gd name="connsiteX17" fmla="*/ 13861 w 322253"/>
                <a:gd name="connsiteY17" fmla="*/ 487770 h 513347"/>
                <a:gd name="connsiteX18" fmla="*/ 12256 w 322253"/>
                <a:gd name="connsiteY18" fmla="*/ 479492 h 513347"/>
                <a:gd name="connsiteX19" fmla="*/ 12256 w 322253"/>
                <a:gd name="connsiteY19" fmla="*/ 167693 h 513347"/>
                <a:gd name="connsiteX20" fmla="*/ 18801 w 322253"/>
                <a:gd name="connsiteY20" fmla="*/ 152790 h 513347"/>
                <a:gd name="connsiteX21" fmla="*/ 33881 w 322253"/>
                <a:gd name="connsiteY21" fmla="*/ 146670 h 513347"/>
                <a:gd name="connsiteX22" fmla="*/ 111845 w 322253"/>
                <a:gd name="connsiteY22" fmla="*/ 146670 h 513347"/>
                <a:gd name="connsiteX23" fmla="*/ 98498 w 322253"/>
                <a:gd name="connsiteY23" fmla="*/ 126748 h 513347"/>
                <a:gd name="connsiteX24" fmla="*/ 86370 w 322253"/>
                <a:gd name="connsiteY24" fmla="*/ 72469 h 513347"/>
                <a:gd name="connsiteX25" fmla="*/ 115888 w 322253"/>
                <a:gd name="connsiteY25" fmla="*/ 25301 h 513347"/>
                <a:gd name="connsiteX26" fmla="*/ 159074 w 322253"/>
                <a:gd name="connsiteY26" fmla="*/ 12223 h 513347"/>
                <a:gd name="connsiteX27" fmla="*/ 159074 w 322253"/>
                <a:gd name="connsiteY27" fmla="*/ 0 h 513347"/>
                <a:gd name="connsiteX28" fmla="*/ 110113 w 322253"/>
                <a:gd name="connsiteY28" fmla="*/ 15279 h 513347"/>
                <a:gd name="connsiteX29" fmla="*/ 75591 w 322253"/>
                <a:gd name="connsiteY29" fmla="*/ 70309 h 513347"/>
                <a:gd name="connsiteX30" fmla="*/ 89707 w 322253"/>
                <a:gd name="connsiteY30" fmla="*/ 133715 h 513347"/>
                <a:gd name="connsiteX31" fmla="*/ 33881 w 322253"/>
                <a:gd name="connsiteY31" fmla="*/ 133715 h 513347"/>
                <a:gd name="connsiteX32" fmla="*/ 20919 w 322253"/>
                <a:gd name="connsiteY32" fmla="*/ 136303 h 513347"/>
                <a:gd name="connsiteX33" fmla="*/ 9882 w 322253"/>
                <a:gd name="connsiteY33" fmla="*/ 143674 h 513347"/>
                <a:gd name="connsiteX34" fmla="*/ 2567 w 322253"/>
                <a:gd name="connsiteY34" fmla="*/ 154700 h 513347"/>
                <a:gd name="connsiteX35" fmla="*/ 0 w 322253"/>
                <a:gd name="connsiteY35" fmla="*/ 167693 h 513347"/>
                <a:gd name="connsiteX36" fmla="*/ 0 w 322253"/>
                <a:gd name="connsiteY36" fmla="*/ 479492 h 513347"/>
                <a:gd name="connsiteX37" fmla="*/ 9946 w 322253"/>
                <a:gd name="connsiteY37" fmla="*/ 503433 h 513347"/>
                <a:gd name="connsiteX38" fmla="*/ 33881 w 322253"/>
                <a:gd name="connsiteY38" fmla="*/ 513347 h 513347"/>
                <a:gd name="connsiteX39" fmla="*/ 288373 w 322253"/>
                <a:gd name="connsiteY39" fmla="*/ 513347 h 513347"/>
                <a:gd name="connsiteX40" fmla="*/ 312371 w 322253"/>
                <a:gd name="connsiteY40" fmla="*/ 503433 h 513347"/>
                <a:gd name="connsiteX41" fmla="*/ 322254 w 322253"/>
                <a:gd name="connsiteY41" fmla="*/ 479492 h 513347"/>
                <a:gd name="connsiteX42" fmla="*/ 322254 w 322253"/>
                <a:gd name="connsiteY42" fmla="*/ 167693 h 513347"/>
                <a:gd name="connsiteX43" fmla="*/ 312115 w 322253"/>
                <a:gd name="connsiteY43" fmla="*/ 144147 h 513347"/>
                <a:gd name="connsiteX44" fmla="*/ 288373 w 322253"/>
                <a:gd name="connsiteY44" fmla="*/ 134448 h 513347"/>
                <a:gd name="connsiteX45" fmla="*/ 228183 w 322253"/>
                <a:gd name="connsiteY45" fmla="*/ 134448 h 513347"/>
                <a:gd name="connsiteX46" fmla="*/ 243263 w 322253"/>
                <a:gd name="connsiteY46" fmla="*/ 85986 h 513347"/>
                <a:gd name="connsiteX47" fmla="*/ 228183 w 322253"/>
                <a:gd name="connsiteY47" fmla="*/ 37523 h 513347"/>
                <a:gd name="connsiteX48" fmla="*/ 198281 w 322253"/>
                <a:gd name="connsiteY48" fmla="*/ 10169 h 513347"/>
                <a:gd name="connsiteX49" fmla="*/ 159074 w 322253"/>
                <a:gd name="connsiteY49" fmla="*/ 0 h 513347"/>
                <a:gd name="connsiteX50" fmla="*/ 159074 w 322253"/>
                <a:gd name="connsiteY50" fmla="*/ 0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2253" h="513347">
                  <a:moveTo>
                    <a:pt x="159074" y="12223"/>
                  </a:moveTo>
                  <a:cubicBezTo>
                    <a:pt x="170688" y="12331"/>
                    <a:pt x="182046" y="15245"/>
                    <a:pt x="192313" y="20715"/>
                  </a:cubicBezTo>
                  <a:cubicBezTo>
                    <a:pt x="202515" y="26185"/>
                    <a:pt x="211243" y="34050"/>
                    <a:pt x="217787" y="43635"/>
                  </a:cubicBezTo>
                  <a:cubicBezTo>
                    <a:pt x="226194" y="55861"/>
                    <a:pt x="230685" y="70352"/>
                    <a:pt x="230685" y="85191"/>
                  </a:cubicBezTo>
                  <a:cubicBezTo>
                    <a:pt x="230685" y="100031"/>
                    <a:pt x="226194" y="114521"/>
                    <a:pt x="217787" y="126748"/>
                  </a:cubicBezTo>
                  <a:lnTo>
                    <a:pt x="204954" y="146670"/>
                  </a:lnTo>
                  <a:lnTo>
                    <a:pt x="288373" y="146670"/>
                  </a:lnTo>
                  <a:cubicBezTo>
                    <a:pt x="294148" y="146670"/>
                    <a:pt x="299602" y="148950"/>
                    <a:pt x="303709" y="153007"/>
                  </a:cubicBezTo>
                  <a:cubicBezTo>
                    <a:pt x="307752" y="157064"/>
                    <a:pt x="310061" y="162567"/>
                    <a:pt x="310061" y="168305"/>
                  </a:cubicBezTo>
                  <a:lnTo>
                    <a:pt x="310061" y="479492"/>
                  </a:lnTo>
                  <a:cubicBezTo>
                    <a:pt x="310061" y="482335"/>
                    <a:pt x="309484" y="485145"/>
                    <a:pt x="308393" y="487770"/>
                  </a:cubicBezTo>
                  <a:cubicBezTo>
                    <a:pt x="307303" y="490394"/>
                    <a:pt x="305698" y="492781"/>
                    <a:pt x="303709" y="494790"/>
                  </a:cubicBezTo>
                  <a:cubicBezTo>
                    <a:pt x="301656" y="496798"/>
                    <a:pt x="299282" y="498390"/>
                    <a:pt x="296651" y="499481"/>
                  </a:cubicBezTo>
                  <a:cubicBezTo>
                    <a:pt x="294019" y="500565"/>
                    <a:pt x="291196" y="501123"/>
                    <a:pt x="288373" y="501123"/>
                  </a:cubicBezTo>
                  <a:lnTo>
                    <a:pt x="33881" y="501123"/>
                  </a:lnTo>
                  <a:cubicBezTo>
                    <a:pt x="31057" y="501123"/>
                    <a:pt x="28234" y="500565"/>
                    <a:pt x="25603" y="499481"/>
                  </a:cubicBezTo>
                  <a:cubicBezTo>
                    <a:pt x="22972" y="498390"/>
                    <a:pt x="20598" y="496798"/>
                    <a:pt x="18609" y="494790"/>
                  </a:cubicBezTo>
                  <a:cubicBezTo>
                    <a:pt x="16555" y="492781"/>
                    <a:pt x="14951" y="490394"/>
                    <a:pt x="13861" y="487770"/>
                  </a:cubicBezTo>
                  <a:cubicBezTo>
                    <a:pt x="12769" y="485145"/>
                    <a:pt x="12256" y="482335"/>
                    <a:pt x="12256" y="479492"/>
                  </a:cubicBezTo>
                  <a:lnTo>
                    <a:pt x="12256" y="167693"/>
                  </a:lnTo>
                  <a:cubicBezTo>
                    <a:pt x="12384" y="162062"/>
                    <a:pt x="14758" y="156715"/>
                    <a:pt x="18801" y="152790"/>
                  </a:cubicBezTo>
                  <a:cubicBezTo>
                    <a:pt x="22844" y="148864"/>
                    <a:pt x="28234" y="146668"/>
                    <a:pt x="33881" y="146670"/>
                  </a:cubicBezTo>
                  <a:lnTo>
                    <a:pt x="111845" y="146670"/>
                  </a:lnTo>
                  <a:lnTo>
                    <a:pt x="98498" y="126748"/>
                  </a:lnTo>
                  <a:cubicBezTo>
                    <a:pt x="87462" y="110946"/>
                    <a:pt x="83098" y="91450"/>
                    <a:pt x="86370" y="72469"/>
                  </a:cubicBezTo>
                  <a:cubicBezTo>
                    <a:pt x="89643" y="53488"/>
                    <a:pt x="100231" y="36545"/>
                    <a:pt x="115888" y="25301"/>
                  </a:cubicBezTo>
                  <a:cubicBezTo>
                    <a:pt x="128594" y="16608"/>
                    <a:pt x="143673" y="12041"/>
                    <a:pt x="159074" y="12223"/>
                  </a:cubicBezTo>
                  <a:close/>
                  <a:moveTo>
                    <a:pt x="159074" y="0"/>
                  </a:moveTo>
                  <a:cubicBezTo>
                    <a:pt x="141555" y="42"/>
                    <a:pt x="124487" y="5368"/>
                    <a:pt x="110113" y="15279"/>
                  </a:cubicBezTo>
                  <a:cubicBezTo>
                    <a:pt x="91825" y="28373"/>
                    <a:pt x="79376" y="48144"/>
                    <a:pt x="75591" y="70309"/>
                  </a:cubicBezTo>
                  <a:cubicBezTo>
                    <a:pt x="71740" y="92475"/>
                    <a:pt x="76809" y="115254"/>
                    <a:pt x="89707" y="133715"/>
                  </a:cubicBezTo>
                  <a:lnTo>
                    <a:pt x="33881" y="133715"/>
                  </a:lnTo>
                  <a:cubicBezTo>
                    <a:pt x="29453" y="133715"/>
                    <a:pt x="25026" y="134595"/>
                    <a:pt x="20919" y="136303"/>
                  </a:cubicBezTo>
                  <a:cubicBezTo>
                    <a:pt x="16748" y="138013"/>
                    <a:pt x="13026" y="140517"/>
                    <a:pt x="9882" y="143674"/>
                  </a:cubicBezTo>
                  <a:cubicBezTo>
                    <a:pt x="6737" y="146831"/>
                    <a:pt x="4235" y="150578"/>
                    <a:pt x="2567" y="154700"/>
                  </a:cubicBezTo>
                  <a:cubicBezTo>
                    <a:pt x="834" y="158821"/>
                    <a:pt x="0" y="163237"/>
                    <a:pt x="0" y="167693"/>
                  </a:cubicBezTo>
                  <a:lnTo>
                    <a:pt x="0" y="479492"/>
                  </a:lnTo>
                  <a:cubicBezTo>
                    <a:pt x="0" y="488469"/>
                    <a:pt x="3593" y="497081"/>
                    <a:pt x="9946" y="503433"/>
                  </a:cubicBezTo>
                  <a:cubicBezTo>
                    <a:pt x="16299" y="509780"/>
                    <a:pt x="24897" y="513347"/>
                    <a:pt x="33881" y="513347"/>
                  </a:cubicBezTo>
                  <a:lnTo>
                    <a:pt x="288373" y="513347"/>
                  </a:lnTo>
                  <a:cubicBezTo>
                    <a:pt x="297356" y="513347"/>
                    <a:pt x="306019" y="509780"/>
                    <a:pt x="312371" y="503433"/>
                  </a:cubicBezTo>
                  <a:cubicBezTo>
                    <a:pt x="318725" y="497081"/>
                    <a:pt x="322254" y="488469"/>
                    <a:pt x="322254" y="479492"/>
                  </a:cubicBezTo>
                  <a:lnTo>
                    <a:pt x="322254" y="167693"/>
                  </a:lnTo>
                  <a:cubicBezTo>
                    <a:pt x="322125" y="158821"/>
                    <a:pt x="318468" y="150365"/>
                    <a:pt x="312115" y="144147"/>
                  </a:cubicBezTo>
                  <a:cubicBezTo>
                    <a:pt x="305763" y="137929"/>
                    <a:pt x="297292" y="134447"/>
                    <a:pt x="288373" y="134448"/>
                  </a:cubicBezTo>
                  <a:lnTo>
                    <a:pt x="228183" y="134448"/>
                  </a:lnTo>
                  <a:cubicBezTo>
                    <a:pt x="238000" y="120187"/>
                    <a:pt x="243263" y="103290"/>
                    <a:pt x="243263" y="85986"/>
                  </a:cubicBezTo>
                  <a:cubicBezTo>
                    <a:pt x="243263" y="68681"/>
                    <a:pt x="238000" y="51784"/>
                    <a:pt x="228183" y="37523"/>
                  </a:cubicBezTo>
                  <a:cubicBezTo>
                    <a:pt x="220611" y="26102"/>
                    <a:pt x="210344" y="16711"/>
                    <a:pt x="198281" y="10169"/>
                  </a:cubicBezTo>
                  <a:cubicBezTo>
                    <a:pt x="186217" y="3628"/>
                    <a:pt x="172742" y="136"/>
                    <a:pt x="159074" y="0"/>
                  </a:cubicBezTo>
                  <a:lnTo>
                    <a:pt x="159074" y="0"/>
                  </a:lnTo>
                  <a:close/>
                </a:path>
              </a:pathLst>
            </a:custGeom>
            <a:solidFill>
              <a:srgbClr val="FFFFFF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F7EB759-4484-2D6B-24FF-9763C66A0992}"/>
                </a:ext>
              </a:extLst>
            </p:cNvPr>
            <p:cNvSpPr/>
            <p:nvPr/>
          </p:nvSpPr>
          <p:spPr>
            <a:xfrm>
              <a:off x="8401571" y="1704182"/>
              <a:ext cx="297740" cy="354452"/>
            </a:xfrm>
            <a:custGeom>
              <a:avLst/>
              <a:gdLst>
                <a:gd name="connsiteX0" fmla="*/ 276116 w 297740"/>
                <a:gd name="connsiteY0" fmla="*/ 0 h 354452"/>
                <a:gd name="connsiteX1" fmla="*/ 210152 w 297740"/>
                <a:gd name="connsiteY1" fmla="*/ 0 h 354452"/>
                <a:gd name="connsiteX2" fmla="*/ 196933 w 297740"/>
                <a:gd name="connsiteY2" fmla="*/ 18578 h 354452"/>
                <a:gd name="connsiteX3" fmla="*/ 276116 w 297740"/>
                <a:gd name="connsiteY3" fmla="*/ 18578 h 354452"/>
                <a:gd name="connsiteX4" fmla="*/ 277849 w 297740"/>
                <a:gd name="connsiteY4" fmla="*/ 19294 h 354452"/>
                <a:gd name="connsiteX5" fmla="*/ 278555 w 297740"/>
                <a:gd name="connsiteY5" fmla="*/ 21022 h 354452"/>
                <a:gd name="connsiteX6" fmla="*/ 278555 w 297740"/>
                <a:gd name="connsiteY6" fmla="*/ 332821 h 354452"/>
                <a:gd name="connsiteX7" fmla="*/ 277849 w 297740"/>
                <a:gd name="connsiteY7" fmla="*/ 334547 h 354452"/>
                <a:gd name="connsiteX8" fmla="*/ 276116 w 297740"/>
                <a:gd name="connsiteY8" fmla="*/ 335266 h 354452"/>
                <a:gd name="connsiteX9" fmla="*/ 21625 w 297740"/>
                <a:gd name="connsiteY9" fmla="*/ 335266 h 354452"/>
                <a:gd name="connsiteX10" fmla="*/ 19892 w 297740"/>
                <a:gd name="connsiteY10" fmla="*/ 334547 h 354452"/>
                <a:gd name="connsiteX11" fmla="*/ 19186 w 297740"/>
                <a:gd name="connsiteY11" fmla="*/ 332821 h 354452"/>
                <a:gd name="connsiteX12" fmla="*/ 19186 w 297740"/>
                <a:gd name="connsiteY12" fmla="*/ 21022 h 354452"/>
                <a:gd name="connsiteX13" fmla="*/ 19892 w 297740"/>
                <a:gd name="connsiteY13" fmla="*/ 19294 h 354452"/>
                <a:gd name="connsiteX14" fmla="*/ 21625 w 297740"/>
                <a:gd name="connsiteY14" fmla="*/ 18578 h 354452"/>
                <a:gd name="connsiteX15" fmla="*/ 95033 w 297740"/>
                <a:gd name="connsiteY15" fmla="*/ 18578 h 354452"/>
                <a:gd name="connsiteX16" fmla="*/ 82071 w 297740"/>
                <a:gd name="connsiteY16" fmla="*/ 0 h 354452"/>
                <a:gd name="connsiteX17" fmla="*/ 21625 w 297740"/>
                <a:gd name="connsiteY17" fmla="*/ 0 h 354452"/>
                <a:gd name="connsiteX18" fmla="*/ 6545 w 297740"/>
                <a:gd name="connsiteY18" fmla="*/ 6118 h 354452"/>
                <a:gd name="connsiteX19" fmla="*/ 0 w 297740"/>
                <a:gd name="connsiteY19" fmla="*/ 21022 h 354452"/>
                <a:gd name="connsiteX20" fmla="*/ 0 w 297740"/>
                <a:gd name="connsiteY20" fmla="*/ 332821 h 354452"/>
                <a:gd name="connsiteX21" fmla="*/ 1604 w 297740"/>
                <a:gd name="connsiteY21" fmla="*/ 341099 h 354452"/>
                <a:gd name="connsiteX22" fmla="*/ 6288 w 297740"/>
                <a:gd name="connsiteY22" fmla="*/ 348119 h 354452"/>
                <a:gd name="connsiteX23" fmla="*/ 13347 w 297740"/>
                <a:gd name="connsiteY23" fmla="*/ 352810 h 354452"/>
                <a:gd name="connsiteX24" fmla="*/ 21625 w 297740"/>
                <a:gd name="connsiteY24" fmla="*/ 354452 h 354452"/>
                <a:gd name="connsiteX25" fmla="*/ 276116 w 297740"/>
                <a:gd name="connsiteY25" fmla="*/ 354452 h 354452"/>
                <a:gd name="connsiteX26" fmla="*/ 284394 w 297740"/>
                <a:gd name="connsiteY26" fmla="*/ 352810 h 354452"/>
                <a:gd name="connsiteX27" fmla="*/ 291452 w 297740"/>
                <a:gd name="connsiteY27" fmla="*/ 348119 h 354452"/>
                <a:gd name="connsiteX28" fmla="*/ 296137 w 297740"/>
                <a:gd name="connsiteY28" fmla="*/ 341099 h 354452"/>
                <a:gd name="connsiteX29" fmla="*/ 297741 w 297740"/>
                <a:gd name="connsiteY29" fmla="*/ 332821 h 354452"/>
                <a:gd name="connsiteX30" fmla="*/ 297741 w 297740"/>
                <a:gd name="connsiteY30" fmla="*/ 21022 h 354452"/>
                <a:gd name="connsiteX31" fmla="*/ 291196 w 297740"/>
                <a:gd name="connsiteY31" fmla="*/ 6118 h 354452"/>
                <a:gd name="connsiteX32" fmla="*/ 276116 w 297740"/>
                <a:gd name="connsiteY32" fmla="*/ 0 h 35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7740" h="354452">
                  <a:moveTo>
                    <a:pt x="276116" y="0"/>
                  </a:moveTo>
                  <a:lnTo>
                    <a:pt x="210152" y="0"/>
                  </a:lnTo>
                  <a:lnTo>
                    <a:pt x="196933" y="18578"/>
                  </a:lnTo>
                  <a:lnTo>
                    <a:pt x="276116" y="18578"/>
                  </a:lnTo>
                  <a:cubicBezTo>
                    <a:pt x="276758" y="18578"/>
                    <a:pt x="277400" y="18835"/>
                    <a:pt x="277849" y="19294"/>
                  </a:cubicBezTo>
                  <a:cubicBezTo>
                    <a:pt x="278298" y="19752"/>
                    <a:pt x="278555" y="20374"/>
                    <a:pt x="278555" y="21022"/>
                  </a:cubicBezTo>
                  <a:lnTo>
                    <a:pt x="278555" y="332821"/>
                  </a:lnTo>
                  <a:cubicBezTo>
                    <a:pt x="278555" y="333469"/>
                    <a:pt x="278298" y="334092"/>
                    <a:pt x="277849" y="334547"/>
                  </a:cubicBezTo>
                  <a:cubicBezTo>
                    <a:pt x="277400" y="335009"/>
                    <a:pt x="276758" y="335266"/>
                    <a:pt x="276116" y="335266"/>
                  </a:cubicBezTo>
                  <a:lnTo>
                    <a:pt x="21625" y="335266"/>
                  </a:lnTo>
                  <a:cubicBezTo>
                    <a:pt x="20982" y="335266"/>
                    <a:pt x="20341" y="335009"/>
                    <a:pt x="19892" y="334547"/>
                  </a:cubicBezTo>
                  <a:cubicBezTo>
                    <a:pt x="19442" y="334092"/>
                    <a:pt x="19186" y="333469"/>
                    <a:pt x="19186" y="332821"/>
                  </a:cubicBezTo>
                  <a:lnTo>
                    <a:pt x="19186" y="21022"/>
                  </a:lnTo>
                  <a:cubicBezTo>
                    <a:pt x="19186" y="20374"/>
                    <a:pt x="19442" y="19752"/>
                    <a:pt x="19892" y="19294"/>
                  </a:cubicBezTo>
                  <a:cubicBezTo>
                    <a:pt x="20341" y="18835"/>
                    <a:pt x="20982" y="18578"/>
                    <a:pt x="21625" y="18578"/>
                  </a:cubicBezTo>
                  <a:lnTo>
                    <a:pt x="95033" y="18578"/>
                  </a:lnTo>
                  <a:lnTo>
                    <a:pt x="82071" y="0"/>
                  </a:lnTo>
                  <a:lnTo>
                    <a:pt x="21625" y="0"/>
                  </a:lnTo>
                  <a:cubicBezTo>
                    <a:pt x="15978" y="-3"/>
                    <a:pt x="10587" y="2193"/>
                    <a:pt x="6545" y="6118"/>
                  </a:cubicBezTo>
                  <a:cubicBezTo>
                    <a:pt x="2502" y="10044"/>
                    <a:pt x="128" y="15391"/>
                    <a:pt x="0" y="21022"/>
                  </a:cubicBezTo>
                  <a:lnTo>
                    <a:pt x="0" y="332821"/>
                  </a:lnTo>
                  <a:cubicBezTo>
                    <a:pt x="0" y="335664"/>
                    <a:pt x="513" y="338474"/>
                    <a:pt x="1604" y="341099"/>
                  </a:cubicBezTo>
                  <a:cubicBezTo>
                    <a:pt x="2695" y="343723"/>
                    <a:pt x="4299" y="346110"/>
                    <a:pt x="6288" y="348119"/>
                  </a:cubicBezTo>
                  <a:cubicBezTo>
                    <a:pt x="8341" y="350127"/>
                    <a:pt x="10716" y="351719"/>
                    <a:pt x="13347" y="352810"/>
                  </a:cubicBezTo>
                  <a:cubicBezTo>
                    <a:pt x="15978" y="353894"/>
                    <a:pt x="18801" y="354452"/>
                    <a:pt x="21625" y="354452"/>
                  </a:cubicBezTo>
                  <a:lnTo>
                    <a:pt x="276116" y="354452"/>
                  </a:lnTo>
                  <a:cubicBezTo>
                    <a:pt x="278940" y="354452"/>
                    <a:pt x="281763" y="353894"/>
                    <a:pt x="284394" y="352810"/>
                  </a:cubicBezTo>
                  <a:cubicBezTo>
                    <a:pt x="287025" y="351719"/>
                    <a:pt x="289399" y="350127"/>
                    <a:pt x="291452" y="348119"/>
                  </a:cubicBezTo>
                  <a:cubicBezTo>
                    <a:pt x="293442" y="346110"/>
                    <a:pt x="295046" y="343723"/>
                    <a:pt x="296137" y="341099"/>
                  </a:cubicBezTo>
                  <a:cubicBezTo>
                    <a:pt x="297228" y="338474"/>
                    <a:pt x="297741" y="335664"/>
                    <a:pt x="297741" y="332821"/>
                  </a:cubicBezTo>
                  <a:lnTo>
                    <a:pt x="297741" y="21022"/>
                  </a:lnTo>
                  <a:cubicBezTo>
                    <a:pt x="297613" y="15391"/>
                    <a:pt x="295239" y="10044"/>
                    <a:pt x="291196" y="6118"/>
                  </a:cubicBezTo>
                  <a:cubicBezTo>
                    <a:pt x="287154" y="2193"/>
                    <a:pt x="281763" y="-3"/>
                    <a:pt x="276116" y="0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2CC656-CBD1-2E05-F431-7AC6AE2D1DF6}"/>
                </a:ext>
              </a:extLst>
            </p:cNvPr>
            <p:cNvSpPr/>
            <p:nvPr/>
          </p:nvSpPr>
          <p:spPr>
            <a:xfrm>
              <a:off x="8435195" y="1737170"/>
              <a:ext cx="230492" cy="86413"/>
            </a:xfrm>
            <a:custGeom>
              <a:avLst/>
              <a:gdLst>
                <a:gd name="connsiteX0" fmla="*/ 0 w 230492"/>
                <a:gd name="connsiteY0" fmla="*/ 86414 h 86413"/>
                <a:gd name="connsiteX1" fmla="*/ 230492 w 230492"/>
                <a:gd name="connsiteY1" fmla="*/ 86414 h 86413"/>
                <a:gd name="connsiteX2" fmla="*/ 230492 w 230492"/>
                <a:gd name="connsiteY2" fmla="*/ 0 h 86413"/>
                <a:gd name="connsiteX3" fmla="*/ 153555 w 230492"/>
                <a:gd name="connsiteY3" fmla="*/ 0 h 86413"/>
                <a:gd name="connsiteX4" fmla="*/ 140336 w 230492"/>
                <a:gd name="connsiteY4" fmla="*/ 19190 h 86413"/>
                <a:gd name="connsiteX5" fmla="*/ 211306 w 230492"/>
                <a:gd name="connsiteY5" fmla="*/ 19190 h 86413"/>
                <a:gd name="connsiteX6" fmla="*/ 211306 w 230492"/>
                <a:gd name="connsiteY6" fmla="*/ 67224 h 86413"/>
                <a:gd name="connsiteX7" fmla="*/ 19186 w 230492"/>
                <a:gd name="connsiteY7" fmla="*/ 67224 h 86413"/>
                <a:gd name="connsiteX8" fmla="*/ 19186 w 230492"/>
                <a:gd name="connsiteY8" fmla="*/ 19190 h 86413"/>
                <a:gd name="connsiteX9" fmla="*/ 84702 w 230492"/>
                <a:gd name="connsiteY9" fmla="*/ 19190 h 86413"/>
                <a:gd name="connsiteX10" fmla="*/ 71611 w 230492"/>
                <a:gd name="connsiteY10" fmla="*/ 0 h 86413"/>
                <a:gd name="connsiteX11" fmla="*/ 0 w 230492"/>
                <a:gd name="connsiteY11" fmla="*/ 0 h 86413"/>
                <a:gd name="connsiteX12" fmla="*/ 0 w 230492"/>
                <a:gd name="connsiteY12" fmla="*/ 86414 h 8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492" h="86413">
                  <a:moveTo>
                    <a:pt x="0" y="86414"/>
                  </a:moveTo>
                  <a:lnTo>
                    <a:pt x="230492" y="86414"/>
                  </a:lnTo>
                  <a:lnTo>
                    <a:pt x="230492" y="0"/>
                  </a:lnTo>
                  <a:lnTo>
                    <a:pt x="153555" y="0"/>
                  </a:lnTo>
                  <a:lnTo>
                    <a:pt x="140336" y="19190"/>
                  </a:lnTo>
                  <a:lnTo>
                    <a:pt x="211306" y="19190"/>
                  </a:lnTo>
                  <a:lnTo>
                    <a:pt x="211306" y="67224"/>
                  </a:lnTo>
                  <a:lnTo>
                    <a:pt x="19186" y="67224"/>
                  </a:lnTo>
                  <a:lnTo>
                    <a:pt x="19186" y="19190"/>
                  </a:lnTo>
                  <a:lnTo>
                    <a:pt x="84702" y="19190"/>
                  </a:lnTo>
                  <a:lnTo>
                    <a:pt x="71611" y="0"/>
                  </a:lnTo>
                  <a:lnTo>
                    <a:pt x="0" y="0"/>
                  </a:lnTo>
                  <a:lnTo>
                    <a:pt x="0" y="86414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43A85-DC32-4539-80F2-338309BE39BD}"/>
                </a:ext>
              </a:extLst>
            </p:cNvPr>
            <p:cNvSpPr/>
            <p:nvPr/>
          </p:nvSpPr>
          <p:spPr>
            <a:xfrm>
              <a:off x="8612877" y="1770661"/>
              <a:ext cx="19314" cy="19311"/>
            </a:xfrm>
            <a:custGeom>
              <a:avLst/>
              <a:gdLst>
                <a:gd name="connsiteX0" fmla="*/ 9625 w 19314"/>
                <a:gd name="connsiteY0" fmla="*/ 19311 h 19311"/>
                <a:gd name="connsiteX1" fmla="*/ 19315 w 19314"/>
                <a:gd name="connsiteY1" fmla="*/ 9655 h 19311"/>
                <a:gd name="connsiteX2" fmla="*/ 9625 w 19314"/>
                <a:gd name="connsiteY2" fmla="*/ 0 h 19311"/>
                <a:gd name="connsiteX3" fmla="*/ 0 w 19314"/>
                <a:gd name="connsiteY3" fmla="*/ 9655 h 19311"/>
                <a:gd name="connsiteX4" fmla="*/ 9625 w 19314"/>
                <a:gd name="connsiteY4" fmla="*/ 19311 h 1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4" h="19311">
                  <a:moveTo>
                    <a:pt x="9625" y="19311"/>
                  </a:moveTo>
                  <a:cubicBezTo>
                    <a:pt x="14952" y="19311"/>
                    <a:pt x="19315" y="14988"/>
                    <a:pt x="19315" y="9655"/>
                  </a:cubicBezTo>
                  <a:cubicBezTo>
                    <a:pt x="19315" y="4323"/>
                    <a:pt x="14952" y="0"/>
                    <a:pt x="9625" y="0"/>
                  </a:cubicBezTo>
                  <a:cubicBezTo>
                    <a:pt x="4300" y="0"/>
                    <a:pt x="0" y="4323"/>
                    <a:pt x="0" y="9655"/>
                  </a:cubicBezTo>
                  <a:cubicBezTo>
                    <a:pt x="0" y="14988"/>
                    <a:pt x="4300" y="19311"/>
                    <a:pt x="9625" y="19311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A38B884-321D-0FC4-44E0-D44C34DF162B}"/>
                </a:ext>
              </a:extLst>
            </p:cNvPr>
            <p:cNvSpPr/>
            <p:nvPr/>
          </p:nvSpPr>
          <p:spPr>
            <a:xfrm>
              <a:off x="8435195" y="1837894"/>
              <a:ext cx="230492" cy="86288"/>
            </a:xfrm>
            <a:custGeom>
              <a:avLst/>
              <a:gdLst>
                <a:gd name="connsiteX0" fmla="*/ 0 w 230492"/>
                <a:gd name="connsiteY0" fmla="*/ 86289 h 86288"/>
                <a:gd name="connsiteX1" fmla="*/ 230492 w 230492"/>
                <a:gd name="connsiteY1" fmla="*/ 86289 h 86288"/>
                <a:gd name="connsiteX2" fmla="*/ 230492 w 230492"/>
                <a:gd name="connsiteY2" fmla="*/ 0 h 86288"/>
                <a:gd name="connsiteX3" fmla="*/ 0 w 230492"/>
                <a:gd name="connsiteY3" fmla="*/ 0 h 86288"/>
                <a:gd name="connsiteX4" fmla="*/ 0 w 230492"/>
                <a:gd name="connsiteY4" fmla="*/ 86289 h 86288"/>
                <a:gd name="connsiteX5" fmla="*/ 19186 w 230492"/>
                <a:gd name="connsiteY5" fmla="*/ 19067 h 86288"/>
                <a:gd name="connsiteX6" fmla="*/ 211050 w 230492"/>
                <a:gd name="connsiteY6" fmla="*/ 19067 h 86288"/>
                <a:gd name="connsiteX7" fmla="*/ 211050 w 230492"/>
                <a:gd name="connsiteY7" fmla="*/ 67102 h 86288"/>
                <a:gd name="connsiteX8" fmla="*/ 19186 w 230492"/>
                <a:gd name="connsiteY8" fmla="*/ 67102 h 86288"/>
                <a:gd name="connsiteX9" fmla="*/ 19186 w 230492"/>
                <a:gd name="connsiteY9" fmla="*/ 19067 h 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492" h="86288">
                  <a:moveTo>
                    <a:pt x="0" y="86289"/>
                  </a:moveTo>
                  <a:lnTo>
                    <a:pt x="230492" y="86289"/>
                  </a:lnTo>
                  <a:lnTo>
                    <a:pt x="230492" y="0"/>
                  </a:lnTo>
                  <a:lnTo>
                    <a:pt x="0" y="0"/>
                  </a:lnTo>
                  <a:lnTo>
                    <a:pt x="0" y="86289"/>
                  </a:lnTo>
                  <a:close/>
                  <a:moveTo>
                    <a:pt x="19186" y="19067"/>
                  </a:moveTo>
                  <a:lnTo>
                    <a:pt x="211050" y="19067"/>
                  </a:lnTo>
                  <a:lnTo>
                    <a:pt x="211050" y="67102"/>
                  </a:lnTo>
                  <a:lnTo>
                    <a:pt x="19186" y="67102"/>
                  </a:lnTo>
                  <a:lnTo>
                    <a:pt x="19186" y="19067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04BC899-DBD5-BB0E-AA17-EAE2C2AAC8A8}"/>
                </a:ext>
              </a:extLst>
            </p:cNvPr>
            <p:cNvSpPr/>
            <p:nvPr/>
          </p:nvSpPr>
          <p:spPr>
            <a:xfrm>
              <a:off x="8612877" y="1871496"/>
              <a:ext cx="19314" cy="19312"/>
            </a:xfrm>
            <a:custGeom>
              <a:avLst/>
              <a:gdLst>
                <a:gd name="connsiteX0" fmla="*/ 9625 w 19314"/>
                <a:gd name="connsiteY0" fmla="*/ 19312 h 19312"/>
                <a:gd name="connsiteX1" fmla="*/ 19315 w 19314"/>
                <a:gd name="connsiteY1" fmla="*/ 9655 h 19312"/>
                <a:gd name="connsiteX2" fmla="*/ 9625 w 19314"/>
                <a:gd name="connsiteY2" fmla="*/ 0 h 19312"/>
                <a:gd name="connsiteX3" fmla="*/ 0 w 19314"/>
                <a:gd name="connsiteY3" fmla="*/ 9655 h 19312"/>
                <a:gd name="connsiteX4" fmla="*/ 9625 w 19314"/>
                <a:gd name="connsiteY4" fmla="*/ 19312 h 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4" h="19312">
                  <a:moveTo>
                    <a:pt x="9625" y="19312"/>
                  </a:moveTo>
                  <a:cubicBezTo>
                    <a:pt x="14952" y="19312"/>
                    <a:pt x="19315" y="14987"/>
                    <a:pt x="19315" y="9655"/>
                  </a:cubicBezTo>
                  <a:cubicBezTo>
                    <a:pt x="19315" y="4323"/>
                    <a:pt x="14952" y="0"/>
                    <a:pt x="9625" y="0"/>
                  </a:cubicBezTo>
                  <a:cubicBezTo>
                    <a:pt x="4300" y="0"/>
                    <a:pt x="0" y="4323"/>
                    <a:pt x="0" y="9655"/>
                  </a:cubicBezTo>
                  <a:cubicBezTo>
                    <a:pt x="0" y="14987"/>
                    <a:pt x="4300" y="19312"/>
                    <a:pt x="9625" y="19312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5A016B-8C3D-9B91-62AA-447F9A58079E}"/>
                </a:ext>
              </a:extLst>
            </p:cNvPr>
            <p:cNvSpPr/>
            <p:nvPr/>
          </p:nvSpPr>
          <p:spPr>
            <a:xfrm>
              <a:off x="8435195" y="1938729"/>
              <a:ext cx="230492" cy="86287"/>
            </a:xfrm>
            <a:custGeom>
              <a:avLst/>
              <a:gdLst>
                <a:gd name="connsiteX0" fmla="*/ 0 w 230492"/>
                <a:gd name="connsiteY0" fmla="*/ 86287 h 86287"/>
                <a:gd name="connsiteX1" fmla="*/ 230492 w 230492"/>
                <a:gd name="connsiteY1" fmla="*/ 86287 h 86287"/>
                <a:gd name="connsiteX2" fmla="*/ 230492 w 230492"/>
                <a:gd name="connsiteY2" fmla="*/ 0 h 86287"/>
                <a:gd name="connsiteX3" fmla="*/ 0 w 230492"/>
                <a:gd name="connsiteY3" fmla="*/ 0 h 86287"/>
                <a:gd name="connsiteX4" fmla="*/ 0 w 230492"/>
                <a:gd name="connsiteY4" fmla="*/ 86287 h 86287"/>
                <a:gd name="connsiteX5" fmla="*/ 19186 w 230492"/>
                <a:gd name="connsiteY5" fmla="*/ 19186 h 86287"/>
                <a:gd name="connsiteX6" fmla="*/ 211050 w 230492"/>
                <a:gd name="connsiteY6" fmla="*/ 19186 h 86287"/>
                <a:gd name="connsiteX7" fmla="*/ 211050 w 230492"/>
                <a:gd name="connsiteY7" fmla="*/ 67101 h 86287"/>
                <a:gd name="connsiteX8" fmla="*/ 19186 w 230492"/>
                <a:gd name="connsiteY8" fmla="*/ 67101 h 86287"/>
                <a:gd name="connsiteX9" fmla="*/ 19186 w 230492"/>
                <a:gd name="connsiteY9" fmla="*/ 19186 h 8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492" h="86287">
                  <a:moveTo>
                    <a:pt x="0" y="86287"/>
                  </a:moveTo>
                  <a:lnTo>
                    <a:pt x="230492" y="86287"/>
                  </a:lnTo>
                  <a:lnTo>
                    <a:pt x="230492" y="0"/>
                  </a:lnTo>
                  <a:lnTo>
                    <a:pt x="0" y="0"/>
                  </a:lnTo>
                  <a:lnTo>
                    <a:pt x="0" y="86287"/>
                  </a:lnTo>
                  <a:close/>
                  <a:moveTo>
                    <a:pt x="19186" y="19186"/>
                  </a:moveTo>
                  <a:lnTo>
                    <a:pt x="211050" y="19186"/>
                  </a:lnTo>
                  <a:lnTo>
                    <a:pt x="211050" y="67101"/>
                  </a:lnTo>
                  <a:lnTo>
                    <a:pt x="19186" y="67101"/>
                  </a:lnTo>
                  <a:lnTo>
                    <a:pt x="19186" y="19186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43F8B53-FBC1-C544-E6AC-7158F0623DD9}"/>
                </a:ext>
              </a:extLst>
            </p:cNvPr>
            <p:cNvSpPr/>
            <p:nvPr/>
          </p:nvSpPr>
          <p:spPr>
            <a:xfrm>
              <a:off x="8612877" y="1972219"/>
              <a:ext cx="19314" cy="19308"/>
            </a:xfrm>
            <a:custGeom>
              <a:avLst/>
              <a:gdLst>
                <a:gd name="connsiteX0" fmla="*/ 9625 w 19314"/>
                <a:gd name="connsiteY0" fmla="*/ 19308 h 19308"/>
                <a:gd name="connsiteX1" fmla="*/ 19315 w 19314"/>
                <a:gd name="connsiteY1" fmla="*/ 9657 h 19308"/>
                <a:gd name="connsiteX2" fmla="*/ 9625 w 19314"/>
                <a:gd name="connsiteY2" fmla="*/ 0 h 19308"/>
                <a:gd name="connsiteX3" fmla="*/ 0 w 19314"/>
                <a:gd name="connsiteY3" fmla="*/ 9657 h 19308"/>
                <a:gd name="connsiteX4" fmla="*/ 9625 w 19314"/>
                <a:gd name="connsiteY4" fmla="*/ 19308 h 1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4" h="19308">
                  <a:moveTo>
                    <a:pt x="9625" y="19308"/>
                  </a:moveTo>
                  <a:cubicBezTo>
                    <a:pt x="14952" y="19308"/>
                    <a:pt x="19315" y="14990"/>
                    <a:pt x="19315" y="9657"/>
                  </a:cubicBezTo>
                  <a:cubicBezTo>
                    <a:pt x="19315" y="4325"/>
                    <a:pt x="14952" y="0"/>
                    <a:pt x="9625" y="0"/>
                  </a:cubicBezTo>
                  <a:cubicBezTo>
                    <a:pt x="4300" y="0"/>
                    <a:pt x="0" y="4325"/>
                    <a:pt x="0" y="9657"/>
                  </a:cubicBezTo>
                  <a:cubicBezTo>
                    <a:pt x="0" y="14990"/>
                    <a:pt x="4300" y="19308"/>
                    <a:pt x="9625" y="19308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56C1008-8E78-0D4F-0802-717D44393F49}"/>
                </a:ext>
              </a:extLst>
            </p:cNvPr>
            <p:cNvSpPr/>
            <p:nvPr/>
          </p:nvSpPr>
          <p:spPr>
            <a:xfrm>
              <a:off x="8474624" y="1569718"/>
              <a:ext cx="146531" cy="201677"/>
            </a:xfrm>
            <a:custGeom>
              <a:avLst/>
              <a:gdLst>
                <a:gd name="connsiteX0" fmla="*/ 73765 w 146531"/>
                <a:gd name="connsiteY0" fmla="*/ 201678 h 201677"/>
                <a:gd name="connsiteX1" fmla="*/ 133570 w 146531"/>
                <a:gd name="connsiteY1" fmla="*/ 114531 h 201677"/>
                <a:gd name="connsiteX2" fmla="*/ 146532 w 146531"/>
                <a:gd name="connsiteY2" fmla="*/ 72974 h 201677"/>
                <a:gd name="connsiteX3" fmla="*/ 133570 w 146531"/>
                <a:gd name="connsiteY3" fmla="*/ 31418 h 201677"/>
                <a:gd name="connsiteX4" fmla="*/ 107581 w 146531"/>
                <a:gd name="connsiteY4" fmla="*/ 8241 h 201677"/>
                <a:gd name="connsiteX5" fmla="*/ 73765 w 146531"/>
                <a:gd name="connsiteY5" fmla="*/ 5 h 201677"/>
                <a:gd name="connsiteX6" fmla="*/ 30579 w 146531"/>
                <a:gd name="connsiteY6" fmla="*/ 13083 h 201677"/>
                <a:gd name="connsiteX7" fmla="*/ 1062 w 146531"/>
                <a:gd name="connsiteY7" fmla="*/ 60251 h 201677"/>
                <a:gd name="connsiteX8" fmla="*/ 13189 w 146531"/>
                <a:gd name="connsiteY8" fmla="*/ 114531 h 201677"/>
                <a:gd name="connsiteX9" fmla="*/ 73765 w 146531"/>
                <a:gd name="connsiteY9" fmla="*/ 201678 h 201677"/>
                <a:gd name="connsiteX10" fmla="*/ 117335 w 146531"/>
                <a:gd name="connsiteY10" fmla="*/ 42784 h 201677"/>
                <a:gd name="connsiteX11" fmla="*/ 126767 w 146531"/>
                <a:gd name="connsiteY11" fmla="*/ 73341 h 201677"/>
                <a:gd name="connsiteX12" fmla="*/ 117335 w 146531"/>
                <a:gd name="connsiteY12" fmla="*/ 103897 h 201677"/>
                <a:gd name="connsiteX13" fmla="*/ 73765 w 146531"/>
                <a:gd name="connsiteY13" fmla="*/ 167699 h 201677"/>
                <a:gd name="connsiteX14" fmla="*/ 29103 w 146531"/>
                <a:gd name="connsiteY14" fmla="*/ 103653 h 201677"/>
                <a:gd name="connsiteX15" fmla="*/ 19735 w 146531"/>
                <a:gd name="connsiteY15" fmla="*/ 63783 h 201677"/>
                <a:gd name="connsiteX16" fmla="*/ 41295 w 146531"/>
                <a:gd name="connsiteY16" fmla="*/ 28973 h 201677"/>
                <a:gd name="connsiteX17" fmla="*/ 73765 w 146531"/>
                <a:gd name="connsiteY17" fmla="*/ 19195 h 201677"/>
                <a:gd name="connsiteX18" fmla="*/ 98084 w 146531"/>
                <a:gd name="connsiteY18" fmla="*/ 25527 h 201677"/>
                <a:gd name="connsiteX19" fmla="*/ 116693 w 146531"/>
                <a:gd name="connsiteY19" fmla="*/ 42418 h 201677"/>
                <a:gd name="connsiteX20" fmla="*/ 117335 w 146531"/>
                <a:gd name="connsiteY20" fmla="*/ 42784 h 201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531" h="201677">
                  <a:moveTo>
                    <a:pt x="73765" y="201678"/>
                  </a:moveTo>
                  <a:lnTo>
                    <a:pt x="133570" y="114531"/>
                  </a:lnTo>
                  <a:cubicBezTo>
                    <a:pt x="141976" y="102304"/>
                    <a:pt x="146532" y="87813"/>
                    <a:pt x="146532" y="72974"/>
                  </a:cubicBezTo>
                  <a:cubicBezTo>
                    <a:pt x="146532" y="58135"/>
                    <a:pt x="141976" y="43644"/>
                    <a:pt x="133570" y="31418"/>
                  </a:cubicBezTo>
                  <a:cubicBezTo>
                    <a:pt x="126960" y="21679"/>
                    <a:pt x="118040" y="13719"/>
                    <a:pt x="107581" y="8241"/>
                  </a:cubicBezTo>
                  <a:cubicBezTo>
                    <a:pt x="97186" y="2763"/>
                    <a:pt x="85507" y="-65"/>
                    <a:pt x="73765" y="5"/>
                  </a:cubicBezTo>
                  <a:cubicBezTo>
                    <a:pt x="58364" y="-176"/>
                    <a:pt x="43285" y="4391"/>
                    <a:pt x="30579" y="13083"/>
                  </a:cubicBezTo>
                  <a:cubicBezTo>
                    <a:pt x="14922" y="24328"/>
                    <a:pt x="4334" y="41270"/>
                    <a:pt x="1062" y="60251"/>
                  </a:cubicBezTo>
                  <a:cubicBezTo>
                    <a:pt x="-2211" y="79232"/>
                    <a:pt x="2153" y="98729"/>
                    <a:pt x="13189" y="114531"/>
                  </a:cubicBezTo>
                  <a:lnTo>
                    <a:pt x="73765" y="201678"/>
                  </a:lnTo>
                  <a:close/>
                  <a:moveTo>
                    <a:pt x="117335" y="42784"/>
                  </a:moveTo>
                  <a:cubicBezTo>
                    <a:pt x="123495" y="51787"/>
                    <a:pt x="126767" y="62437"/>
                    <a:pt x="126767" y="73341"/>
                  </a:cubicBezTo>
                  <a:cubicBezTo>
                    <a:pt x="126767" y="84245"/>
                    <a:pt x="123495" y="94895"/>
                    <a:pt x="117335" y="103897"/>
                  </a:cubicBezTo>
                  <a:lnTo>
                    <a:pt x="73765" y="167699"/>
                  </a:lnTo>
                  <a:lnTo>
                    <a:pt x="29103" y="103653"/>
                  </a:lnTo>
                  <a:cubicBezTo>
                    <a:pt x="20826" y="92127"/>
                    <a:pt x="17425" y="77786"/>
                    <a:pt x="19735" y="63783"/>
                  </a:cubicBezTo>
                  <a:cubicBezTo>
                    <a:pt x="22045" y="49780"/>
                    <a:pt x="29809" y="37259"/>
                    <a:pt x="41295" y="28973"/>
                  </a:cubicBezTo>
                  <a:cubicBezTo>
                    <a:pt x="50921" y="22501"/>
                    <a:pt x="62214" y="19091"/>
                    <a:pt x="73765" y="19195"/>
                  </a:cubicBezTo>
                  <a:cubicBezTo>
                    <a:pt x="82235" y="19310"/>
                    <a:pt x="90577" y="21482"/>
                    <a:pt x="98084" y="25527"/>
                  </a:cubicBezTo>
                  <a:cubicBezTo>
                    <a:pt x="105592" y="29571"/>
                    <a:pt x="111945" y="35367"/>
                    <a:pt x="116693" y="42418"/>
                  </a:cubicBezTo>
                  <a:lnTo>
                    <a:pt x="117335" y="42784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B26389-44A0-4A18-DEC1-99B420B69076}"/>
                </a:ext>
              </a:extLst>
            </p:cNvPr>
            <p:cNvSpPr/>
            <p:nvPr/>
          </p:nvSpPr>
          <p:spPr>
            <a:xfrm>
              <a:off x="8517395" y="1613359"/>
              <a:ext cx="61694" cy="61601"/>
            </a:xfrm>
            <a:custGeom>
              <a:avLst/>
              <a:gdLst>
                <a:gd name="connsiteX0" fmla="*/ 30994 w 61694"/>
                <a:gd name="connsiteY0" fmla="*/ 61601 h 61601"/>
                <a:gd name="connsiteX1" fmla="*/ 48062 w 61694"/>
                <a:gd name="connsiteY1" fmla="*/ 56351 h 61601"/>
                <a:gd name="connsiteX2" fmla="*/ 59356 w 61694"/>
                <a:gd name="connsiteY2" fmla="*/ 42503 h 61601"/>
                <a:gd name="connsiteX3" fmla="*/ 61088 w 61694"/>
                <a:gd name="connsiteY3" fmla="*/ 24717 h 61601"/>
                <a:gd name="connsiteX4" fmla="*/ 52619 w 61694"/>
                <a:gd name="connsiteY4" fmla="*/ 8978 h 61601"/>
                <a:gd name="connsiteX5" fmla="*/ 36833 w 61694"/>
                <a:gd name="connsiteY5" fmla="*/ 583 h 61601"/>
                <a:gd name="connsiteX6" fmla="*/ 19058 w 61694"/>
                <a:gd name="connsiteY6" fmla="*/ 2356 h 61601"/>
                <a:gd name="connsiteX7" fmla="*/ 5198 w 61694"/>
                <a:gd name="connsiteY7" fmla="*/ 13702 h 61601"/>
                <a:gd name="connsiteX8" fmla="*/ 0 w 61694"/>
                <a:gd name="connsiteY8" fmla="*/ 30801 h 61601"/>
                <a:gd name="connsiteX9" fmla="*/ 2374 w 61694"/>
                <a:gd name="connsiteY9" fmla="*/ 42616 h 61601"/>
                <a:gd name="connsiteX10" fmla="*/ 9112 w 61694"/>
                <a:gd name="connsiteY10" fmla="*/ 52624 h 61601"/>
                <a:gd name="connsiteX11" fmla="*/ 19122 w 61694"/>
                <a:gd name="connsiteY11" fmla="*/ 59292 h 61601"/>
                <a:gd name="connsiteX12" fmla="*/ 30994 w 61694"/>
                <a:gd name="connsiteY12" fmla="*/ 61601 h 61601"/>
                <a:gd name="connsiteX13" fmla="*/ 30994 w 61694"/>
                <a:gd name="connsiteY13" fmla="*/ 19189 h 61601"/>
                <a:gd name="connsiteX14" fmla="*/ 37795 w 61694"/>
                <a:gd name="connsiteY14" fmla="*/ 21249 h 61601"/>
                <a:gd name="connsiteX15" fmla="*/ 42287 w 61694"/>
                <a:gd name="connsiteY15" fmla="*/ 26734 h 61601"/>
                <a:gd name="connsiteX16" fmla="*/ 42993 w 61694"/>
                <a:gd name="connsiteY16" fmla="*/ 33796 h 61601"/>
                <a:gd name="connsiteX17" fmla="*/ 39656 w 61694"/>
                <a:gd name="connsiteY17" fmla="*/ 40054 h 61601"/>
                <a:gd name="connsiteX18" fmla="*/ 33368 w 61694"/>
                <a:gd name="connsiteY18" fmla="*/ 43399 h 61601"/>
                <a:gd name="connsiteX19" fmla="*/ 26309 w 61694"/>
                <a:gd name="connsiteY19" fmla="*/ 42704 h 61601"/>
                <a:gd name="connsiteX20" fmla="*/ 20791 w 61694"/>
                <a:gd name="connsiteY20" fmla="*/ 38202 h 61601"/>
                <a:gd name="connsiteX21" fmla="*/ 18737 w 61694"/>
                <a:gd name="connsiteY21" fmla="*/ 31411 h 61601"/>
                <a:gd name="connsiteX22" fmla="*/ 22330 w 61694"/>
                <a:gd name="connsiteY22" fmla="*/ 22769 h 61601"/>
                <a:gd name="connsiteX23" fmla="*/ 30994 w 61694"/>
                <a:gd name="connsiteY23" fmla="*/ 19189 h 6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1694" h="61601">
                  <a:moveTo>
                    <a:pt x="30994" y="61601"/>
                  </a:moveTo>
                  <a:cubicBezTo>
                    <a:pt x="37090" y="61577"/>
                    <a:pt x="42993" y="59750"/>
                    <a:pt x="48062" y="56351"/>
                  </a:cubicBezTo>
                  <a:cubicBezTo>
                    <a:pt x="53132" y="52952"/>
                    <a:pt x="57046" y="48133"/>
                    <a:pt x="59356" y="42503"/>
                  </a:cubicBezTo>
                  <a:cubicBezTo>
                    <a:pt x="61666" y="36873"/>
                    <a:pt x="62308" y="30684"/>
                    <a:pt x="61088" y="24717"/>
                  </a:cubicBezTo>
                  <a:cubicBezTo>
                    <a:pt x="59870" y="18750"/>
                    <a:pt x="56917" y="13274"/>
                    <a:pt x="52619" y="8978"/>
                  </a:cubicBezTo>
                  <a:cubicBezTo>
                    <a:pt x="48319" y="4683"/>
                    <a:pt x="42801" y="1762"/>
                    <a:pt x="36833" y="583"/>
                  </a:cubicBezTo>
                  <a:cubicBezTo>
                    <a:pt x="30865" y="-596"/>
                    <a:pt x="24640" y="22"/>
                    <a:pt x="19058" y="2356"/>
                  </a:cubicBezTo>
                  <a:cubicBezTo>
                    <a:pt x="13411" y="4691"/>
                    <a:pt x="8598" y="8639"/>
                    <a:pt x="5198" y="13702"/>
                  </a:cubicBezTo>
                  <a:cubicBezTo>
                    <a:pt x="1861" y="18764"/>
                    <a:pt x="0" y="24714"/>
                    <a:pt x="0" y="30801"/>
                  </a:cubicBezTo>
                  <a:cubicBezTo>
                    <a:pt x="0" y="34856"/>
                    <a:pt x="834" y="38871"/>
                    <a:pt x="2374" y="42616"/>
                  </a:cubicBezTo>
                  <a:cubicBezTo>
                    <a:pt x="3914" y="46361"/>
                    <a:pt x="6224" y="49762"/>
                    <a:pt x="9112" y="52624"/>
                  </a:cubicBezTo>
                  <a:cubicBezTo>
                    <a:pt x="11999" y="55485"/>
                    <a:pt x="15401" y="57751"/>
                    <a:pt x="19122" y="59292"/>
                  </a:cubicBezTo>
                  <a:cubicBezTo>
                    <a:pt x="22909" y="60833"/>
                    <a:pt x="26951" y="61617"/>
                    <a:pt x="30994" y="61601"/>
                  </a:cubicBezTo>
                  <a:close/>
                  <a:moveTo>
                    <a:pt x="30994" y="19189"/>
                  </a:moveTo>
                  <a:cubicBezTo>
                    <a:pt x="33368" y="19189"/>
                    <a:pt x="35742" y="19906"/>
                    <a:pt x="37795" y="21249"/>
                  </a:cubicBezTo>
                  <a:cubicBezTo>
                    <a:pt x="39785" y="22592"/>
                    <a:pt x="41325" y="24501"/>
                    <a:pt x="42287" y="26734"/>
                  </a:cubicBezTo>
                  <a:cubicBezTo>
                    <a:pt x="43185" y="28968"/>
                    <a:pt x="43442" y="31426"/>
                    <a:pt x="42993" y="33796"/>
                  </a:cubicBezTo>
                  <a:cubicBezTo>
                    <a:pt x="42479" y="36167"/>
                    <a:pt x="41325" y="38345"/>
                    <a:pt x="39656" y="40054"/>
                  </a:cubicBezTo>
                  <a:cubicBezTo>
                    <a:pt x="37924" y="41764"/>
                    <a:pt x="35742" y="42928"/>
                    <a:pt x="33368" y="43399"/>
                  </a:cubicBezTo>
                  <a:cubicBezTo>
                    <a:pt x="30994" y="43871"/>
                    <a:pt x="28555" y="43629"/>
                    <a:pt x="26309" y="42704"/>
                  </a:cubicBezTo>
                  <a:cubicBezTo>
                    <a:pt x="24063" y="41779"/>
                    <a:pt x="22139" y="40212"/>
                    <a:pt x="20791" y="38202"/>
                  </a:cubicBezTo>
                  <a:cubicBezTo>
                    <a:pt x="19443" y="36192"/>
                    <a:pt x="18737" y="33829"/>
                    <a:pt x="18737" y="31411"/>
                  </a:cubicBezTo>
                  <a:cubicBezTo>
                    <a:pt x="18737" y="28170"/>
                    <a:pt x="20021" y="25061"/>
                    <a:pt x="22330" y="22769"/>
                  </a:cubicBezTo>
                  <a:cubicBezTo>
                    <a:pt x="24640" y="20477"/>
                    <a:pt x="27721" y="19189"/>
                    <a:pt x="30994" y="19189"/>
                  </a:cubicBez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3">
            <a:extLst>
              <a:ext uri="{FF2B5EF4-FFF2-40B4-BE49-F238E27FC236}">
                <a16:creationId xmlns:a16="http://schemas.microsoft.com/office/drawing/2014/main" id="{9ABE3265-E546-DE82-8511-66F71E6FBBD9}"/>
              </a:ext>
            </a:extLst>
          </p:cNvPr>
          <p:cNvGrpSpPr/>
          <p:nvPr/>
        </p:nvGrpSpPr>
        <p:grpSpPr>
          <a:xfrm>
            <a:off x="5106596" y="2604475"/>
            <a:ext cx="721816" cy="679792"/>
            <a:chOff x="3843688" y="1557505"/>
            <a:chExt cx="513347" cy="513347"/>
          </a:xfrm>
        </p:grpSpPr>
        <p:grpSp>
          <p:nvGrpSpPr>
            <p:cNvPr id="38" name="Graphic 3">
              <a:extLst>
                <a:ext uri="{FF2B5EF4-FFF2-40B4-BE49-F238E27FC236}">
                  <a16:creationId xmlns:a16="http://schemas.microsoft.com/office/drawing/2014/main" id="{EAEC934C-8F01-1DD1-74CB-0D4ACE01AB83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CA2EE65-8D2F-3E29-D0A7-EDD37FEF55B7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986BEA2-E400-1C66-804C-F5BC0827D7BB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3">
              <a:extLst>
                <a:ext uri="{FF2B5EF4-FFF2-40B4-BE49-F238E27FC236}">
                  <a16:creationId xmlns:a16="http://schemas.microsoft.com/office/drawing/2014/main" id="{95D6248D-A65A-7745-7022-351FE0E4FE22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2FD054-040A-CC23-C8A9-FC93D9D77654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AFA0049-0DD5-2514-2BFF-9E7304962302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1233EB8-5BA8-92C6-11BD-A716F1C65909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7642858-F944-0378-8D87-A6595AE0E06F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7" name="Graphic 3">
            <a:extLst>
              <a:ext uri="{FF2B5EF4-FFF2-40B4-BE49-F238E27FC236}">
                <a16:creationId xmlns:a16="http://schemas.microsoft.com/office/drawing/2014/main" id="{1DF1BA43-8C6B-B920-EA35-93D44959149A}"/>
              </a:ext>
            </a:extLst>
          </p:cNvPr>
          <p:cNvGrpSpPr/>
          <p:nvPr/>
        </p:nvGrpSpPr>
        <p:grpSpPr>
          <a:xfrm>
            <a:off x="7268449" y="2592980"/>
            <a:ext cx="721816" cy="684812"/>
            <a:chOff x="4780547" y="1557505"/>
            <a:chExt cx="513347" cy="513347"/>
          </a:xfrm>
        </p:grpSpPr>
        <p:grpSp>
          <p:nvGrpSpPr>
            <p:cNvPr id="49" name="Graphic 3">
              <a:extLst>
                <a:ext uri="{FF2B5EF4-FFF2-40B4-BE49-F238E27FC236}">
                  <a16:creationId xmlns:a16="http://schemas.microsoft.com/office/drawing/2014/main" id="{7DAC7E00-1C11-CA16-322F-AB7FEBE78F4A}"/>
                </a:ext>
              </a:extLst>
            </p:cNvPr>
            <p:cNvGrpSpPr/>
            <p:nvPr/>
          </p:nvGrpSpPr>
          <p:grpSpPr>
            <a:xfrm>
              <a:off x="4780547" y="1557505"/>
              <a:ext cx="513347" cy="513347"/>
              <a:chOff x="4780547" y="1557505"/>
              <a:chExt cx="513347" cy="513347"/>
            </a:xfrm>
            <a:solidFill>
              <a:srgbClr val="FFFFFF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7FA8951-F177-BC54-A8AC-04F3A7AFA6A8}"/>
                  </a:ext>
                </a:extLst>
              </p:cNvPr>
              <p:cNvSpPr/>
              <p:nvPr/>
            </p:nvSpPr>
            <p:spPr>
              <a:xfrm>
                <a:off x="4786656" y="15636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C58AC68-F1A8-B628-A3D9-24CAB91E8E65}"/>
                  </a:ext>
                </a:extLst>
              </p:cNvPr>
              <p:cNvSpPr/>
              <p:nvPr/>
            </p:nvSpPr>
            <p:spPr>
              <a:xfrm>
                <a:off x="4780547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3">
              <a:extLst>
                <a:ext uri="{FF2B5EF4-FFF2-40B4-BE49-F238E27FC236}">
                  <a16:creationId xmlns:a16="http://schemas.microsoft.com/office/drawing/2014/main" id="{6945B4AC-5E3C-E4E6-56E2-0843776D5017}"/>
                </a:ext>
              </a:extLst>
            </p:cNvPr>
            <p:cNvGrpSpPr/>
            <p:nvPr/>
          </p:nvGrpSpPr>
          <p:grpSpPr>
            <a:xfrm>
              <a:off x="4863459" y="1677291"/>
              <a:ext cx="342639" cy="331227"/>
              <a:chOff x="4863459" y="1677291"/>
              <a:chExt cx="342639" cy="331227"/>
            </a:xfrm>
            <a:solidFill>
              <a:srgbClr val="2D5967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EBF0518-8D09-1B08-2382-845E91413524}"/>
                  </a:ext>
                </a:extLst>
              </p:cNvPr>
              <p:cNvSpPr/>
              <p:nvPr/>
            </p:nvSpPr>
            <p:spPr>
              <a:xfrm>
                <a:off x="5030508" y="1682179"/>
                <a:ext cx="175590" cy="151559"/>
              </a:xfrm>
              <a:custGeom>
                <a:avLst/>
                <a:gdLst>
                  <a:gd name="connsiteX0" fmla="*/ 120720 w 175590"/>
                  <a:gd name="connsiteY0" fmla="*/ 17112 h 151559"/>
                  <a:gd name="connsiteX1" fmla="*/ 153638 w 175590"/>
                  <a:gd name="connsiteY1" fmla="*/ 74557 h 151559"/>
                  <a:gd name="connsiteX2" fmla="*/ 120720 w 175590"/>
                  <a:gd name="connsiteY2" fmla="*/ 132003 h 151559"/>
                  <a:gd name="connsiteX3" fmla="*/ 54871 w 175590"/>
                  <a:gd name="connsiteY3" fmla="*/ 132003 h 151559"/>
                  <a:gd name="connsiteX4" fmla="*/ 21952 w 175590"/>
                  <a:gd name="connsiteY4" fmla="*/ 74557 h 151559"/>
                  <a:gd name="connsiteX5" fmla="*/ 54871 w 175590"/>
                  <a:gd name="connsiteY5" fmla="*/ 17112 h 151559"/>
                  <a:gd name="connsiteX6" fmla="*/ 120720 w 175590"/>
                  <a:gd name="connsiteY6" fmla="*/ 17112 h 151559"/>
                  <a:gd name="connsiteX7" fmla="*/ 131693 w 175590"/>
                  <a:gd name="connsiteY7" fmla="*/ 0 h 151559"/>
                  <a:gd name="connsiteX8" fmla="*/ 43898 w 175590"/>
                  <a:gd name="connsiteY8" fmla="*/ 0 h 151559"/>
                  <a:gd name="connsiteX9" fmla="*/ 0 w 175590"/>
                  <a:gd name="connsiteY9" fmla="*/ 75780 h 151559"/>
                  <a:gd name="connsiteX10" fmla="*/ 43898 w 175590"/>
                  <a:gd name="connsiteY10" fmla="*/ 151559 h 151559"/>
                  <a:gd name="connsiteX11" fmla="*/ 131693 w 175590"/>
                  <a:gd name="connsiteY11" fmla="*/ 151559 h 151559"/>
                  <a:gd name="connsiteX12" fmla="*/ 175591 w 175590"/>
                  <a:gd name="connsiteY12" fmla="*/ 75780 h 151559"/>
                  <a:gd name="connsiteX13" fmla="*/ 131693 w 175590"/>
                  <a:gd name="connsiteY13" fmla="*/ 0 h 15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590" h="151559">
                    <a:moveTo>
                      <a:pt x="120720" y="17112"/>
                    </a:moveTo>
                    <a:lnTo>
                      <a:pt x="153638" y="74557"/>
                    </a:lnTo>
                    <a:lnTo>
                      <a:pt x="120720" y="132003"/>
                    </a:lnTo>
                    <a:lnTo>
                      <a:pt x="54871" y="132003"/>
                    </a:lnTo>
                    <a:lnTo>
                      <a:pt x="21952" y="74557"/>
                    </a:lnTo>
                    <a:lnTo>
                      <a:pt x="54871" y="17112"/>
                    </a:lnTo>
                    <a:lnTo>
                      <a:pt x="120720" y="17112"/>
                    </a:lnTo>
                    <a:close/>
                    <a:moveTo>
                      <a:pt x="131693" y="0"/>
                    </a:moveTo>
                    <a:lnTo>
                      <a:pt x="43898" y="0"/>
                    </a:lnTo>
                    <a:lnTo>
                      <a:pt x="0" y="75780"/>
                    </a:lnTo>
                    <a:lnTo>
                      <a:pt x="43898" y="151559"/>
                    </a:lnTo>
                    <a:lnTo>
                      <a:pt x="131693" y="151559"/>
                    </a:lnTo>
                    <a:lnTo>
                      <a:pt x="175591" y="75780"/>
                    </a:lnTo>
                    <a:lnTo>
                      <a:pt x="131693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D7D5BF4-8E36-F69D-7CDD-FF0E8F32FC21}"/>
                  </a:ext>
                </a:extLst>
              </p:cNvPr>
              <p:cNvSpPr/>
              <p:nvPr/>
            </p:nvSpPr>
            <p:spPr>
              <a:xfrm>
                <a:off x="4957337" y="1856956"/>
                <a:ext cx="151199" cy="151562"/>
              </a:xfrm>
              <a:custGeom>
                <a:avLst/>
                <a:gdLst>
                  <a:gd name="connsiteX0" fmla="*/ 75603 w 151199"/>
                  <a:gd name="connsiteY0" fmla="*/ 17112 h 151562"/>
                  <a:gd name="connsiteX1" fmla="*/ 132912 w 151199"/>
                  <a:gd name="connsiteY1" fmla="*/ 74561 h 151562"/>
                  <a:gd name="connsiteX2" fmla="*/ 75603 w 151199"/>
                  <a:gd name="connsiteY2" fmla="*/ 132004 h 151562"/>
                  <a:gd name="connsiteX3" fmla="*/ 18294 w 151199"/>
                  <a:gd name="connsiteY3" fmla="*/ 74561 h 151562"/>
                  <a:gd name="connsiteX4" fmla="*/ 75603 w 151199"/>
                  <a:gd name="connsiteY4" fmla="*/ 17112 h 151562"/>
                  <a:gd name="connsiteX5" fmla="*/ 75603 w 151199"/>
                  <a:gd name="connsiteY5" fmla="*/ 0 h 151562"/>
                  <a:gd name="connsiteX6" fmla="*/ 0 w 151199"/>
                  <a:gd name="connsiteY6" fmla="*/ 75780 h 151562"/>
                  <a:gd name="connsiteX7" fmla="*/ 75603 w 151199"/>
                  <a:gd name="connsiteY7" fmla="*/ 151563 h 151562"/>
                  <a:gd name="connsiteX8" fmla="*/ 151200 w 151199"/>
                  <a:gd name="connsiteY8" fmla="*/ 75780 h 151562"/>
                  <a:gd name="connsiteX9" fmla="*/ 75603 w 151199"/>
                  <a:gd name="connsiteY9" fmla="*/ 0 h 1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199" h="151562">
                    <a:moveTo>
                      <a:pt x="75603" y="17112"/>
                    </a:moveTo>
                    <a:cubicBezTo>
                      <a:pt x="107302" y="17112"/>
                      <a:pt x="132912" y="42778"/>
                      <a:pt x="132912" y="74561"/>
                    </a:cubicBezTo>
                    <a:cubicBezTo>
                      <a:pt x="132912" y="106337"/>
                      <a:pt x="107302" y="132004"/>
                      <a:pt x="75603" y="132004"/>
                    </a:cubicBezTo>
                    <a:cubicBezTo>
                      <a:pt x="43898" y="132004"/>
                      <a:pt x="18294" y="106337"/>
                      <a:pt x="18294" y="74561"/>
                    </a:cubicBezTo>
                    <a:cubicBezTo>
                      <a:pt x="18294" y="42778"/>
                      <a:pt x="43898" y="17112"/>
                      <a:pt x="75603" y="17112"/>
                    </a:cubicBezTo>
                    <a:close/>
                    <a:moveTo>
                      <a:pt x="75603" y="0"/>
                    </a:moveTo>
                    <a:cubicBezTo>
                      <a:pt x="34144" y="0"/>
                      <a:pt x="0" y="34224"/>
                      <a:pt x="0" y="75780"/>
                    </a:cubicBezTo>
                    <a:cubicBezTo>
                      <a:pt x="0" y="117335"/>
                      <a:pt x="34144" y="151563"/>
                      <a:pt x="75603" y="151563"/>
                    </a:cubicBezTo>
                    <a:cubicBezTo>
                      <a:pt x="117062" y="151563"/>
                      <a:pt x="151200" y="117335"/>
                      <a:pt x="151200" y="75780"/>
                    </a:cubicBezTo>
                    <a:cubicBezTo>
                      <a:pt x="151200" y="32999"/>
                      <a:pt x="117062" y="0"/>
                      <a:pt x="75603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29CBE17-48C1-8719-C23C-ED25E373325C}"/>
                  </a:ext>
                </a:extLst>
              </p:cNvPr>
              <p:cNvSpPr/>
              <p:nvPr/>
            </p:nvSpPr>
            <p:spPr>
              <a:xfrm>
                <a:off x="4863459" y="1677291"/>
                <a:ext cx="167049" cy="151559"/>
              </a:xfrm>
              <a:custGeom>
                <a:avLst/>
                <a:gdLst>
                  <a:gd name="connsiteX0" fmla="*/ 82912 w 167049"/>
                  <a:gd name="connsiteY0" fmla="*/ 36668 h 151559"/>
                  <a:gd name="connsiteX1" fmla="*/ 136563 w 167049"/>
                  <a:gd name="connsiteY1" fmla="*/ 133226 h 151559"/>
                  <a:gd name="connsiteX2" fmla="*/ 30480 w 167049"/>
                  <a:gd name="connsiteY2" fmla="*/ 133226 h 151559"/>
                  <a:gd name="connsiteX3" fmla="*/ 82912 w 167049"/>
                  <a:gd name="connsiteY3" fmla="*/ 36668 h 151559"/>
                  <a:gd name="connsiteX4" fmla="*/ 82912 w 167049"/>
                  <a:gd name="connsiteY4" fmla="*/ 0 h 151559"/>
                  <a:gd name="connsiteX5" fmla="*/ 0 w 167049"/>
                  <a:gd name="connsiteY5" fmla="*/ 151559 h 151559"/>
                  <a:gd name="connsiteX6" fmla="*/ 167049 w 167049"/>
                  <a:gd name="connsiteY6" fmla="*/ 151559 h 151559"/>
                  <a:gd name="connsiteX7" fmla="*/ 82912 w 167049"/>
                  <a:gd name="connsiteY7" fmla="*/ 0 h 15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049" h="151559">
                    <a:moveTo>
                      <a:pt x="82912" y="36668"/>
                    </a:moveTo>
                    <a:lnTo>
                      <a:pt x="136563" y="133226"/>
                    </a:lnTo>
                    <a:lnTo>
                      <a:pt x="30480" y="133226"/>
                    </a:lnTo>
                    <a:lnTo>
                      <a:pt x="82912" y="36668"/>
                    </a:lnTo>
                    <a:close/>
                    <a:moveTo>
                      <a:pt x="82912" y="0"/>
                    </a:moveTo>
                    <a:lnTo>
                      <a:pt x="0" y="151559"/>
                    </a:lnTo>
                    <a:lnTo>
                      <a:pt x="167049" y="151559"/>
                    </a:lnTo>
                    <a:lnTo>
                      <a:pt x="82912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DD7A28-0991-8907-F185-3C7BFC04DCFA}"/>
                </a:ext>
              </a:extLst>
            </p:cNvPr>
            <p:cNvSpPr/>
            <p:nvPr/>
          </p:nvSpPr>
          <p:spPr>
            <a:xfrm>
              <a:off x="4792745" y="1618623"/>
              <a:ext cx="487737" cy="440011"/>
            </a:xfrm>
            <a:custGeom>
              <a:avLst/>
              <a:gdLst>
                <a:gd name="connsiteX0" fmla="*/ 467011 w 487737"/>
                <a:gd name="connsiteY0" fmla="*/ 440011 h 440011"/>
                <a:gd name="connsiteX1" fmla="*/ 20726 w 487737"/>
                <a:gd name="connsiteY1" fmla="*/ 440011 h 440011"/>
                <a:gd name="connsiteX2" fmla="*/ 0 w 487737"/>
                <a:gd name="connsiteY2" fmla="*/ 419234 h 440011"/>
                <a:gd name="connsiteX3" fmla="*/ 0 w 487737"/>
                <a:gd name="connsiteY3" fmla="*/ 0 h 440011"/>
                <a:gd name="connsiteX4" fmla="*/ 487738 w 487737"/>
                <a:gd name="connsiteY4" fmla="*/ 0 h 440011"/>
                <a:gd name="connsiteX5" fmla="*/ 487738 w 487737"/>
                <a:gd name="connsiteY5" fmla="*/ 419234 h 440011"/>
                <a:gd name="connsiteX6" fmla="*/ 467011 w 487737"/>
                <a:gd name="connsiteY6" fmla="*/ 440011 h 440011"/>
                <a:gd name="connsiteX7" fmla="*/ 18288 w 487737"/>
                <a:gd name="connsiteY7" fmla="*/ 18334 h 440011"/>
                <a:gd name="connsiteX8" fmla="*/ 18288 w 487737"/>
                <a:gd name="connsiteY8" fmla="*/ 420453 h 440011"/>
                <a:gd name="connsiteX9" fmla="*/ 20726 w 487737"/>
                <a:gd name="connsiteY9" fmla="*/ 422898 h 440011"/>
                <a:gd name="connsiteX10" fmla="*/ 468231 w 487737"/>
                <a:gd name="connsiteY10" fmla="*/ 422898 h 440011"/>
                <a:gd name="connsiteX11" fmla="*/ 470669 w 487737"/>
                <a:gd name="connsiteY11" fmla="*/ 420453 h 440011"/>
                <a:gd name="connsiteX12" fmla="*/ 470669 w 487737"/>
                <a:gd name="connsiteY12" fmla="*/ 18334 h 440011"/>
                <a:gd name="connsiteX13" fmla="*/ 18288 w 487737"/>
                <a:gd name="connsiteY13" fmla="*/ 18334 h 44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737" h="440011">
                  <a:moveTo>
                    <a:pt x="467011" y="440011"/>
                  </a:moveTo>
                  <a:lnTo>
                    <a:pt x="20726" y="440011"/>
                  </a:lnTo>
                  <a:cubicBezTo>
                    <a:pt x="9754" y="440011"/>
                    <a:pt x="0" y="430232"/>
                    <a:pt x="0" y="419234"/>
                  </a:cubicBezTo>
                  <a:lnTo>
                    <a:pt x="0" y="0"/>
                  </a:lnTo>
                  <a:lnTo>
                    <a:pt x="487738" y="0"/>
                  </a:lnTo>
                  <a:lnTo>
                    <a:pt x="487738" y="419234"/>
                  </a:lnTo>
                  <a:cubicBezTo>
                    <a:pt x="487738" y="430232"/>
                    <a:pt x="477984" y="440011"/>
                    <a:pt x="467011" y="440011"/>
                  </a:cubicBezTo>
                  <a:close/>
                  <a:moveTo>
                    <a:pt x="18288" y="18334"/>
                  </a:moveTo>
                  <a:lnTo>
                    <a:pt x="18288" y="420453"/>
                  </a:lnTo>
                  <a:cubicBezTo>
                    <a:pt x="18288" y="421678"/>
                    <a:pt x="19507" y="422898"/>
                    <a:pt x="20726" y="422898"/>
                  </a:cubicBezTo>
                  <a:lnTo>
                    <a:pt x="468231" y="422898"/>
                  </a:lnTo>
                  <a:cubicBezTo>
                    <a:pt x="469450" y="422898"/>
                    <a:pt x="470669" y="421678"/>
                    <a:pt x="470669" y="420453"/>
                  </a:cubicBezTo>
                  <a:lnTo>
                    <a:pt x="470669" y="18334"/>
                  </a:lnTo>
                  <a:lnTo>
                    <a:pt x="18288" y="18334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155E3B-F35F-2856-6DD9-273D7255C0F7}"/>
                </a:ext>
              </a:extLst>
            </p:cNvPr>
            <p:cNvSpPr/>
            <p:nvPr/>
          </p:nvSpPr>
          <p:spPr>
            <a:xfrm>
              <a:off x="4792745" y="1569731"/>
              <a:ext cx="487737" cy="35445"/>
            </a:xfrm>
            <a:custGeom>
              <a:avLst/>
              <a:gdLst>
                <a:gd name="connsiteX0" fmla="*/ 487738 w 487737"/>
                <a:gd name="connsiteY0" fmla="*/ 35445 h 35445"/>
                <a:gd name="connsiteX1" fmla="*/ 0 w 487737"/>
                <a:gd name="connsiteY1" fmla="*/ 35445 h 35445"/>
                <a:gd name="connsiteX2" fmla="*/ 0 w 487737"/>
                <a:gd name="connsiteY2" fmla="*/ 20778 h 35445"/>
                <a:gd name="connsiteX3" fmla="*/ 20726 w 487737"/>
                <a:gd name="connsiteY3" fmla="*/ 0 h 35445"/>
                <a:gd name="connsiteX4" fmla="*/ 468231 w 487737"/>
                <a:gd name="connsiteY4" fmla="*/ 0 h 35445"/>
                <a:gd name="connsiteX5" fmla="*/ 487738 w 487737"/>
                <a:gd name="connsiteY5" fmla="*/ 20778 h 35445"/>
                <a:gd name="connsiteX6" fmla="*/ 487738 w 487737"/>
                <a:gd name="connsiteY6" fmla="*/ 35445 h 3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737" h="35445">
                  <a:moveTo>
                    <a:pt x="487738" y="35445"/>
                  </a:moveTo>
                  <a:lnTo>
                    <a:pt x="0" y="35445"/>
                  </a:lnTo>
                  <a:lnTo>
                    <a:pt x="0" y="20778"/>
                  </a:lnTo>
                  <a:cubicBezTo>
                    <a:pt x="0" y="9778"/>
                    <a:pt x="9754" y="0"/>
                    <a:pt x="20726" y="0"/>
                  </a:cubicBezTo>
                  <a:lnTo>
                    <a:pt x="468231" y="0"/>
                  </a:lnTo>
                  <a:cubicBezTo>
                    <a:pt x="477984" y="0"/>
                    <a:pt x="487738" y="9778"/>
                    <a:pt x="487738" y="20778"/>
                  </a:cubicBezTo>
                  <a:lnTo>
                    <a:pt x="487738" y="35445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aphic 3">
            <a:extLst>
              <a:ext uri="{FF2B5EF4-FFF2-40B4-BE49-F238E27FC236}">
                <a16:creationId xmlns:a16="http://schemas.microsoft.com/office/drawing/2014/main" id="{4B78A2EF-E89A-E7F5-C2C6-CB42BD931314}"/>
              </a:ext>
            </a:extLst>
          </p:cNvPr>
          <p:cNvGrpSpPr/>
          <p:nvPr/>
        </p:nvGrpSpPr>
        <p:grpSpPr>
          <a:xfrm>
            <a:off x="9430302" y="2583275"/>
            <a:ext cx="721816" cy="684812"/>
            <a:chOff x="4780547" y="1557505"/>
            <a:chExt cx="513347" cy="513347"/>
          </a:xfrm>
        </p:grpSpPr>
        <p:grpSp>
          <p:nvGrpSpPr>
            <p:cNvPr id="59" name="Graphic 3">
              <a:extLst>
                <a:ext uri="{FF2B5EF4-FFF2-40B4-BE49-F238E27FC236}">
                  <a16:creationId xmlns:a16="http://schemas.microsoft.com/office/drawing/2014/main" id="{96AA5DFD-0580-AF8D-3C55-134F313D5771}"/>
                </a:ext>
              </a:extLst>
            </p:cNvPr>
            <p:cNvGrpSpPr/>
            <p:nvPr/>
          </p:nvGrpSpPr>
          <p:grpSpPr>
            <a:xfrm>
              <a:off x="4780547" y="1557505"/>
              <a:ext cx="513347" cy="513347"/>
              <a:chOff x="4780547" y="1557505"/>
              <a:chExt cx="513347" cy="513347"/>
            </a:xfrm>
            <a:solidFill>
              <a:srgbClr val="FFFFFF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C79D8C9-379F-2E5D-1DD4-1A066DBE5E59}"/>
                  </a:ext>
                </a:extLst>
              </p:cNvPr>
              <p:cNvSpPr/>
              <p:nvPr/>
            </p:nvSpPr>
            <p:spPr>
              <a:xfrm>
                <a:off x="4786656" y="1563616"/>
                <a:ext cx="501155" cy="502346"/>
              </a:xfrm>
              <a:custGeom>
                <a:avLst/>
                <a:gdLst>
                  <a:gd name="connsiteX0" fmla="*/ 26829 w 501155"/>
                  <a:gd name="connsiteY0" fmla="*/ 501127 h 502346"/>
                  <a:gd name="connsiteX1" fmla="*/ 0 w 501155"/>
                  <a:gd name="connsiteY1" fmla="*/ 474234 h 502346"/>
                  <a:gd name="connsiteX2" fmla="*/ 0 w 501155"/>
                  <a:gd name="connsiteY2" fmla="*/ 26890 h 502346"/>
                  <a:gd name="connsiteX3" fmla="*/ 26829 w 501155"/>
                  <a:gd name="connsiteY3" fmla="*/ 0 h 502346"/>
                  <a:gd name="connsiteX4" fmla="*/ 474333 w 501155"/>
                  <a:gd name="connsiteY4" fmla="*/ 0 h 502346"/>
                  <a:gd name="connsiteX5" fmla="*/ 501155 w 501155"/>
                  <a:gd name="connsiteY5" fmla="*/ 26890 h 502346"/>
                  <a:gd name="connsiteX6" fmla="*/ 501155 w 501155"/>
                  <a:gd name="connsiteY6" fmla="*/ 475460 h 502346"/>
                  <a:gd name="connsiteX7" fmla="*/ 474333 w 501155"/>
                  <a:gd name="connsiteY7" fmla="*/ 502346 h 502346"/>
                  <a:gd name="connsiteX8" fmla="*/ 26829 w 501155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6">
                    <a:moveTo>
                      <a:pt x="26829" y="501127"/>
                    </a:moveTo>
                    <a:cubicBezTo>
                      <a:pt x="12198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198" y="0"/>
                      <a:pt x="26829" y="0"/>
                    </a:cubicBezTo>
                    <a:lnTo>
                      <a:pt x="474333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60"/>
                    </a:lnTo>
                    <a:cubicBezTo>
                      <a:pt x="501155" y="490122"/>
                      <a:pt x="488963" y="502346"/>
                      <a:pt x="474333" y="502346"/>
                    </a:cubicBezTo>
                    <a:lnTo>
                      <a:pt x="26829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78B6406-44DC-1147-EF14-C7D20798ECA3}"/>
                  </a:ext>
                </a:extLst>
              </p:cNvPr>
              <p:cNvSpPr/>
              <p:nvPr/>
            </p:nvSpPr>
            <p:spPr>
              <a:xfrm>
                <a:off x="4780547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3">
              <a:extLst>
                <a:ext uri="{FF2B5EF4-FFF2-40B4-BE49-F238E27FC236}">
                  <a16:creationId xmlns:a16="http://schemas.microsoft.com/office/drawing/2014/main" id="{D10719A5-CAFF-0B08-A888-BA06553F6CD0}"/>
                </a:ext>
              </a:extLst>
            </p:cNvPr>
            <p:cNvGrpSpPr/>
            <p:nvPr/>
          </p:nvGrpSpPr>
          <p:grpSpPr>
            <a:xfrm>
              <a:off x="4863459" y="1677291"/>
              <a:ext cx="342639" cy="331227"/>
              <a:chOff x="4863459" y="1677291"/>
              <a:chExt cx="342639" cy="331227"/>
            </a:xfrm>
            <a:solidFill>
              <a:srgbClr val="2D5967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B71AC9F-BFB3-260E-3116-49E1CDE9E7CE}"/>
                  </a:ext>
                </a:extLst>
              </p:cNvPr>
              <p:cNvSpPr/>
              <p:nvPr/>
            </p:nvSpPr>
            <p:spPr>
              <a:xfrm>
                <a:off x="5030508" y="1682179"/>
                <a:ext cx="175590" cy="151559"/>
              </a:xfrm>
              <a:custGeom>
                <a:avLst/>
                <a:gdLst>
                  <a:gd name="connsiteX0" fmla="*/ 120720 w 175590"/>
                  <a:gd name="connsiteY0" fmla="*/ 17112 h 151559"/>
                  <a:gd name="connsiteX1" fmla="*/ 153638 w 175590"/>
                  <a:gd name="connsiteY1" fmla="*/ 74557 h 151559"/>
                  <a:gd name="connsiteX2" fmla="*/ 120720 w 175590"/>
                  <a:gd name="connsiteY2" fmla="*/ 132003 h 151559"/>
                  <a:gd name="connsiteX3" fmla="*/ 54871 w 175590"/>
                  <a:gd name="connsiteY3" fmla="*/ 132003 h 151559"/>
                  <a:gd name="connsiteX4" fmla="*/ 21952 w 175590"/>
                  <a:gd name="connsiteY4" fmla="*/ 74557 h 151559"/>
                  <a:gd name="connsiteX5" fmla="*/ 54871 w 175590"/>
                  <a:gd name="connsiteY5" fmla="*/ 17112 h 151559"/>
                  <a:gd name="connsiteX6" fmla="*/ 120720 w 175590"/>
                  <a:gd name="connsiteY6" fmla="*/ 17112 h 151559"/>
                  <a:gd name="connsiteX7" fmla="*/ 131693 w 175590"/>
                  <a:gd name="connsiteY7" fmla="*/ 0 h 151559"/>
                  <a:gd name="connsiteX8" fmla="*/ 43898 w 175590"/>
                  <a:gd name="connsiteY8" fmla="*/ 0 h 151559"/>
                  <a:gd name="connsiteX9" fmla="*/ 0 w 175590"/>
                  <a:gd name="connsiteY9" fmla="*/ 75780 h 151559"/>
                  <a:gd name="connsiteX10" fmla="*/ 43898 w 175590"/>
                  <a:gd name="connsiteY10" fmla="*/ 151559 h 151559"/>
                  <a:gd name="connsiteX11" fmla="*/ 131693 w 175590"/>
                  <a:gd name="connsiteY11" fmla="*/ 151559 h 151559"/>
                  <a:gd name="connsiteX12" fmla="*/ 175591 w 175590"/>
                  <a:gd name="connsiteY12" fmla="*/ 75780 h 151559"/>
                  <a:gd name="connsiteX13" fmla="*/ 131693 w 175590"/>
                  <a:gd name="connsiteY13" fmla="*/ 0 h 15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5590" h="151559">
                    <a:moveTo>
                      <a:pt x="120720" y="17112"/>
                    </a:moveTo>
                    <a:lnTo>
                      <a:pt x="153638" y="74557"/>
                    </a:lnTo>
                    <a:lnTo>
                      <a:pt x="120720" y="132003"/>
                    </a:lnTo>
                    <a:lnTo>
                      <a:pt x="54871" y="132003"/>
                    </a:lnTo>
                    <a:lnTo>
                      <a:pt x="21952" y="74557"/>
                    </a:lnTo>
                    <a:lnTo>
                      <a:pt x="54871" y="17112"/>
                    </a:lnTo>
                    <a:lnTo>
                      <a:pt x="120720" y="17112"/>
                    </a:lnTo>
                    <a:close/>
                    <a:moveTo>
                      <a:pt x="131693" y="0"/>
                    </a:moveTo>
                    <a:lnTo>
                      <a:pt x="43898" y="0"/>
                    </a:lnTo>
                    <a:lnTo>
                      <a:pt x="0" y="75780"/>
                    </a:lnTo>
                    <a:lnTo>
                      <a:pt x="43898" y="151559"/>
                    </a:lnTo>
                    <a:lnTo>
                      <a:pt x="131693" y="151559"/>
                    </a:lnTo>
                    <a:lnTo>
                      <a:pt x="175591" y="75780"/>
                    </a:lnTo>
                    <a:lnTo>
                      <a:pt x="131693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42BCA8B-E46F-5119-3A89-1C4802A198EB}"/>
                  </a:ext>
                </a:extLst>
              </p:cNvPr>
              <p:cNvSpPr/>
              <p:nvPr/>
            </p:nvSpPr>
            <p:spPr>
              <a:xfrm>
                <a:off x="4957337" y="1856956"/>
                <a:ext cx="151199" cy="151562"/>
              </a:xfrm>
              <a:custGeom>
                <a:avLst/>
                <a:gdLst>
                  <a:gd name="connsiteX0" fmla="*/ 75603 w 151199"/>
                  <a:gd name="connsiteY0" fmla="*/ 17112 h 151562"/>
                  <a:gd name="connsiteX1" fmla="*/ 132912 w 151199"/>
                  <a:gd name="connsiteY1" fmla="*/ 74561 h 151562"/>
                  <a:gd name="connsiteX2" fmla="*/ 75603 w 151199"/>
                  <a:gd name="connsiteY2" fmla="*/ 132004 h 151562"/>
                  <a:gd name="connsiteX3" fmla="*/ 18294 w 151199"/>
                  <a:gd name="connsiteY3" fmla="*/ 74561 h 151562"/>
                  <a:gd name="connsiteX4" fmla="*/ 75603 w 151199"/>
                  <a:gd name="connsiteY4" fmla="*/ 17112 h 151562"/>
                  <a:gd name="connsiteX5" fmla="*/ 75603 w 151199"/>
                  <a:gd name="connsiteY5" fmla="*/ 0 h 151562"/>
                  <a:gd name="connsiteX6" fmla="*/ 0 w 151199"/>
                  <a:gd name="connsiteY6" fmla="*/ 75780 h 151562"/>
                  <a:gd name="connsiteX7" fmla="*/ 75603 w 151199"/>
                  <a:gd name="connsiteY7" fmla="*/ 151563 h 151562"/>
                  <a:gd name="connsiteX8" fmla="*/ 151200 w 151199"/>
                  <a:gd name="connsiteY8" fmla="*/ 75780 h 151562"/>
                  <a:gd name="connsiteX9" fmla="*/ 75603 w 151199"/>
                  <a:gd name="connsiteY9" fmla="*/ 0 h 1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199" h="151562">
                    <a:moveTo>
                      <a:pt x="75603" y="17112"/>
                    </a:moveTo>
                    <a:cubicBezTo>
                      <a:pt x="107302" y="17112"/>
                      <a:pt x="132912" y="42778"/>
                      <a:pt x="132912" y="74561"/>
                    </a:cubicBezTo>
                    <a:cubicBezTo>
                      <a:pt x="132912" y="106337"/>
                      <a:pt x="107302" y="132004"/>
                      <a:pt x="75603" y="132004"/>
                    </a:cubicBezTo>
                    <a:cubicBezTo>
                      <a:pt x="43898" y="132004"/>
                      <a:pt x="18294" y="106337"/>
                      <a:pt x="18294" y="74561"/>
                    </a:cubicBezTo>
                    <a:cubicBezTo>
                      <a:pt x="18294" y="42778"/>
                      <a:pt x="43898" y="17112"/>
                      <a:pt x="75603" y="17112"/>
                    </a:cubicBezTo>
                    <a:close/>
                    <a:moveTo>
                      <a:pt x="75603" y="0"/>
                    </a:moveTo>
                    <a:cubicBezTo>
                      <a:pt x="34144" y="0"/>
                      <a:pt x="0" y="34224"/>
                      <a:pt x="0" y="75780"/>
                    </a:cubicBezTo>
                    <a:cubicBezTo>
                      <a:pt x="0" y="117335"/>
                      <a:pt x="34144" y="151563"/>
                      <a:pt x="75603" y="151563"/>
                    </a:cubicBezTo>
                    <a:cubicBezTo>
                      <a:pt x="117062" y="151563"/>
                      <a:pt x="151200" y="117335"/>
                      <a:pt x="151200" y="75780"/>
                    </a:cubicBezTo>
                    <a:cubicBezTo>
                      <a:pt x="151200" y="32999"/>
                      <a:pt x="117062" y="0"/>
                      <a:pt x="75603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430D33C-0F5E-C3F7-14A8-1D8CF571C066}"/>
                  </a:ext>
                </a:extLst>
              </p:cNvPr>
              <p:cNvSpPr/>
              <p:nvPr/>
            </p:nvSpPr>
            <p:spPr>
              <a:xfrm>
                <a:off x="4863459" y="1677291"/>
                <a:ext cx="167049" cy="151559"/>
              </a:xfrm>
              <a:custGeom>
                <a:avLst/>
                <a:gdLst>
                  <a:gd name="connsiteX0" fmla="*/ 82912 w 167049"/>
                  <a:gd name="connsiteY0" fmla="*/ 36668 h 151559"/>
                  <a:gd name="connsiteX1" fmla="*/ 136563 w 167049"/>
                  <a:gd name="connsiteY1" fmla="*/ 133226 h 151559"/>
                  <a:gd name="connsiteX2" fmla="*/ 30480 w 167049"/>
                  <a:gd name="connsiteY2" fmla="*/ 133226 h 151559"/>
                  <a:gd name="connsiteX3" fmla="*/ 82912 w 167049"/>
                  <a:gd name="connsiteY3" fmla="*/ 36668 h 151559"/>
                  <a:gd name="connsiteX4" fmla="*/ 82912 w 167049"/>
                  <a:gd name="connsiteY4" fmla="*/ 0 h 151559"/>
                  <a:gd name="connsiteX5" fmla="*/ 0 w 167049"/>
                  <a:gd name="connsiteY5" fmla="*/ 151559 h 151559"/>
                  <a:gd name="connsiteX6" fmla="*/ 167049 w 167049"/>
                  <a:gd name="connsiteY6" fmla="*/ 151559 h 151559"/>
                  <a:gd name="connsiteX7" fmla="*/ 82912 w 167049"/>
                  <a:gd name="connsiteY7" fmla="*/ 0 h 151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049" h="151559">
                    <a:moveTo>
                      <a:pt x="82912" y="36668"/>
                    </a:moveTo>
                    <a:lnTo>
                      <a:pt x="136563" y="133226"/>
                    </a:lnTo>
                    <a:lnTo>
                      <a:pt x="30480" y="133226"/>
                    </a:lnTo>
                    <a:lnTo>
                      <a:pt x="82912" y="36668"/>
                    </a:lnTo>
                    <a:close/>
                    <a:moveTo>
                      <a:pt x="82912" y="0"/>
                    </a:moveTo>
                    <a:lnTo>
                      <a:pt x="0" y="151559"/>
                    </a:lnTo>
                    <a:lnTo>
                      <a:pt x="167049" y="151559"/>
                    </a:lnTo>
                    <a:lnTo>
                      <a:pt x="82912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FB921C0-1451-8255-09DA-60E4459F8565}"/>
                </a:ext>
              </a:extLst>
            </p:cNvPr>
            <p:cNvSpPr/>
            <p:nvPr/>
          </p:nvSpPr>
          <p:spPr>
            <a:xfrm>
              <a:off x="4792745" y="1618623"/>
              <a:ext cx="487737" cy="440011"/>
            </a:xfrm>
            <a:custGeom>
              <a:avLst/>
              <a:gdLst>
                <a:gd name="connsiteX0" fmla="*/ 467011 w 487737"/>
                <a:gd name="connsiteY0" fmla="*/ 440011 h 440011"/>
                <a:gd name="connsiteX1" fmla="*/ 20726 w 487737"/>
                <a:gd name="connsiteY1" fmla="*/ 440011 h 440011"/>
                <a:gd name="connsiteX2" fmla="*/ 0 w 487737"/>
                <a:gd name="connsiteY2" fmla="*/ 419234 h 440011"/>
                <a:gd name="connsiteX3" fmla="*/ 0 w 487737"/>
                <a:gd name="connsiteY3" fmla="*/ 0 h 440011"/>
                <a:gd name="connsiteX4" fmla="*/ 487738 w 487737"/>
                <a:gd name="connsiteY4" fmla="*/ 0 h 440011"/>
                <a:gd name="connsiteX5" fmla="*/ 487738 w 487737"/>
                <a:gd name="connsiteY5" fmla="*/ 419234 h 440011"/>
                <a:gd name="connsiteX6" fmla="*/ 467011 w 487737"/>
                <a:gd name="connsiteY6" fmla="*/ 440011 h 440011"/>
                <a:gd name="connsiteX7" fmla="*/ 18288 w 487737"/>
                <a:gd name="connsiteY7" fmla="*/ 18334 h 440011"/>
                <a:gd name="connsiteX8" fmla="*/ 18288 w 487737"/>
                <a:gd name="connsiteY8" fmla="*/ 420453 h 440011"/>
                <a:gd name="connsiteX9" fmla="*/ 20726 w 487737"/>
                <a:gd name="connsiteY9" fmla="*/ 422898 h 440011"/>
                <a:gd name="connsiteX10" fmla="*/ 468231 w 487737"/>
                <a:gd name="connsiteY10" fmla="*/ 422898 h 440011"/>
                <a:gd name="connsiteX11" fmla="*/ 470669 w 487737"/>
                <a:gd name="connsiteY11" fmla="*/ 420453 h 440011"/>
                <a:gd name="connsiteX12" fmla="*/ 470669 w 487737"/>
                <a:gd name="connsiteY12" fmla="*/ 18334 h 440011"/>
                <a:gd name="connsiteX13" fmla="*/ 18288 w 487737"/>
                <a:gd name="connsiteY13" fmla="*/ 18334 h 44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737" h="440011">
                  <a:moveTo>
                    <a:pt x="467011" y="440011"/>
                  </a:moveTo>
                  <a:lnTo>
                    <a:pt x="20726" y="440011"/>
                  </a:lnTo>
                  <a:cubicBezTo>
                    <a:pt x="9754" y="440011"/>
                    <a:pt x="0" y="430232"/>
                    <a:pt x="0" y="419234"/>
                  </a:cubicBezTo>
                  <a:lnTo>
                    <a:pt x="0" y="0"/>
                  </a:lnTo>
                  <a:lnTo>
                    <a:pt x="487738" y="0"/>
                  </a:lnTo>
                  <a:lnTo>
                    <a:pt x="487738" y="419234"/>
                  </a:lnTo>
                  <a:cubicBezTo>
                    <a:pt x="487738" y="430232"/>
                    <a:pt x="477984" y="440011"/>
                    <a:pt x="467011" y="440011"/>
                  </a:cubicBezTo>
                  <a:close/>
                  <a:moveTo>
                    <a:pt x="18288" y="18334"/>
                  </a:moveTo>
                  <a:lnTo>
                    <a:pt x="18288" y="420453"/>
                  </a:lnTo>
                  <a:cubicBezTo>
                    <a:pt x="18288" y="421678"/>
                    <a:pt x="19507" y="422898"/>
                    <a:pt x="20726" y="422898"/>
                  </a:cubicBezTo>
                  <a:lnTo>
                    <a:pt x="468231" y="422898"/>
                  </a:lnTo>
                  <a:cubicBezTo>
                    <a:pt x="469450" y="422898"/>
                    <a:pt x="470669" y="421678"/>
                    <a:pt x="470669" y="420453"/>
                  </a:cubicBezTo>
                  <a:lnTo>
                    <a:pt x="470669" y="18334"/>
                  </a:lnTo>
                  <a:lnTo>
                    <a:pt x="18288" y="18334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2CA9BE7-4551-7AD4-059F-9BD1D304F69E}"/>
                </a:ext>
              </a:extLst>
            </p:cNvPr>
            <p:cNvSpPr/>
            <p:nvPr/>
          </p:nvSpPr>
          <p:spPr>
            <a:xfrm>
              <a:off x="4792745" y="1569731"/>
              <a:ext cx="487737" cy="35445"/>
            </a:xfrm>
            <a:custGeom>
              <a:avLst/>
              <a:gdLst>
                <a:gd name="connsiteX0" fmla="*/ 487738 w 487737"/>
                <a:gd name="connsiteY0" fmla="*/ 35445 h 35445"/>
                <a:gd name="connsiteX1" fmla="*/ 0 w 487737"/>
                <a:gd name="connsiteY1" fmla="*/ 35445 h 35445"/>
                <a:gd name="connsiteX2" fmla="*/ 0 w 487737"/>
                <a:gd name="connsiteY2" fmla="*/ 20778 h 35445"/>
                <a:gd name="connsiteX3" fmla="*/ 20726 w 487737"/>
                <a:gd name="connsiteY3" fmla="*/ 0 h 35445"/>
                <a:gd name="connsiteX4" fmla="*/ 468231 w 487737"/>
                <a:gd name="connsiteY4" fmla="*/ 0 h 35445"/>
                <a:gd name="connsiteX5" fmla="*/ 487738 w 487737"/>
                <a:gd name="connsiteY5" fmla="*/ 20778 h 35445"/>
                <a:gd name="connsiteX6" fmla="*/ 487738 w 487737"/>
                <a:gd name="connsiteY6" fmla="*/ 35445 h 3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737" h="35445">
                  <a:moveTo>
                    <a:pt x="487738" y="35445"/>
                  </a:moveTo>
                  <a:lnTo>
                    <a:pt x="0" y="35445"/>
                  </a:lnTo>
                  <a:lnTo>
                    <a:pt x="0" y="20778"/>
                  </a:lnTo>
                  <a:cubicBezTo>
                    <a:pt x="0" y="9778"/>
                    <a:pt x="9754" y="0"/>
                    <a:pt x="20726" y="0"/>
                  </a:cubicBezTo>
                  <a:lnTo>
                    <a:pt x="468231" y="0"/>
                  </a:lnTo>
                  <a:cubicBezTo>
                    <a:pt x="477984" y="0"/>
                    <a:pt x="487738" y="9778"/>
                    <a:pt x="487738" y="20778"/>
                  </a:cubicBezTo>
                  <a:lnTo>
                    <a:pt x="487738" y="35445"/>
                  </a:lnTo>
                  <a:close/>
                </a:path>
              </a:pathLst>
            </a:custGeom>
            <a:solidFill>
              <a:srgbClr val="2D5967"/>
            </a:solidFill>
            <a:ln w="64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06E6106-BAED-2653-F81B-787EA53ED186}"/>
              </a:ext>
            </a:extLst>
          </p:cNvPr>
          <p:cNvSpPr txBox="1"/>
          <p:nvPr/>
        </p:nvSpPr>
        <p:spPr>
          <a:xfrm>
            <a:off x="743936" y="3586672"/>
            <a:ext cx="13948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Block Volume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C779B6-A855-7FAA-3692-4F720C11B33E}"/>
              </a:ext>
            </a:extLst>
          </p:cNvPr>
          <p:cNvSpPr txBox="1"/>
          <p:nvPr/>
        </p:nvSpPr>
        <p:spPr>
          <a:xfrm>
            <a:off x="2828173" y="3590040"/>
            <a:ext cx="12214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Local</a:t>
            </a:r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NVMe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287779-25F7-D365-A3C0-FE3CDBBC1348}"/>
              </a:ext>
            </a:extLst>
          </p:cNvPr>
          <p:cNvSpPr txBox="1"/>
          <p:nvPr/>
        </p:nvSpPr>
        <p:spPr>
          <a:xfrm>
            <a:off x="4989757" y="3586672"/>
            <a:ext cx="11992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File Storage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13C2C8-1725-F8AB-CE03-795CD0E828AE}"/>
              </a:ext>
            </a:extLst>
          </p:cNvPr>
          <p:cNvSpPr txBox="1"/>
          <p:nvPr/>
        </p:nvSpPr>
        <p:spPr>
          <a:xfrm>
            <a:off x="7029974" y="3593257"/>
            <a:ext cx="15310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Object</a:t>
            </a:r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Storage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1CF9A6-927D-81A7-69F2-E1CEB73C89B3}"/>
              </a:ext>
            </a:extLst>
          </p:cNvPr>
          <p:cNvSpPr txBox="1"/>
          <p:nvPr/>
        </p:nvSpPr>
        <p:spPr>
          <a:xfrm>
            <a:off x="9306689" y="3586672"/>
            <a:ext cx="16049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Archive Storage</a:t>
            </a:r>
          </a:p>
        </p:txBody>
      </p:sp>
    </p:spTree>
    <p:extLst>
      <p:ext uri="{BB962C8B-B14F-4D97-AF65-F5344CB8AC3E}">
        <p14:creationId xmlns:p14="http://schemas.microsoft.com/office/powerpoint/2010/main" val="3367396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DD1A-9CD3-3695-B779-4827E058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1EF8B-232C-7ED2-8358-BCFA6E2F24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Festplatte der Instanz innerhalb einer </a:t>
            </a:r>
            <a:r>
              <a:rPr lang="de-CH" dirty="0" err="1"/>
              <a:t>Availability</a:t>
            </a:r>
            <a:r>
              <a:rPr lang="de-CH" dirty="0"/>
              <a:t> Domain als gemountetes Laufwerkvolume.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Unterstützt jede Art von Dateisystem z.B. XFS, NTFS VMFS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2 Typen: Boot Volume (OS) und Block Volume (Daten).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Verschlüsselung mit Oracle-</a:t>
            </a:r>
            <a:r>
              <a:rPr lang="de-CH" dirty="0" err="1"/>
              <a:t>managed</a:t>
            </a:r>
            <a:r>
              <a:rPr lang="de-CH" dirty="0"/>
              <a:t> oder Customer-</a:t>
            </a:r>
            <a:r>
              <a:rPr lang="de-CH" dirty="0" err="1"/>
              <a:t>managed</a:t>
            </a:r>
            <a:r>
              <a:rPr lang="de-CH" dirty="0"/>
              <a:t> Keys.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BFE8F-22FD-1173-727D-D10DC3FE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17" y="3723786"/>
            <a:ext cx="6161917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6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FE4F-71F5-AF3E-21C7-DBE7D68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OCI </a:t>
            </a:r>
            <a:r>
              <a:rPr lang="de-CH" dirty="0" err="1"/>
              <a:t>Regions</a:t>
            </a:r>
            <a:endParaRPr lang="de-CH" dirty="0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BF41DDA3-037E-1007-C26F-F5FDBE07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1" y="963093"/>
            <a:ext cx="9806247" cy="5509630"/>
          </a:xfrm>
          <a:prstGeom prst="rect">
            <a:avLst/>
          </a:prstGeom>
          <a:noFill/>
          <a:ln>
            <a:solidFill>
              <a:srgbClr val="55B8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69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33">
            <a:extLst>
              <a:ext uri="{FF2B5EF4-FFF2-40B4-BE49-F238E27FC236}">
                <a16:creationId xmlns:a16="http://schemas.microsoft.com/office/drawing/2014/main" id="{E4EB240E-F817-07D8-4D17-AE8F764FBC75}"/>
              </a:ext>
            </a:extLst>
          </p:cNvPr>
          <p:cNvSpPr/>
          <p:nvPr/>
        </p:nvSpPr>
        <p:spPr>
          <a:xfrm>
            <a:off x="6677485" y="4294812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3</a:t>
            </a:r>
          </a:p>
        </p:txBody>
      </p:sp>
      <p:sp>
        <p:nvSpPr>
          <p:cNvPr id="44" name="Rounded Rectangle 33">
            <a:extLst>
              <a:ext uri="{FF2B5EF4-FFF2-40B4-BE49-F238E27FC236}">
                <a16:creationId xmlns:a16="http://schemas.microsoft.com/office/drawing/2014/main" id="{9B1D937E-F620-06FC-2938-AB1F3CA7AE1A}"/>
              </a:ext>
            </a:extLst>
          </p:cNvPr>
          <p:cNvSpPr/>
          <p:nvPr/>
        </p:nvSpPr>
        <p:spPr>
          <a:xfrm>
            <a:off x="5581557" y="4297112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2</a:t>
            </a:r>
          </a:p>
        </p:txBody>
      </p:sp>
      <p:sp>
        <p:nvSpPr>
          <p:cNvPr id="43" name="Rounded Rectangle 33">
            <a:extLst>
              <a:ext uri="{FF2B5EF4-FFF2-40B4-BE49-F238E27FC236}">
                <a16:creationId xmlns:a16="http://schemas.microsoft.com/office/drawing/2014/main" id="{C90E445F-5BDE-8247-431E-9047F1CA7119}"/>
              </a:ext>
            </a:extLst>
          </p:cNvPr>
          <p:cNvSpPr/>
          <p:nvPr/>
        </p:nvSpPr>
        <p:spPr>
          <a:xfrm>
            <a:off x="4536522" y="4297112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A6F30-D487-D3A9-4621-1C6E4637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sicherheit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A85B-7188-E1A6-5DED-C3F00B931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20863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OCI Block Volume werden in 3 separaten Fault Domains repliziert.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Benötigt keinen softwarebasierten Schutz (RAID-10 usw.).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Zur Minimierung von Datenverlusten aufgrund von Löschungen oder Beschädigung zu empfehlen wir regelmässige Sicherungen von Block </a:t>
            </a:r>
            <a:r>
              <a:rPr lang="de-CH" dirty="0" err="1"/>
              <a:t>Volumes</a:t>
            </a:r>
            <a:r>
              <a:rPr lang="de-CH" dirty="0"/>
              <a:t> durchzuführen.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OCI ermöglicht automatische geplante Sicherungen.</a:t>
            </a:r>
            <a:br>
              <a:rPr lang="de-CH" dirty="0"/>
            </a:br>
            <a:endParaRPr lang="de-CH" dirty="0"/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194E22EE-1839-5F58-C49C-39389A4C532E}"/>
              </a:ext>
            </a:extLst>
          </p:cNvPr>
          <p:cNvGrpSpPr/>
          <p:nvPr/>
        </p:nvGrpSpPr>
        <p:grpSpPr>
          <a:xfrm>
            <a:off x="4650356" y="4813962"/>
            <a:ext cx="514566" cy="513347"/>
            <a:chOff x="1142197" y="1557505"/>
            <a:chExt cx="514566" cy="513347"/>
          </a:xfrm>
        </p:grpSpPr>
        <p:grpSp>
          <p:nvGrpSpPr>
            <p:cNvPr id="7" name="Graphic 3">
              <a:extLst>
                <a:ext uri="{FF2B5EF4-FFF2-40B4-BE49-F238E27FC236}">
                  <a16:creationId xmlns:a16="http://schemas.microsoft.com/office/drawing/2014/main" id="{272EF1D5-3105-6BD7-8C88-62FBF5EB74F5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35ECA09-F08A-646E-B826-05ADB7E0AB3E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ABF92D1-4AB3-B16F-8EE7-3DF687B55ADA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3">
              <a:extLst>
                <a:ext uri="{FF2B5EF4-FFF2-40B4-BE49-F238E27FC236}">
                  <a16:creationId xmlns:a16="http://schemas.microsoft.com/office/drawing/2014/main" id="{EF1290BE-20F0-133E-8641-1899BB8E613C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D00E4FD-DB99-D83D-7D4C-A6D882983B94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F8295D2-0DEE-442D-FBB8-F20CD277B145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0217EF3-0E24-E1B2-AF24-ED58BB1FE5E5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CA3B88C-6F7E-DB71-2EEB-73481E576278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AF2F086-05C7-FD67-F50D-BF95A320DF9E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16AA113-109D-E914-FE3F-40C9C9DC4AF5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1187F6C7-A0DD-57ED-D993-A2438A960B96}"/>
              </a:ext>
            </a:extLst>
          </p:cNvPr>
          <p:cNvGrpSpPr/>
          <p:nvPr/>
        </p:nvGrpSpPr>
        <p:grpSpPr>
          <a:xfrm>
            <a:off x="5695391" y="4807322"/>
            <a:ext cx="514566" cy="513347"/>
            <a:chOff x="1142197" y="1557505"/>
            <a:chExt cx="514566" cy="513347"/>
          </a:xfrm>
        </p:grpSpPr>
        <p:grpSp>
          <p:nvGrpSpPr>
            <p:cNvPr id="20" name="Graphic 3">
              <a:extLst>
                <a:ext uri="{FF2B5EF4-FFF2-40B4-BE49-F238E27FC236}">
                  <a16:creationId xmlns:a16="http://schemas.microsoft.com/office/drawing/2014/main" id="{D01ECA21-0449-C435-5615-BF71177279D0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8171B0B-5099-FB8E-AFEE-CA263EFC347E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CD0634B-E0E4-729E-81E3-159F52A6F116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91724E54-1274-114E-7DAD-3254BB2BFC12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DDAB50-27A3-53E5-4F51-3483E502AAD0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6930A73-0DB9-2F31-C234-30A1459A1337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07461F6-611A-5B36-5F93-4BAE412D80DE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8075A14-0110-2486-9AFF-40F2F63085AA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38FDEC0-749E-B8DC-2EE4-92D818F3F75B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A737C71-E7BC-1D1B-D117-68D448E8F610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aphic 3">
            <a:extLst>
              <a:ext uri="{FF2B5EF4-FFF2-40B4-BE49-F238E27FC236}">
                <a16:creationId xmlns:a16="http://schemas.microsoft.com/office/drawing/2014/main" id="{EBB45DC0-9513-847C-7AF7-FF3EF0C1069C}"/>
              </a:ext>
            </a:extLst>
          </p:cNvPr>
          <p:cNvGrpSpPr/>
          <p:nvPr/>
        </p:nvGrpSpPr>
        <p:grpSpPr>
          <a:xfrm>
            <a:off x="6791319" y="4824566"/>
            <a:ext cx="514566" cy="513347"/>
            <a:chOff x="1142197" y="1557505"/>
            <a:chExt cx="514566" cy="513347"/>
          </a:xfrm>
        </p:grpSpPr>
        <p:grpSp>
          <p:nvGrpSpPr>
            <p:cNvPr id="33" name="Graphic 3">
              <a:extLst>
                <a:ext uri="{FF2B5EF4-FFF2-40B4-BE49-F238E27FC236}">
                  <a16:creationId xmlns:a16="http://schemas.microsoft.com/office/drawing/2014/main" id="{C58E5066-C864-79A3-FE05-62F30C1689D2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917F417-271D-8259-0152-D6B5E1E4A299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45C11E4-3302-B5EC-5EC2-140A1480759D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3">
              <a:extLst>
                <a:ext uri="{FF2B5EF4-FFF2-40B4-BE49-F238E27FC236}">
                  <a16:creationId xmlns:a16="http://schemas.microsoft.com/office/drawing/2014/main" id="{DDCC9B86-0162-8898-756C-33F241E56C93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F28E546-6788-417B-2F12-8C9B82339D0A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4C5D69-F507-EAC0-3D2C-527FF644C01A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A7D5377-85B0-682E-0637-BB25C46E67B5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21811A7-9CD8-DC56-8937-091AA7CB25A4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A6A8BB8-E47B-99E9-5636-DC5B97BF3728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795314B-7995-88F6-7265-B406F299FE29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aphic 3">
            <a:extLst>
              <a:ext uri="{FF2B5EF4-FFF2-40B4-BE49-F238E27FC236}">
                <a16:creationId xmlns:a16="http://schemas.microsoft.com/office/drawing/2014/main" id="{DFF871FF-8F10-AA2D-42B9-7FE72F74000F}"/>
              </a:ext>
            </a:extLst>
          </p:cNvPr>
          <p:cNvGrpSpPr/>
          <p:nvPr/>
        </p:nvGrpSpPr>
        <p:grpSpPr>
          <a:xfrm>
            <a:off x="5689282" y="5470215"/>
            <a:ext cx="514566" cy="513347"/>
            <a:chOff x="1142197" y="1557505"/>
            <a:chExt cx="514566" cy="513347"/>
          </a:xfrm>
        </p:grpSpPr>
        <p:grpSp>
          <p:nvGrpSpPr>
            <p:cNvPr id="47" name="Graphic 3">
              <a:extLst>
                <a:ext uri="{FF2B5EF4-FFF2-40B4-BE49-F238E27FC236}">
                  <a16:creationId xmlns:a16="http://schemas.microsoft.com/office/drawing/2014/main" id="{64D8AFCD-AEB5-40F7-A7A7-118C83765F2D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EAD5C3D-7310-F2BB-3A32-9CA7C6851BDE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0EEF4D0-B9A1-FCAC-1BA8-712A56F934FB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3">
              <a:extLst>
                <a:ext uri="{FF2B5EF4-FFF2-40B4-BE49-F238E27FC236}">
                  <a16:creationId xmlns:a16="http://schemas.microsoft.com/office/drawing/2014/main" id="{76CB2B09-3806-FE11-593B-19CE4A1353DC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55E9B99-8975-B2DE-76F8-12DC88B5A576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B93C2A3-FEBC-2C6F-7847-F43EA7EA3EDE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9EB6BF1-8960-6C5D-EF52-40747D277F84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6DD9FEC-E1EB-6802-CF15-7ED73E6B6FA8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DB1BBA3-C38E-294D-6805-D0A199926397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98169ED-2CA9-9BE0-69D2-8CFC1E4B47B3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7" name="Graphic 3">
            <a:extLst>
              <a:ext uri="{FF2B5EF4-FFF2-40B4-BE49-F238E27FC236}">
                <a16:creationId xmlns:a16="http://schemas.microsoft.com/office/drawing/2014/main" id="{48AF049C-F653-00D1-AE20-4161DD7596F9}"/>
              </a:ext>
            </a:extLst>
          </p:cNvPr>
          <p:cNvGrpSpPr/>
          <p:nvPr/>
        </p:nvGrpSpPr>
        <p:grpSpPr>
          <a:xfrm>
            <a:off x="4636302" y="5470215"/>
            <a:ext cx="514566" cy="513347"/>
            <a:chOff x="1142197" y="1557505"/>
            <a:chExt cx="514566" cy="513347"/>
          </a:xfrm>
        </p:grpSpPr>
        <p:grpSp>
          <p:nvGrpSpPr>
            <p:cNvPr id="58" name="Graphic 3">
              <a:extLst>
                <a:ext uri="{FF2B5EF4-FFF2-40B4-BE49-F238E27FC236}">
                  <a16:creationId xmlns:a16="http://schemas.microsoft.com/office/drawing/2014/main" id="{01168315-5012-648C-DD5C-DC07C223B13E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526FE0B-9F9E-D380-DB69-C66A69B7E583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D004C8A-E690-B50D-19A9-3E0411AFAEC5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3">
              <a:extLst>
                <a:ext uri="{FF2B5EF4-FFF2-40B4-BE49-F238E27FC236}">
                  <a16:creationId xmlns:a16="http://schemas.microsoft.com/office/drawing/2014/main" id="{65A3FD60-839E-C712-0E3B-45CD524421BD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AF544BB-45CB-5061-55E2-6B595850A196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71CF0FC-7F1B-DF8A-CCAB-01F03B979AB3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16A82BD-1102-4E13-210F-E2A32DB6A53A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3D08783-8795-EBE3-C474-E98156EA1F30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7002FE5-D33F-7ADF-797D-42743A4D6720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36B041-D314-791A-5834-343FD40E47AA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8" name="Graphic 3">
            <a:extLst>
              <a:ext uri="{FF2B5EF4-FFF2-40B4-BE49-F238E27FC236}">
                <a16:creationId xmlns:a16="http://schemas.microsoft.com/office/drawing/2014/main" id="{6DDC8F65-57DC-64B2-F079-1175DAF1A7FD}"/>
              </a:ext>
            </a:extLst>
          </p:cNvPr>
          <p:cNvGrpSpPr/>
          <p:nvPr/>
        </p:nvGrpSpPr>
        <p:grpSpPr>
          <a:xfrm>
            <a:off x="6766066" y="5465325"/>
            <a:ext cx="514566" cy="513347"/>
            <a:chOff x="1142197" y="1557505"/>
            <a:chExt cx="514566" cy="513347"/>
          </a:xfrm>
        </p:grpSpPr>
        <p:grpSp>
          <p:nvGrpSpPr>
            <p:cNvPr id="69" name="Graphic 3">
              <a:extLst>
                <a:ext uri="{FF2B5EF4-FFF2-40B4-BE49-F238E27FC236}">
                  <a16:creationId xmlns:a16="http://schemas.microsoft.com/office/drawing/2014/main" id="{669B2186-F211-55A9-DC26-8A16CD0365F4}"/>
                </a:ext>
              </a:extLst>
            </p:cNvPr>
            <p:cNvGrpSpPr/>
            <p:nvPr/>
          </p:nvGrpSpPr>
          <p:grpSpPr>
            <a:xfrm>
              <a:off x="1142197" y="1557505"/>
              <a:ext cx="514566" cy="513347"/>
              <a:chOff x="1142197" y="1557505"/>
              <a:chExt cx="514566" cy="513347"/>
            </a:xfrm>
            <a:solidFill>
              <a:srgbClr val="FFFFFF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080CE3D-979D-76C9-A32D-A428D58AF707}"/>
                  </a:ext>
                </a:extLst>
              </p:cNvPr>
              <p:cNvSpPr/>
              <p:nvPr/>
            </p:nvSpPr>
            <p:spPr>
              <a:xfrm>
                <a:off x="1148306" y="1563616"/>
                <a:ext cx="502348" cy="502346"/>
              </a:xfrm>
              <a:custGeom>
                <a:avLst/>
                <a:gdLst>
                  <a:gd name="connsiteX0" fmla="*/ 26893 w 502348"/>
                  <a:gd name="connsiteY0" fmla="*/ 501127 h 502346"/>
                  <a:gd name="connsiteX1" fmla="*/ 0 w 502348"/>
                  <a:gd name="connsiteY1" fmla="*/ 474234 h 502346"/>
                  <a:gd name="connsiteX2" fmla="*/ 0 w 502348"/>
                  <a:gd name="connsiteY2" fmla="*/ 26890 h 502346"/>
                  <a:gd name="connsiteX3" fmla="*/ 26893 w 502348"/>
                  <a:gd name="connsiteY3" fmla="*/ 0 h 502346"/>
                  <a:gd name="connsiteX4" fmla="*/ 475462 w 502348"/>
                  <a:gd name="connsiteY4" fmla="*/ 0 h 502346"/>
                  <a:gd name="connsiteX5" fmla="*/ 502349 w 502348"/>
                  <a:gd name="connsiteY5" fmla="*/ 26890 h 502346"/>
                  <a:gd name="connsiteX6" fmla="*/ 502349 w 502348"/>
                  <a:gd name="connsiteY6" fmla="*/ 475460 h 502346"/>
                  <a:gd name="connsiteX7" fmla="*/ 475462 w 502348"/>
                  <a:gd name="connsiteY7" fmla="*/ 502346 h 502346"/>
                  <a:gd name="connsiteX8" fmla="*/ 26893 w 502348"/>
                  <a:gd name="connsiteY8" fmla="*/ 501127 h 50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348" h="502346">
                    <a:moveTo>
                      <a:pt x="26893" y="501127"/>
                    </a:moveTo>
                    <a:cubicBezTo>
                      <a:pt x="12224" y="501127"/>
                      <a:pt x="0" y="488903"/>
                      <a:pt x="0" y="474234"/>
                    </a:cubicBezTo>
                    <a:lnTo>
                      <a:pt x="0" y="26890"/>
                    </a:lnTo>
                    <a:cubicBezTo>
                      <a:pt x="0" y="12223"/>
                      <a:pt x="12224" y="0"/>
                      <a:pt x="26893" y="0"/>
                    </a:cubicBezTo>
                    <a:lnTo>
                      <a:pt x="475462" y="0"/>
                    </a:lnTo>
                    <a:cubicBezTo>
                      <a:pt x="490125" y="0"/>
                      <a:pt x="502349" y="12223"/>
                      <a:pt x="502349" y="26890"/>
                    </a:cubicBezTo>
                    <a:lnTo>
                      <a:pt x="502349" y="475460"/>
                    </a:lnTo>
                    <a:cubicBezTo>
                      <a:pt x="502349" y="490122"/>
                      <a:pt x="490125" y="502346"/>
                      <a:pt x="475462" y="502346"/>
                    </a:cubicBezTo>
                    <a:lnTo>
                      <a:pt x="26893" y="501127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1E690BE-0999-66A2-7904-3D6CE459D917}"/>
                  </a:ext>
                </a:extLst>
              </p:cNvPr>
              <p:cNvSpPr/>
              <p:nvPr/>
            </p:nvSpPr>
            <p:spPr>
              <a:xfrm>
                <a:off x="1142197" y="1557505"/>
                <a:ext cx="514566" cy="513347"/>
              </a:xfrm>
              <a:custGeom>
                <a:avLst/>
                <a:gdLst>
                  <a:gd name="connsiteX0" fmla="*/ 480346 w 514566"/>
                  <a:gd name="connsiteY0" fmla="*/ 12223 h 513347"/>
                  <a:gd name="connsiteX1" fmla="*/ 501123 w 514566"/>
                  <a:gd name="connsiteY1" fmla="*/ 33001 h 513347"/>
                  <a:gd name="connsiteX2" fmla="*/ 501123 w 514566"/>
                  <a:gd name="connsiteY2" fmla="*/ 45223 h 513347"/>
                  <a:gd name="connsiteX3" fmla="*/ 501123 w 514566"/>
                  <a:gd name="connsiteY3" fmla="*/ 47668 h 513347"/>
                  <a:gd name="connsiteX4" fmla="*/ 501123 w 514566"/>
                  <a:gd name="connsiteY4" fmla="*/ 481571 h 513347"/>
                  <a:gd name="connsiteX5" fmla="*/ 480346 w 514566"/>
                  <a:gd name="connsiteY5" fmla="*/ 502349 h 513347"/>
                  <a:gd name="connsiteX6" fmla="*/ 33002 w 514566"/>
                  <a:gd name="connsiteY6" fmla="*/ 502349 h 513347"/>
                  <a:gd name="connsiteX7" fmla="*/ 12224 w 514566"/>
                  <a:gd name="connsiteY7" fmla="*/ 480346 h 513347"/>
                  <a:gd name="connsiteX8" fmla="*/ 12224 w 514566"/>
                  <a:gd name="connsiteY8" fmla="*/ 47668 h 513347"/>
                  <a:gd name="connsiteX9" fmla="*/ 12224 w 514566"/>
                  <a:gd name="connsiteY9" fmla="*/ 44001 h 513347"/>
                  <a:gd name="connsiteX10" fmla="*/ 12224 w 514566"/>
                  <a:gd name="connsiteY10" fmla="*/ 31779 h 513347"/>
                  <a:gd name="connsiteX11" fmla="*/ 33002 w 514566"/>
                  <a:gd name="connsiteY11" fmla="*/ 12223 h 513347"/>
                  <a:gd name="connsiteX12" fmla="*/ 480346 w 514566"/>
                  <a:gd name="connsiteY12" fmla="*/ 12223 h 513347"/>
                  <a:gd name="connsiteX13" fmla="*/ 480346 w 514566"/>
                  <a:gd name="connsiteY13" fmla="*/ 0 h 513347"/>
                  <a:gd name="connsiteX14" fmla="*/ 33002 w 514566"/>
                  <a:gd name="connsiteY14" fmla="*/ 0 h 513347"/>
                  <a:gd name="connsiteX15" fmla="*/ 0 w 514566"/>
                  <a:gd name="connsiteY15" fmla="*/ 33001 h 513347"/>
                  <a:gd name="connsiteX16" fmla="*/ 0 w 514566"/>
                  <a:gd name="connsiteY16" fmla="*/ 45223 h 513347"/>
                  <a:gd name="connsiteX17" fmla="*/ 0 w 514566"/>
                  <a:gd name="connsiteY17" fmla="*/ 47668 h 513347"/>
                  <a:gd name="connsiteX18" fmla="*/ 0 w 514566"/>
                  <a:gd name="connsiteY18" fmla="*/ 481571 h 513347"/>
                  <a:gd name="connsiteX19" fmla="*/ 33002 w 514566"/>
                  <a:gd name="connsiteY19" fmla="*/ 513347 h 513347"/>
                  <a:gd name="connsiteX20" fmla="*/ 481571 w 514566"/>
                  <a:gd name="connsiteY20" fmla="*/ 513347 h 513347"/>
                  <a:gd name="connsiteX21" fmla="*/ 514567 w 514566"/>
                  <a:gd name="connsiteY21" fmla="*/ 480346 h 513347"/>
                  <a:gd name="connsiteX22" fmla="*/ 514567 w 514566"/>
                  <a:gd name="connsiteY22" fmla="*/ 47668 h 513347"/>
                  <a:gd name="connsiteX23" fmla="*/ 514567 w 514566"/>
                  <a:gd name="connsiteY23" fmla="*/ 44001 h 513347"/>
                  <a:gd name="connsiteX24" fmla="*/ 514567 w 514566"/>
                  <a:gd name="connsiteY24" fmla="*/ 31779 h 513347"/>
                  <a:gd name="connsiteX25" fmla="*/ 480346 w 514566"/>
                  <a:gd name="connsiteY25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4566" h="513347">
                    <a:moveTo>
                      <a:pt x="480346" y="12223"/>
                    </a:moveTo>
                    <a:cubicBezTo>
                      <a:pt x="491344" y="12223"/>
                      <a:pt x="501123" y="22001"/>
                      <a:pt x="501123" y="33001"/>
                    </a:cubicBezTo>
                    <a:lnTo>
                      <a:pt x="501123" y="45223"/>
                    </a:lnTo>
                    <a:lnTo>
                      <a:pt x="501123" y="47668"/>
                    </a:lnTo>
                    <a:lnTo>
                      <a:pt x="501123" y="481571"/>
                    </a:lnTo>
                    <a:cubicBezTo>
                      <a:pt x="501123" y="492570"/>
                      <a:pt x="491344" y="502349"/>
                      <a:pt x="480346" y="502349"/>
                    </a:cubicBezTo>
                    <a:lnTo>
                      <a:pt x="33002" y="502349"/>
                    </a:lnTo>
                    <a:cubicBezTo>
                      <a:pt x="22003" y="501123"/>
                      <a:pt x="12224" y="491344"/>
                      <a:pt x="12224" y="480346"/>
                    </a:cubicBezTo>
                    <a:lnTo>
                      <a:pt x="12224" y="47668"/>
                    </a:lnTo>
                    <a:lnTo>
                      <a:pt x="12224" y="44001"/>
                    </a:lnTo>
                    <a:lnTo>
                      <a:pt x="12224" y="31779"/>
                    </a:lnTo>
                    <a:cubicBezTo>
                      <a:pt x="12224" y="22001"/>
                      <a:pt x="22003" y="12223"/>
                      <a:pt x="33002" y="12223"/>
                    </a:cubicBezTo>
                    <a:lnTo>
                      <a:pt x="480346" y="12223"/>
                    </a:lnTo>
                    <a:close/>
                    <a:moveTo>
                      <a:pt x="480346" y="0"/>
                    </a:moveTo>
                    <a:lnTo>
                      <a:pt x="33002" y="0"/>
                    </a:lnTo>
                    <a:cubicBezTo>
                      <a:pt x="14669" y="0"/>
                      <a:pt x="0" y="14667"/>
                      <a:pt x="0" y="33001"/>
                    </a:cubicBezTo>
                    <a:lnTo>
                      <a:pt x="0" y="45223"/>
                    </a:lnTo>
                    <a:lnTo>
                      <a:pt x="0" y="47668"/>
                    </a:lnTo>
                    <a:lnTo>
                      <a:pt x="0" y="481571"/>
                    </a:lnTo>
                    <a:cubicBezTo>
                      <a:pt x="0" y="498679"/>
                      <a:pt x="14669" y="513347"/>
                      <a:pt x="33002" y="513347"/>
                    </a:cubicBezTo>
                    <a:lnTo>
                      <a:pt x="481571" y="513347"/>
                    </a:lnTo>
                    <a:cubicBezTo>
                      <a:pt x="499904" y="513347"/>
                      <a:pt x="514567" y="498679"/>
                      <a:pt x="514567" y="480346"/>
                    </a:cubicBezTo>
                    <a:lnTo>
                      <a:pt x="514567" y="47668"/>
                    </a:lnTo>
                    <a:lnTo>
                      <a:pt x="514567" y="44001"/>
                    </a:lnTo>
                    <a:lnTo>
                      <a:pt x="514567" y="31779"/>
                    </a:lnTo>
                    <a:cubicBezTo>
                      <a:pt x="513347" y="14667"/>
                      <a:pt x="498679" y="0"/>
                      <a:pt x="4803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" name="Graphic 3">
              <a:extLst>
                <a:ext uri="{FF2B5EF4-FFF2-40B4-BE49-F238E27FC236}">
                  <a16:creationId xmlns:a16="http://schemas.microsoft.com/office/drawing/2014/main" id="{8D5E65C5-2A9C-6CC3-EF1D-215E4685459C}"/>
                </a:ext>
              </a:extLst>
            </p:cNvPr>
            <p:cNvGrpSpPr/>
            <p:nvPr/>
          </p:nvGrpSpPr>
          <p:grpSpPr>
            <a:xfrm>
              <a:off x="1154421" y="1569727"/>
              <a:ext cx="490124" cy="488900"/>
              <a:chOff x="1154421" y="1569727"/>
              <a:chExt cx="490124" cy="488900"/>
            </a:xfrm>
            <a:solidFill>
              <a:srgbClr val="2D5967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563B476-EA4F-C8FF-9BAA-1A953CB6C4E5}"/>
                  </a:ext>
                </a:extLst>
              </p:cNvPr>
              <p:cNvSpPr/>
              <p:nvPr/>
            </p:nvSpPr>
            <p:spPr>
              <a:xfrm>
                <a:off x="1232643" y="1673619"/>
                <a:ext cx="152784" cy="149115"/>
              </a:xfrm>
              <a:custGeom>
                <a:avLst/>
                <a:gdLst>
                  <a:gd name="connsiteX0" fmla="*/ 152785 w 152784"/>
                  <a:gd name="connsiteY0" fmla="*/ 0 h 149115"/>
                  <a:gd name="connsiteX1" fmla="*/ 0 w 152784"/>
                  <a:gd name="connsiteY1" fmla="*/ 0 h 149115"/>
                  <a:gd name="connsiteX2" fmla="*/ 0 w 152784"/>
                  <a:gd name="connsiteY2" fmla="*/ 149115 h 149115"/>
                  <a:gd name="connsiteX3" fmla="*/ 152785 w 152784"/>
                  <a:gd name="connsiteY3" fmla="*/ 149115 h 149115"/>
                  <a:gd name="connsiteX4" fmla="*/ 152785 w 152784"/>
                  <a:gd name="connsiteY4" fmla="*/ 0 h 149115"/>
                  <a:gd name="connsiteX5" fmla="*/ 134446 w 152784"/>
                  <a:gd name="connsiteY5" fmla="*/ 130782 h 149115"/>
                  <a:gd name="connsiteX6" fmla="*/ 18333 w 152784"/>
                  <a:gd name="connsiteY6" fmla="*/ 130782 h 149115"/>
                  <a:gd name="connsiteX7" fmla="*/ 18333 w 152784"/>
                  <a:gd name="connsiteY7" fmla="*/ 17112 h 149115"/>
                  <a:gd name="connsiteX8" fmla="*/ 134446 w 152784"/>
                  <a:gd name="connsiteY8" fmla="*/ 17112 h 149115"/>
                  <a:gd name="connsiteX9" fmla="*/ 134446 w 152784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5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85" y="149115"/>
                    </a:lnTo>
                    <a:lnTo>
                      <a:pt x="152785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10A850F-3F16-44A6-EE7D-DB3C8DF1B2B7}"/>
                  </a:ext>
                </a:extLst>
              </p:cNvPr>
              <p:cNvSpPr/>
              <p:nvPr/>
            </p:nvSpPr>
            <p:spPr>
              <a:xfrm>
                <a:off x="1413540" y="1673619"/>
                <a:ext cx="152778" cy="149115"/>
              </a:xfrm>
              <a:custGeom>
                <a:avLst/>
                <a:gdLst>
                  <a:gd name="connsiteX0" fmla="*/ 152779 w 152778"/>
                  <a:gd name="connsiteY0" fmla="*/ 0 h 149115"/>
                  <a:gd name="connsiteX1" fmla="*/ 0 w 152778"/>
                  <a:gd name="connsiteY1" fmla="*/ 0 h 149115"/>
                  <a:gd name="connsiteX2" fmla="*/ 0 w 152778"/>
                  <a:gd name="connsiteY2" fmla="*/ 149115 h 149115"/>
                  <a:gd name="connsiteX3" fmla="*/ 152779 w 152778"/>
                  <a:gd name="connsiteY3" fmla="*/ 149115 h 149115"/>
                  <a:gd name="connsiteX4" fmla="*/ 152779 w 152778"/>
                  <a:gd name="connsiteY4" fmla="*/ 0 h 149115"/>
                  <a:gd name="connsiteX5" fmla="*/ 134446 w 152778"/>
                  <a:gd name="connsiteY5" fmla="*/ 130782 h 149115"/>
                  <a:gd name="connsiteX6" fmla="*/ 18333 w 152778"/>
                  <a:gd name="connsiteY6" fmla="*/ 130782 h 149115"/>
                  <a:gd name="connsiteX7" fmla="*/ 18333 w 152778"/>
                  <a:gd name="connsiteY7" fmla="*/ 17112 h 149115"/>
                  <a:gd name="connsiteX8" fmla="*/ 134446 w 152778"/>
                  <a:gd name="connsiteY8" fmla="*/ 17112 h 149115"/>
                  <a:gd name="connsiteX9" fmla="*/ 134446 w 152778"/>
                  <a:gd name="connsiteY9" fmla="*/ 130782 h 14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5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5"/>
                    </a:lnTo>
                    <a:lnTo>
                      <a:pt x="152779" y="149115"/>
                    </a:lnTo>
                    <a:lnTo>
                      <a:pt x="152779" y="0"/>
                    </a:lnTo>
                    <a:close/>
                    <a:moveTo>
                      <a:pt x="134446" y="130782"/>
                    </a:moveTo>
                    <a:lnTo>
                      <a:pt x="18333" y="130782"/>
                    </a:lnTo>
                    <a:lnTo>
                      <a:pt x="18333" y="17112"/>
                    </a:lnTo>
                    <a:lnTo>
                      <a:pt x="134446" y="17112"/>
                    </a:lnTo>
                    <a:lnTo>
                      <a:pt x="134446" y="13078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656889F-9BA6-A2A5-2C70-5D05ECE8538D}"/>
                  </a:ext>
                </a:extLst>
              </p:cNvPr>
              <p:cNvSpPr/>
              <p:nvPr/>
            </p:nvSpPr>
            <p:spPr>
              <a:xfrm>
                <a:off x="1232643" y="1850847"/>
                <a:ext cx="152784" cy="149112"/>
              </a:xfrm>
              <a:custGeom>
                <a:avLst/>
                <a:gdLst>
                  <a:gd name="connsiteX0" fmla="*/ 152785 w 152784"/>
                  <a:gd name="connsiteY0" fmla="*/ 0 h 149112"/>
                  <a:gd name="connsiteX1" fmla="*/ 0 w 152784"/>
                  <a:gd name="connsiteY1" fmla="*/ 0 h 149112"/>
                  <a:gd name="connsiteX2" fmla="*/ 0 w 152784"/>
                  <a:gd name="connsiteY2" fmla="*/ 149112 h 149112"/>
                  <a:gd name="connsiteX3" fmla="*/ 152785 w 152784"/>
                  <a:gd name="connsiteY3" fmla="*/ 149112 h 149112"/>
                  <a:gd name="connsiteX4" fmla="*/ 152785 w 152784"/>
                  <a:gd name="connsiteY4" fmla="*/ 0 h 149112"/>
                  <a:gd name="connsiteX5" fmla="*/ 134446 w 152784"/>
                  <a:gd name="connsiteY5" fmla="*/ 132005 h 149112"/>
                  <a:gd name="connsiteX6" fmla="*/ 18333 w 152784"/>
                  <a:gd name="connsiteY6" fmla="*/ 132005 h 149112"/>
                  <a:gd name="connsiteX7" fmla="*/ 18333 w 152784"/>
                  <a:gd name="connsiteY7" fmla="*/ 18334 h 149112"/>
                  <a:gd name="connsiteX8" fmla="*/ 134446 w 152784"/>
                  <a:gd name="connsiteY8" fmla="*/ 18334 h 149112"/>
                  <a:gd name="connsiteX9" fmla="*/ 134446 w 152784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84" h="149112">
                    <a:moveTo>
                      <a:pt x="152785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85" y="149112"/>
                    </a:lnTo>
                    <a:lnTo>
                      <a:pt x="152785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8E08FF3-5958-6FF0-E35E-9E1DE91017C3}"/>
                  </a:ext>
                </a:extLst>
              </p:cNvPr>
              <p:cNvSpPr/>
              <p:nvPr/>
            </p:nvSpPr>
            <p:spPr>
              <a:xfrm>
                <a:off x="1413540" y="1850847"/>
                <a:ext cx="152778" cy="149112"/>
              </a:xfrm>
              <a:custGeom>
                <a:avLst/>
                <a:gdLst>
                  <a:gd name="connsiteX0" fmla="*/ 152779 w 152778"/>
                  <a:gd name="connsiteY0" fmla="*/ 0 h 149112"/>
                  <a:gd name="connsiteX1" fmla="*/ 0 w 152778"/>
                  <a:gd name="connsiteY1" fmla="*/ 0 h 149112"/>
                  <a:gd name="connsiteX2" fmla="*/ 0 w 152778"/>
                  <a:gd name="connsiteY2" fmla="*/ 149112 h 149112"/>
                  <a:gd name="connsiteX3" fmla="*/ 152779 w 152778"/>
                  <a:gd name="connsiteY3" fmla="*/ 149112 h 149112"/>
                  <a:gd name="connsiteX4" fmla="*/ 152779 w 152778"/>
                  <a:gd name="connsiteY4" fmla="*/ 0 h 149112"/>
                  <a:gd name="connsiteX5" fmla="*/ 134446 w 152778"/>
                  <a:gd name="connsiteY5" fmla="*/ 132005 h 149112"/>
                  <a:gd name="connsiteX6" fmla="*/ 18333 w 152778"/>
                  <a:gd name="connsiteY6" fmla="*/ 132005 h 149112"/>
                  <a:gd name="connsiteX7" fmla="*/ 18333 w 152778"/>
                  <a:gd name="connsiteY7" fmla="*/ 18334 h 149112"/>
                  <a:gd name="connsiteX8" fmla="*/ 134446 w 152778"/>
                  <a:gd name="connsiteY8" fmla="*/ 18334 h 149112"/>
                  <a:gd name="connsiteX9" fmla="*/ 134446 w 152778"/>
                  <a:gd name="connsiteY9" fmla="*/ 132005 h 14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778" h="149112">
                    <a:moveTo>
                      <a:pt x="152779" y="0"/>
                    </a:moveTo>
                    <a:lnTo>
                      <a:pt x="0" y="0"/>
                    </a:lnTo>
                    <a:lnTo>
                      <a:pt x="0" y="149112"/>
                    </a:lnTo>
                    <a:lnTo>
                      <a:pt x="152779" y="149112"/>
                    </a:lnTo>
                    <a:lnTo>
                      <a:pt x="152779" y="0"/>
                    </a:lnTo>
                    <a:close/>
                    <a:moveTo>
                      <a:pt x="134446" y="132005"/>
                    </a:moveTo>
                    <a:lnTo>
                      <a:pt x="18333" y="132005"/>
                    </a:lnTo>
                    <a:lnTo>
                      <a:pt x="18333" y="18334"/>
                    </a:lnTo>
                    <a:lnTo>
                      <a:pt x="134446" y="18334"/>
                    </a:lnTo>
                    <a:lnTo>
                      <a:pt x="134446" y="132005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F01619D-EF9C-2E8E-2D5E-782434031511}"/>
                  </a:ext>
                </a:extLst>
              </p:cNvPr>
              <p:cNvSpPr/>
              <p:nvPr/>
            </p:nvSpPr>
            <p:spPr>
              <a:xfrm>
                <a:off x="1154421" y="1618618"/>
                <a:ext cx="490124" cy="440009"/>
              </a:xfrm>
              <a:custGeom>
                <a:avLst/>
                <a:gdLst>
                  <a:gd name="connsiteX0" fmla="*/ 0 w 490124"/>
                  <a:gd name="connsiteY0" fmla="*/ 419232 h 440009"/>
                  <a:gd name="connsiteX1" fmla="*/ 20778 w 490124"/>
                  <a:gd name="connsiteY1" fmla="*/ 440010 h 440009"/>
                  <a:gd name="connsiteX2" fmla="*/ 469347 w 490124"/>
                  <a:gd name="connsiteY2" fmla="*/ 440010 h 440009"/>
                  <a:gd name="connsiteX3" fmla="*/ 490125 w 490124"/>
                  <a:gd name="connsiteY3" fmla="*/ 419232 h 440009"/>
                  <a:gd name="connsiteX4" fmla="*/ 490125 w 490124"/>
                  <a:gd name="connsiteY4" fmla="*/ 0 h 440009"/>
                  <a:gd name="connsiteX5" fmla="*/ 0 w 490124"/>
                  <a:gd name="connsiteY5" fmla="*/ 0 h 440009"/>
                  <a:gd name="connsiteX6" fmla="*/ 0 w 490124"/>
                  <a:gd name="connsiteY6" fmla="*/ 419232 h 440009"/>
                  <a:gd name="connsiteX7" fmla="*/ 18333 w 490124"/>
                  <a:gd name="connsiteY7" fmla="*/ 18334 h 440009"/>
                  <a:gd name="connsiteX8" fmla="*/ 470566 w 490124"/>
                  <a:gd name="connsiteY8" fmla="*/ 18334 h 440009"/>
                  <a:gd name="connsiteX9" fmla="*/ 470566 w 490124"/>
                  <a:gd name="connsiteY9" fmla="*/ 420458 h 440009"/>
                  <a:gd name="connsiteX10" fmla="*/ 468121 w 490124"/>
                  <a:gd name="connsiteY10" fmla="*/ 422903 h 440009"/>
                  <a:gd name="connsiteX11" fmla="*/ 20778 w 490124"/>
                  <a:gd name="connsiteY11" fmla="*/ 422903 h 440009"/>
                  <a:gd name="connsiteX12" fmla="*/ 18333 w 490124"/>
                  <a:gd name="connsiteY12" fmla="*/ 420458 h 440009"/>
                  <a:gd name="connsiteX13" fmla="*/ 18333 w 490124"/>
                  <a:gd name="connsiteY13" fmla="*/ 18334 h 4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0124" h="440009">
                    <a:moveTo>
                      <a:pt x="0" y="419232"/>
                    </a:moveTo>
                    <a:cubicBezTo>
                      <a:pt x="0" y="430237"/>
                      <a:pt x="9779" y="440010"/>
                      <a:pt x="20778" y="440010"/>
                    </a:cubicBezTo>
                    <a:lnTo>
                      <a:pt x="469347" y="440010"/>
                    </a:lnTo>
                    <a:cubicBezTo>
                      <a:pt x="480346" y="440010"/>
                      <a:pt x="490125" y="430237"/>
                      <a:pt x="490125" y="419232"/>
                    </a:cubicBezTo>
                    <a:lnTo>
                      <a:pt x="490125" y="0"/>
                    </a:lnTo>
                    <a:lnTo>
                      <a:pt x="0" y="0"/>
                    </a:lnTo>
                    <a:lnTo>
                      <a:pt x="0" y="419232"/>
                    </a:lnTo>
                    <a:close/>
                    <a:moveTo>
                      <a:pt x="18333" y="18334"/>
                    </a:moveTo>
                    <a:lnTo>
                      <a:pt x="470566" y="18334"/>
                    </a:lnTo>
                    <a:lnTo>
                      <a:pt x="470566" y="420458"/>
                    </a:lnTo>
                    <a:cubicBezTo>
                      <a:pt x="470566" y="421677"/>
                      <a:pt x="469347" y="422903"/>
                      <a:pt x="468121" y="422903"/>
                    </a:cubicBezTo>
                    <a:lnTo>
                      <a:pt x="20778" y="422903"/>
                    </a:lnTo>
                    <a:cubicBezTo>
                      <a:pt x="19552" y="422903"/>
                      <a:pt x="18333" y="421677"/>
                      <a:pt x="18333" y="420458"/>
                    </a:cubicBezTo>
                    <a:lnTo>
                      <a:pt x="18333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7EDAF0A-AFDC-58B4-F71F-87668B8DE4B7}"/>
                  </a:ext>
                </a:extLst>
              </p:cNvPr>
              <p:cNvSpPr/>
              <p:nvPr/>
            </p:nvSpPr>
            <p:spPr>
              <a:xfrm>
                <a:off x="1154421" y="1569727"/>
                <a:ext cx="488899" cy="35445"/>
              </a:xfrm>
              <a:custGeom>
                <a:avLst/>
                <a:gdLst>
                  <a:gd name="connsiteX0" fmla="*/ 468121 w 488899"/>
                  <a:gd name="connsiteY0" fmla="*/ 0 h 35445"/>
                  <a:gd name="connsiteX1" fmla="*/ 20778 w 488899"/>
                  <a:gd name="connsiteY1" fmla="*/ 0 h 35445"/>
                  <a:gd name="connsiteX2" fmla="*/ 0 w 488899"/>
                  <a:gd name="connsiteY2" fmla="*/ 20778 h 35445"/>
                  <a:gd name="connsiteX3" fmla="*/ 0 w 488899"/>
                  <a:gd name="connsiteY3" fmla="*/ 35445 h 35445"/>
                  <a:gd name="connsiteX4" fmla="*/ 488899 w 488899"/>
                  <a:gd name="connsiteY4" fmla="*/ 35445 h 35445"/>
                  <a:gd name="connsiteX5" fmla="*/ 488899 w 488899"/>
                  <a:gd name="connsiteY5" fmla="*/ 20778 h 35445"/>
                  <a:gd name="connsiteX6" fmla="*/ 468121 w 488899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8899" h="35445">
                    <a:moveTo>
                      <a:pt x="468121" y="0"/>
                    </a:moveTo>
                    <a:lnTo>
                      <a:pt x="20778" y="0"/>
                    </a:lnTo>
                    <a:cubicBezTo>
                      <a:pt x="9779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8899" y="35445"/>
                    </a:lnTo>
                    <a:lnTo>
                      <a:pt x="488899" y="20778"/>
                    </a:lnTo>
                    <a:cubicBezTo>
                      <a:pt x="488899" y="9778"/>
                      <a:pt x="479120" y="0"/>
                      <a:pt x="46812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485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BD9D-4812-4278-3C29-0066601C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backup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2028-7C8D-4C06-D2A4-E25A4BF8D8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Das Backup ist ein Point-in-Time Snapshot und wird im </a:t>
            </a:r>
            <a:r>
              <a:rPr lang="de-CH" dirty="0" err="1"/>
              <a:t>Object</a:t>
            </a:r>
            <a:r>
              <a:rPr lang="de-CH" dirty="0"/>
              <a:t> Storage gespeichert (verschlüsselt).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Snapshot kann in beliebige </a:t>
            </a:r>
            <a:r>
              <a:rPr lang="de-CH" dirty="0" err="1"/>
              <a:t>Availability</a:t>
            </a:r>
            <a:r>
              <a:rPr lang="de-CH" dirty="0"/>
              <a:t> Domain AD wiederhergestellt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verschiedene Backup </a:t>
            </a:r>
            <a:r>
              <a:rPr lang="de-CH" dirty="0" err="1"/>
              <a:t>Policies</a:t>
            </a:r>
            <a:r>
              <a:rPr lang="de-CH" dirty="0"/>
              <a:t> (</a:t>
            </a:r>
            <a:r>
              <a:rPr lang="de-CH" dirty="0" err="1"/>
              <a:t>bronze</a:t>
            </a:r>
            <a:r>
              <a:rPr lang="de-CH" dirty="0"/>
              <a:t>, </a:t>
            </a:r>
            <a:r>
              <a:rPr lang="de-CH" dirty="0" err="1"/>
              <a:t>silber,gold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Block </a:t>
            </a:r>
            <a:r>
              <a:rPr lang="de-CH" dirty="0" err="1"/>
              <a:t>Volumes</a:t>
            </a:r>
            <a:r>
              <a:rPr lang="de-CH" dirty="0"/>
              <a:t> können in andere Regionen kopiert werden (Cross-Region Copy)</a:t>
            </a:r>
          </a:p>
        </p:txBody>
      </p:sp>
    </p:spTree>
    <p:extLst>
      <p:ext uri="{BB962C8B-B14F-4D97-AF65-F5344CB8AC3E}">
        <p14:creationId xmlns:p14="http://schemas.microsoft.com/office/powerpoint/2010/main" val="2009603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D93C-2594-C33E-EAC1-1F40AB17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– </a:t>
            </a:r>
            <a:r>
              <a:rPr lang="de-CH" dirty="0" err="1"/>
              <a:t>policy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backups</a:t>
            </a:r>
            <a:r>
              <a:rPr lang="de-CH" dirty="0"/>
              <a:t> – docs.oracle.com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DCA056-EB82-F7E5-4275-FD9698804E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Daily incremental backups at midnight. Retain 7 days. Weekly incremental backups. At midnight Sunday. Retain 4 weeks. Monthly incremental backups. At midnight on the 1st of the month. Retain 12 months. Yearly full backups. At midnight January 1. Retain 5 years.</a:t>
            </a:r>
          </a:p>
          <a:p>
            <a:r>
              <a:rPr lang="en-US" b="1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Silver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Weekly incremental backups. At midnight Sunday. Retain 4 weeks. Monthly incremental backups. At midnight on the 1st of the month. Retain 12 months. Yearly full backups. At midnight January 1. Retain 5 years.</a:t>
            </a:r>
          </a:p>
          <a:p>
            <a:r>
              <a:rPr lang="en-US" b="1" dirty="0">
                <a:solidFill>
                  <a:srgbClr val="22222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Bronze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Monthly incremental backups. At midnight on the 1st of the month. Retain 12 months. Yearly full backups. At midnight January 1. Retain 5 years.</a:t>
            </a:r>
            <a:endParaRPr lang="de-CH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B4876-F45A-7A08-5E16-1B458591191C}"/>
              </a:ext>
            </a:extLst>
          </p:cNvPr>
          <p:cNvSpPr txBox="1"/>
          <p:nvPr/>
        </p:nvSpPr>
        <p:spPr>
          <a:xfrm>
            <a:off x="6252308" y="1123946"/>
            <a:ext cx="542712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 können auch eigene </a:t>
            </a:r>
            <a:r>
              <a:rPr lang="de-CH" sz="2000" dirty="0" err="1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Policies</a:t>
            </a:r>
            <a:r>
              <a:rPr lang="de-CH" sz="2000" dirty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erstellt werden.</a:t>
            </a:r>
          </a:p>
        </p:txBody>
      </p:sp>
    </p:spTree>
    <p:extLst>
      <p:ext uri="{BB962C8B-B14F-4D97-AF65-F5344CB8AC3E}">
        <p14:creationId xmlns:p14="http://schemas.microsoft.com/office/powerpoint/2010/main" val="3012168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DDE5-973B-3E97-A98B-C6E218EC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performance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2F3F-B4BC-A5AE-8789-325AF842E4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Performance wird in </a:t>
            </a:r>
            <a:r>
              <a:rPr lang="de-CH" b="1" dirty="0"/>
              <a:t>Volume Performance Units </a:t>
            </a:r>
            <a:r>
              <a:rPr lang="de-CH" dirty="0"/>
              <a:t>gemessen – mehr Performance kostet mehr VPUs/GB.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Performance kann automatisch den Bedürfnissen angepasst werden – Auto-Tune.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Default ist 10 VPUs/GB (maximal 25’000 IOPS  / 480 MB/s </a:t>
            </a:r>
            <a:r>
              <a:rPr lang="de-CH" dirty="0" err="1"/>
              <a:t>Throughput</a:t>
            </a:r>
            <a:r>
              <a:rPr lang="de-CH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774C3-2B2C-3663-A591-181B14A2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08" y="3553976"/>
            <a:ext cx="7414297" cy="2999929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2762181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E9C9-63DE-E1E7-B51F-B3DD3EB3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volumes</a:t>
            </a:r>
            <a:r>
              <a:rPr lang="de-CH" dirty="0"/>
              <a:t> – ISCSI oder PARAVIRTUALIZED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3D85-00A4-A8DE-9857-C9EB43B597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Volumes</a:t>
            </a:r>
            <a:r>
              <a:rPr lang="de-CH" dirty="0"/>
              <a:t> können mit zwei verschiedenen Arten an eine Instanz angehängt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/>
              <a:t>iSCSI</a:t>
            </a:r>
            <a:endParaRPr lang="de-CH" b="1" dirty="0"/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 err="1"/>
              <a:t>iSCSI</a:t>
            </a:r>
            <a:r>
              <a:rPr lang="de-CH" dirty="0"/>
              <a:t>-Attachments sind die einzige Option für Bare-</a:t>
            </a:r>
            <a:r>
              <a:rPr lang="de-CH" dirty="0" err="1"/>
              <a:t>Metal</a:t>
            </a:r>
            <a:r>
              <a:rPr lang="de-CH" dirty="0"/>
              <a:t>-Instanzen, VM-Instanzen, die auf Windows-Images basieren welche vor Februar 2018 veröffentlicht wurden oder VM-Instanzen auf Basis von Linux-Images welche vor Dezember 2017 veröffentlicht wurden.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Zur weiteren Verwendung in </a:t>
            </a:r>
            <a:r>
              <a:rPr lang="de-CH" dirty="0" err="1"/>
              <a:t>nerhlab</a:t>
            </a:r>
            <a:r>
              <a:rPr lang="de-CH" dirty="0"/>
              <a:t> einer VM sind </a:t>
            </a:r>
            <a:r>
              <a:rPr lang="de-CH" dirty="0" err="1"/>
              <a:t>iSCSI-Kommandi</a:t>
            </a:r>
            <a:r>
              <a:rPr lang="de-CH" dirty="0"/>
              <a:t> notwendig bevor die Disk partitioniert werden kann.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/>
              <a:t>Paravirtualized</a:t>
            </a:r>
            <a:endParaRPr lang="de-CH" b="1" dirty="0"/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Für Linux-basierte Images welche im Dezember 2017 oder später veröffentlicht wurden, und für Windows-Images, welche im Februar 2018 oder später veröffentlicht wurden.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Nachdem Sie ein Volume angehängt haben ist es einsatzbereit und Sie müssen keine zusätzlichen Befehle ausführen. 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Nicht für maximal IOPS-Leistung ausgelegt.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9324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2A4F-8532-DDDD-693E-C5CA6452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– </a:t>
            </a:r>
            <a:r>
              <a:rPr lang="de-CH" dirty="0" err="1"/>
              <a:t>auto</a:t>
            </a:r>
            <a:r>
              <a:rPr lang="de-CH" dirty="0"/>
              <a:t> </a:t>
            </a:r>
            <a:r>
              <a:rPr lang="de-CH" dirty="0" err="1"/>
              <a:t>attach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173A-27DA-3C25-51DA-F2D34BD6BE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dem Oracle Cloud Agent kann eine Disk automatisch einer </a:t>
            </a:r>
            <a:r>
              <a:rPr lang="de-CH" dirty="0" err="1"/>
              <a:t>Compute</a:t>
            </a:r>
            <a:r>
              <a:rPr lang="de-CH" dirty="0"/>
              <a:t> Instanz angehängt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</a:t>
            </a:r>
            <a:r>
              <a:rPr lang="de-CH" dirty="0" err="1"/>
              <a:t>iSCSI-Kommandi</a:t>
            </a:r>
            <a:r>
              <a:rPr lang="de-CH" dirty="0"/>
              <a:t> werden vom Agent übernommen.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Benötigt ein </a:t>
            </a:r>
            <a:r>
              <a:rPr lang="de-CH" b="1" dirty="0"/>
              <a:t>laufendes Block Volume Management </a:t>
            </a:r>
            <a:r>
              <a:rPr lang="de-CH" dirty="0"/>
              <a:t>Plugin.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161DA1-7D7E-49DE-6E98-D15F0E22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34" y="3571162"/>
            <a:ext cx="8047667" cy="2901561"/>
          </a:xfrm>
          <a:prstGeom prst="rect">
            <a:avLst/>
          </a:prstGeom>
          <a:noFill/>
          <a:ln>
            <a:solidFill>
              <a:srgbClr val="55B8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75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979-02D4-AEED-F850-20A9C33B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mount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BCFF6-18D8-C9D8-5562-0BC031A8A1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3085" y="2134054"/>
            <a:ext cx="11382676" cy="2336346"/>
          </a:xfrm>
        </p:spPr>
        <p:txBody>
          <a:bodyPr/>
          <a:lstStyle/>
          <a:p>
            <a:r>
              <a:rPr lang="de-CH" sz="1400" dirty="0"/>
              <a:t>$ </a:t>
            </a:r>
            <a:r>
              <a:rPr lang="de-CH" sz="1400" dirty="0" err="1"/>
              <a:t>sudo</a:t>
            </a:r>
            <a:r>
              <a:rPr lang="de-CH" sz="1400" dirty="0"/>
              <a:t> </a:t>
            </a:r>
            <a:r>
              <a:rPr lang="de-CH" sz="1400" dirty="0" err="1"/>
              <a:t>lsblk</a:t>
            </a:r>
            <a:endParaRPr lang="de-CH" sz="1400" dirty="0"/>
          </a:p>
          <a:p>
            <a:r>
              <a:rPr lang="de-CH" sz="1400" dirty="0"/>
              <a:t>NAME               MAJ:MIN RM  SIZE RO TYPE MOUNTPOINT</a:t>
            </a:r>
          </a:p>
          <a:p>
            <a:r>
              <a:rPr lang="de-CH" sz="1400" dirty="0"/>
              <a:t>sda                  8:0    0 46.6G  0 </a:t>
            </a:r>
            <a:r>
              <a:rPr lang="de-CH" sz="1400" dirty="0" err="1"/>
              <a:t>disk</a:t>
            </a:r>
            <a:endParaRPr lang="de-CH" sz="1400" dirty="0"/>
          </a:p>
          <a:p>
            <a:r>
              <a:rPr lang="de-CH" sz="1400" dirty="0"/>
              <a:t>├─sda1               8:1    0  100M  0 </a:t>
            </a:r>
            <a:r>
              <a:rPr lang="de-CH" sz="1400" dirty="0" err="1"/>
              <a:t>part</a:t>
            </a:r>
            <a:r>
              <a:rPr lang="de-CH" sz="1400" dirty="0"/>
              <a:t> /</a:t>
            </a:r>
            <a:r>
              <a:rPr lang="de-CH" sz="1400" dirty="0" err="1"/>
              <a:t>boot</a:t>
            </a:r>
            <a:r>
              <a:rPr lang="de-CH" sz="1400" dirty="0"/>
              <a:t>/</a:t>
            </a:r>
            <a:r>
              <a:rPr lang="de-CH" sz="1400" dirty="0" err="1"/>
              <a:t>efi</a:t>
            </a:r>
            <a:endParaRPr lang="de-CH" sz="1400" dirty="0"/>
          </a:p>
          <a:p>
            <a:r>
              <a:rPr lang="de-CH" sz="1400" dirty="0"/>
              <a:t>├─sda2               8:2    0    1G  0 </a:t>
            </a:r>
            <a:r>
              <a:rPr lang="de-CH" sz="1400" dirty="0" err="1"/>
              <a:t>part</a:t>
            </a:r>
            <a:r>
              <a:rPr lang="de-CH" sz="1400" dirty="0"/>
              <a:t> /</a:t>
            </a:r>
            <a:r>
              <a:rPr lang="de-CH" sz="1400" dirty="0" err="1"/>
              <a:t>boot</a:t>
            </a:r>
            <a:endParaRPr lang="de-CH" sz="1400" dirty="0"/>
          </a:p>
          <a:p>
            <a:r>
              <a:rPr lang="de-CH" sz="1400" dirty="0"/>
              <a:t>└─sda3               8:3    0 45.5G  0 </a:t>
            </a:r>
            <a:r>
              <a:rPr lang="de-CH" sz="1400" dirty="0" err="1"/>
              <a:t>part</a:t>
            </a:r>
            <a:endParaRPr lang="de-CH" sz="1400" dirty="0"/>
          </a:p>
          <a:p>
            <a:r>
              <a:rPr lang="de-CH" sz="1400" dirty="0"/>
              <a:t>  ├─</a:t>
            </a:r>
            <a:r>
              <a:rPr lang="de-CH" sz="1400" dirty="0" err="1"/>
              <a:t>ocivolume</a:t>
            </a:r>
            <a:r>
              <a:rPr lang="de-CH" sz="1400" dirty="0"/>
              <a:t>-root 252:0    0 35.5G  0 </a:t>
            </a:r>
            <a:r>
              <a:rPr lang="de-CH" sz="1400" dirty="0" err="1"/>
              <a:t>lvm</a:t>
            </a:r>
            <a:r>
              <a:rPr lang="de-CH" sz="1400" dirty="0"/>
              <a:t>  /</a:t>
            </a:r>
          </a:p>
          <a:p>
            <a:r>
              <a:rPr lang="de-CH" sz="1400" dirty="0"/>
              <a:t>  └─</a:t>
            </a:r>
            <a:r>
              <a:rPr lang="de-CH" sz="1400" dirty="0" err="1"/>
              <a:t>ocivolume-oled</a:t>
            </a:r>
            <a:r>
              <a:rPr lang="de-CH" sz="1400" dirty="0"/>
              <a:t> 252:1    0   10G  0 </a:t>
            </a:r>
            <a:r>
              <a:rPr lang="de-CH" sz="1400" dirty="0" err="1"/>
              <a:t>lvm</a:t>
            </a:r>
            <a:r>
              <a:rPr lang="de-CH" sz="1400" dirty="0"/>
              <a:t>  /</a:t>
            </a:r>
            <a:r>
              <a:rPr lang="de-CH" sz="1400" dirty="0" err="1"/>
              <a:t>var</a:t>
            </a:r>
            <a:r>
              <a:rPr lang="de-CH" sz="1400" dirty="0"/>
              <a:t>/</a:t>
            </a:r>
            <a:r>
              <a:rPr lang="de-CH" sz="1400" dirty="0" err="1"/>
              <a:t>oled</a:t>
            </a:r>
            <a:endParaRPr lang="de-CH" sz="1400" dirty="0"/>
          </a:p>
          <a:p>
            <a:r>
              <a:rPr lang="de-CH" sz="1400" dirty="0" err="1">
                <a:solidFill>
                  <a:srgbClr val="FF0000"/>
                </a:solidFill>
              </a:rPr>
              <a:t>sdb</a:t>
            </a:r>
            <a:r>
              <a:rPr lang="de-CH" sz="1400" dirty="0">
                <a:solidFill>
                  <a:srgbClr val="FF0000"/>
                </a:solidFill>
              </a:rPr>
              <a:t>                  8:16   0  120G  0 </a:t>
            </a:r>
            <a:r>
              <a:rPr lang="de-CH" sz="1400" dirty="0" err="1">
                <a:solidFill>
                  <a:srgbClr val="FF0000"/>
                </a:solidFill>
              </a:rPr>
              <a:t>disk</a:t>
            </a:r>
            <a:endParaRPr lang="de-CH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DB3C-5F40-B9FD-CEB3-E032DF63AED1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Angehängte Disk /</a:t>
            </a:r>
            <a:r>
              <a:rPr lang="de-CH" dirty="0" err="1"/>
              <a:t>dev</a:t>
            </a:r>
            <a:r>
              <a:rPr lang="de-CH" dirty="0"/>
              <a:t>/</a:t>
            </a:r>
            <a:r>
              <a:rPr lang="de-CH" dirty="0" err="1"/>
              <a:t>sdb</a:t>
            </a:r>
            <a:r>
              <a:rPr lang="de-CH" dirty="0"/>
              <a:t> zur Weiterverwendung.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574EF-329F-4E9D-0B81-2D2A6C41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4" y="5043529"/>
            <a:ext cx="7212594" cy="1626901"/>
          </a:xfrm>
          <a:prstGeom prst="rect">
            <a:avLst/>
          </a:prstGeom>
          <a:ln>
            <a:solidFill>
              <a:srgbClr val="55B8A4"/>
            </a:solidFill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92E10F-F9E1-2062-18ED-846D4775E202}"/>
              </a:ext>
            </a:extLst>
          </p:cNvPr>
          <p:cNvSpPr txBox="1">
            <a:spLocks/>
          </p:cNvSpPr>
          <p:nvPr/>
        </p:nvSpPr>
        <p:spPr bwMode="gray">
          <a:xfrm>
            <a:off x="413085" y="4577739"/>
            <a:ext cx="11382041" cy="1077597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None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dirty="0"/>
              <a:t>Manuelle </a:t>
            </a:r>
            <a:r>
              <a:rPr lang="de-CH" dirty="0" err="1"/>
              <a:t>iSCSI</a:t>
            </a:r>
            <a:r>
              <a:rPr lang="de-CH" dirty="0"/>
              <a:t> </a:t>
            </a:r>
            <a:r>
              <a:rPr lang="de-CH" dirty="0" err="1"/>
              <a:t>Kommandi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207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871-AECB-C0E8-0E49-593B5056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– </a:t>
            </a:r>
            <a:r>
              <a:rPr lang="de-CH" dirty="0" err="1"/>
              <a:t>volume</a:t>
            </a:r>
            <a:r>
              <a:rPr lang="de-CH" dirty="0"/>
              <a:t> </a:t>
            </a:r>
            <a:r>
              <a:rPr lang="de-CH" dirty="0" err="1"/>
              <a:t>groups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F79A-0B7C-7B7D-8210-5054F7E68D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Ermöglichen das bündeln von Block </a:t>
            </a:r>
            <a:r>
              <a:rPr lang="de-CH" dirty="0" err="1"/>
              <a:t>Volumes</a:t>
            </a:r>
            <a:r>
              <a:rPr lang="de-CH" dirty="0"/>
              <a:t> um gemeinsame Backups auszuführen.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Vereinfach das Klonen von mehreren Block </a:t>
            </a:r>
            <a:r>
              <a:rPr lang="de-CH" dirty="0" err="1"/>
              <a:t>Volumes</a:t>
            </a:r>
            <a:r>
              <a:rPr lang="de-CH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Kann Boot- und Data-</a:t>
            </a:r>
            <a:r>
              <a:rPr lang="de-CH" dirty="0" err="1"/>
              <a:t>Volumes</a:t>
            </a:r>
            <a:r>
              <a:rPr lang="de-CH" dirty="0"/>
              <a:t> beinhalten.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9B7F0-B408-8EF7-4BB2-6806D2F3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3" y="3268467"/>
            <a:ext cx="9300308" cy="3204256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311871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7F0F-2004-ACF8-9AE7-789E4F37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Block </a:t>
            </a:r>
            <a:r>
              <a:rPr lang="de-CH" dirty="0" err="1"/>
              <a:t>volume</a:t>
            </a:r>
            <a:r>
              <a:rPr lang="de-CH" dirty="0"/>
              <a:t> - </a:t>
            </a:r>
            <a:r>
              <a:rPr lang="de-CH" dirty="0" err="1"/>
              <a:t>clone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F8C7-A1C1-0C18-6B4F-94B238CE11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die Erstellung von Kopien vorhandener Block-</a:t>
            </a:r>
            <a:r>
              <a:rPr lang="de-CH" dirty="0" err="1"/>
              <a:t>Volumes</a:t>
            </a:r>
            <a:r>
              <a:rPr lang="de-CH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handelt sich um eine punktgenaue Kopie des Quellvolumens, sobald der Klonprozess beginnt.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Keine Ausfallzeit.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97BA5-1F75-3111-537F-D93307DA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52" y="4311464"/>
            <a:ext cx="9613992" cy="838208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3160632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12BE-6216-E585-E5F2-B4E5C7B6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Backup oder </a:t>
            </a:r>
            <a:r>
              <a:rPr lang="de-CH" dirty="0" err="1"/>
              <a:t>clone</a:t>
            </a:r>
            <a:endParaRPr lang="de-C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2E5FA0-BAB8-554A-309C-45225980CD7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96106510"/>
              </p:ext>
            </p:extLst>
          </p:nvPr>
        </p:nvGraphicFramePr>
        <p:xfrm>
          <a:off x="396875" y="1731963"/>
          <a:ext cx="11382375" cy="4597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794125">
                  <a:extLst>
                    <a:ext uri="{9D8B030D-6E8A-4147-A177-3AD203B41FA5}">
                      <a16:colId xmlns:a16="http://schemas.microsoft.com/office/drawing/2014/main" val="2386328701"/>
                    </a:ext>
                  </a:extLst>
                </a:gridCol>
                <a:gridCol w="3794125">
                  <a:extLst>
                    <a:ext uri="{9D8B030D-6E8A-4147-A177-3AD203B41FA5}">
                      <a16:colId xmlns:a16="http://schemas.microsoft.com/office/drawing/2014/main" val="380618917"/>
                    </a:ext>
                  </a:extLst>
                </a:gridCol>
                <a:gridCol w="3794125">
                  <a:extLst>
                    <a:ext uri="{9D8B030D-6E8A-4147-A177-3AD203B41FA5}">
                      <a16:colId xmlns:a16="http://schemas.microsoft.com/office/drawing/2014/main" val="350027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FFFFFF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 ​</a:t>
                      </a:r>
                      <a:endParaRPr lang="de-CH" sz="1800" b="1" i="0" dirty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FFFFFF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Block Volume Backup​</a:t>
                      </a:r>
                      <a:endParaRPr lang="de-CH" sz="1800" b="1" i="0" dirty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FFFFFF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Block Volume Clone​</a:t>
                      </a:r>
                      <a:endParaRPr lang="de-CH" sz="1800" b="1" i="0" dirty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82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Beschreibung​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Point-in-time Backup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eines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Volumes, Restore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zu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neuen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Volumes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möglich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​.</a:t>
                      </a:r>
                      <a:endParaRPr lang="en-US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Single Point-in-Time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Kopie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eines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Volumes ,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kein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Backup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oder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Restore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Prozess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.​</a:t>
                      </a:r>
                      <a:endParaRPr lang="en-US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Anwendung​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Sicherung der Daten für die spätere Verwendung oder zur Erfüllung von Compliance-Vorschriften.</a:t>
                      </a:r>
                      <a:endParaRPr lang="en-US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Schnelle Vervielfältigung, z. B. zum Klonen von Test- und Produktivsystemen ohne Ausfallzeiten.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52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Geschwindigkeit​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Langsam (</a:t>
                      </a:r>
                      <a:r>
                        <a:rPr lang="de-CH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Minutes</a:t>
                      </a:r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bis Stunden)​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Schnell (Sekunden)​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4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Kosten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Niedrigere Kosten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Hohe Kosten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09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Storage Lokation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Object Storage ​</a:t>
                      </a:r>
                      <a:endParaRPr lang="de-CH" sz="1800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Block Volume ​</a:t>
                      </a:r>
                      <a:endParaRPr lang="de-CH" sz="1800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2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Retention Policy​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Policy-based Backups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verfallen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manuelle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 Backups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verfallen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nicht</a:t>
                      </a:r>
                      <a:r>
                        <a:rPr lang="en-US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.</a:t>
                      </a:r>
                      <a:endParaRPr lang="en-US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Kein Verfallsdatum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77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1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Volume Groups​</a:t>
                      </a:r>
                      <a:endParaRPr lang="de-CH" sz="1800" b="1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dirty="0" err="1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Unterstützt</a:t>
                      </a:r>
                      <a:r>
                        <a:rPr lang="en-GB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​</a:t>
                      </a:r>
                      <a:endParaRPr lang="en-GB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sz="1800" b="0" dirty="0">
                          <a:solidFill>
                            <a:srgbClr val="636466"/>
                          </a:solidFill>
                          <a:effectLst/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Unterstützt</a:t>
                      </a:r>
                      <a:endParaRPr lang="de-CH" sz="1800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8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02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BA05-6B8B-504E-CCF3-EB949AC0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Tenant</a:t>
            </a:r>
            <a:r>
              <a:rPr lang="de-CH"/>
              <a:t> ADMINISTRATOR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11EC-1E85-70B7-64D6-7827FA1828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Beim Aufsetzen vom OCI </a:t>
            </a:r>
            <a:r>
              <a:rPr lang="de-CH" dirty="0" err="1"/>
              <a:t>Tenant</a:t>
            </a:r>
            <a:r>
              <a:rPr lang="de-CH" dirty="0"/>
              <a:t> wird ein Administrator angelegt.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kann nicht gelöscht werden und gehört zur Gruppe Administrators.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 hat sämtliche Berechtigungen innerhalb vom </a:t>
            </a:r>
            <a:r>
              <a:rPr lang="de-CH" dirty="0" err="1"/>
              <a:t>Tenant</a:t>
            </a:r>
            <a:r>
              <a:rPr lang="de-CH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Best </a:t>
            </a:r>
            <a:r>
              <a:rPr lang="de-CH" dirty="0" err="1"/>
              <a:t>Practise</a:t>
            </a:r>
            <a:r>
              <a:rPr lang="de-CH" dirty="0"/>
              <a:t>: Nicht mit dem User arbeiten, einen separaten Admin-User anlegen.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485FA-27AB-2652-64CE-758F6F5F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62" y="3768100"/>
            <a:ext cx="8074282" cy="1867631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606843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DC4A-D654-4260-614E-C0002365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Iam</a:t>
            </a:r>
            <a:r>
              <a:rPr lang="de-CH" dirty="0"/>
              <a:t> </a:t>
            </a:r>
            <a:r>
              <a:rPr lang="de-CH" dirty="0" err="1"/>
              <a:t>delete</a:t>
            </a:r>
            <a:r>
              <a:rPr lang="de-CH" dirty="0"/>
              <a:t> </a:t>
            </a:r>
            <a:r>
              <a:rPr lang="de-CH" dirty="0" err="1"/>
              <a:t>prevention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2AB3C-1A66-6C69-7162-27BD98FD0A2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6240" y="3728765"/>
            <a:ext cx="11382676" cy="628583"/>
          </a:xfrm>
        </p:spPr>
        <p:txBody>
          <a:bodyPr/>
          <a:lstStyle/>
          <a:p>
            <a:r>
              <a:rPr lang="en-US" dirty="0"/>
              <a:t>Allow group </a:t>
            </a:r>
            <a:r>
              <a:rPr lang="en-US" dirty="0" err="1"/>
              <a:t>VolumeUsers</a:t>
            </a:r>
            <a:r>
              <a:rPr lang="en-US" dirty="0"/>
              <a:t> to manage volume-backups in tenancy where </a:t>
            </a:r>
            <a:r>
              <a:rPr lang="en-US" dirty="0" err="1"/>
              <a:t>request.permission</a:t>
            </a:r>
            <a:r>
              <a:rPr lang="en-US" dirty="0"/>
              <a:t>!='VOLUME_BACKUP_DELETE'​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D0636-8865-5313-63AF-CAA57EC6A05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2872" y="2382172"/>
            <a:ext cx="11382676" cy="628583"/>
          </a:xfrm>
        </p:spPr>
        <p:txBody>
          <a:bodyPr/>
          <a:lstStyle/>
          <a:p>
            <a:r>
              <a:rPr lang="en-US" dirty="0"/>
              <a:t>Allow group </a:t>
            </a:r>
            <a:r>
              <a:rPr lang="en-US" dirty="0" err="1"/>
              <a:t>VolumeUsers</a:t>
            </a:r>
            <a:r>
              <a:rPr lang="en-US" dirty="0"/>
              <a:t> to manage volumes in tenancy​ where </a:t>
            </a:r>
            <a:r>
              <a:rPr lang="en-US" dirty="0" err="1"/>
              <a:t>request.permission</a:t>
            </a:r>
            <a:r>
              <a:rPr lang="en-US" dirty="0"/>
              <a:t>!='VOLUME_DELETE' ​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1E972-DF5F-E7AB-D3F7-E81754A7316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5452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Mittels einer IAM Regel können User am Löschen von Block </a:t>
            </a:r>
            <a:r>
              <a:rPr lang="de-CH" dirty="0" err="1"/>
              <a:t>Volumes</a:t>
            </a:r>
            <a:r>
              <a:rPr lang="de-CH" dirty="0"/>
              <a:t> gehindert werden.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18CE9E-F309-3F0F-F857-3FFCF510E11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96240" y="3164987"/>
            <a:ext cx="11369308" cy="4715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Das Gleiche gilt für Block Volume Backups.</a:t>
            </a:r>
          </a:p>
        </p:txBody>
      </p:sp>
    </p:spTree>
    <p:extLst>
      <p:ext uri="{BB962C8B-B14F-4D97-AF65-F5344CB8AC3E}">
        <p14:creationId xmlns:p14="http://schemas.microsoft.com/office/powerpoint/2010/main" val="311901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76F-9917-119C-A7AB-57CD017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96EA-535B-D80B-2440-26CB60FFD9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04 Block Volume – </a:t>
            </a:r>
            <a:r>
              <a:rPr lang="en-US" dirty="0">
                <a:hlinkClick r:id="rId2"/>
              </a:rPr>
              <a:t>http://code.oradba.ch/doag2022/lab/oci-compute-bv/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7985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EDE6-118D-BEC0-D3A0-E59F89D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17BF-53C4-2EC6-7B55-1A5B1B64C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004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7F136-6344-96E6-8755-8ED81CEE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E5062-DB49-7C50-E5EF-F90368E75C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können eine Verbindung zu einem File System Storage von einer beliebigen virtuellen Bare-</a:t>
            </a:r>
            <a:r>
              <a:rPr lang="de-CH" dirty="0" err="1"/>
              <a:t>Metal</a:t>
            </a:r>
            <a:r>
              <a:rPr lang="de-CH" dirty="0"/>
              <a:t> oder virtuellen Maschine im Virtual Cloud Network VCN herstellen.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kann auch von ausserhalb des VCN über Oracle Cloud Infrastructure </a:t>
            </a:r>
            <a:r>
              <a:rPr lang="de-CH" dirty="0" err="1"/>
              <a:t>FastConnect</a:t>
            </a:r>
            <a:r>
              <a:rPr lang="de-CH" dirty="0"/>
              <a:t> oder IPSec VPN auf ein Dateisystem zugreifen.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Dateispeicher verwendet das Protokoll Network File System Version 3.0 (NFSv3).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Dateien werden «at-rest» und «in-transit» verschlüsselt.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Windows und Linux-basierte Instanzen (</a:t>
            </a:r>
            <a:r>
              <a:rPr lang="de-CH" dirty="0" err="1"/>
              <a:t>Compute</a:t>
            </a:r>
            <a:r>
              <a:rPr lang="de-CH" dirty="0"/>
              <a:t> und Database DBCS).</a:t>
            </a:r>
          </a:p>
        </p:txBody>
      </p:sp>
    </p:spTree>
    <p:extLst>
      <p:ext uri="{BB962C8B-B14F-4D97-AF65-F5344CB8AC3E}">
        <p14:creationId xmlns:p14="http://schemas.microsoft.com/office/powerpoint/2010/main" val="2005099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03EB-FD32-F8D9-6097-A9840289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attachment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A941-6AC4-531E-CDF4-7197775708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Kann in allen Regionen verwendet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Attachment von File System Storage an mehreren Instanzen ist möglich.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B3B09-B9F4-46C0-F68D-3E2C6D93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43" y="2978762"/>
            <a:ext cx="5608254" cy="27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265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6F30-D487-D3A9-4621-1C6E4637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sicherheit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A85B-7188-E1A6-5DED-C3F00B931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5" y="1731963"/>
            <a:ext cx="11382041" cy="20863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OCI FSS werden in 3 separaten Fault Domains repliziert.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FSS Snapshots sind möglich, ermöglichen ein effizientes Point-in-Time Backup eines Filesystems.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NFS-Export Option die Zugriffskontrolle pro Dateisystemexport auf der Grundlage der Quell-IP-Adresse.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Um die In-Transit-Verschlüsselung zu aktivieren wird das Paket </a:t>
            </a:r>
            <a:r>
              <a:rPr lang="de-CH" b="1" dirty="0" err="1"/>
              <a:t>oci</a:t>
            </a:r>
            <a:r>
              <a:rPr lang="de-CH" b="1" dirty="0"/>
              <a:t>-fss-</a:t>
            </a:r>
            <a:r>
              <a:rPr lang="de-CH" b="1" dirty="0" err="1"/>
              <a:t>utils</a:t>
            </a:r>
            <a:r>
              <a:rPr lang="de-CH" dirty="0"/>
              <a:t> benötigt.</a:t>
            </a:r>
          </a:p>
        </p:txBody>
      </p:sp>
      <p:sp>
        <p:nvSpPr>
          <p:cNvPr id="4" name="Rounded Rectangle 33">
            <a:extLst>
              <a:ext uri="{FF2B5EF4-FFF2-40B4-BE49-F238E27FC236}">
                <a16:creationId xmlns:a16="http://schemas.microsoft.com/office/drawing/2014/main" id="{D8639801-8F25-218F-F453-97FD5259C702}"/>
              </a:ext>
            </a:extLst>
          </p:cNvPr>
          <p:cNvSpPr/>
          <p:nvPr/>
        </p:nvSpPr>
        <p:spPr>
          <a:xfrm>
            <a:off x="6232607" y="4627993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3</a:t>
            </a: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4F2DD0A1-FC52-33CA-30F3-46E29048BE14}"/>
              </a:ext>
            </a:extLst>
          </p:cNvPr>
          <p:cNvSpPr/>
          <p:nvPr/>
        </p:nvSpPr>
        <p:spPr>
          <a:xfrm>
            <a:off x="5136679" y="4630293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2</a:t>
            </a:r>
          </a:p>
        </p:txBody>
      </p:sp>
      <p:sp>
        <p:nvSpPr>
          <p:cNvPr id="17" name="Rounded Rectangle 33">
            <a:extLst>
              <a:ext uri="{FF2B5EF4-FFF2-40B4-BE49-F238E27FC236}">
                <a16:creationId xmlns:a16="http://schemas.microsoft.com/office/drawing/2014/main" id="{83883F23-BC3D-014A-1F05-B1C94C37576C}"/>
              </a:ext>
            </a:extLst>
          </p:cNvPr>
          <p:cNvSpPr/>
          <p:nvPr/>
        </p:nvSpPr>
        <p:spPr>
          <a:xfrm>
            <a:off x="4091644" y="4630293"/>
            <a:ext cx="714127" cy="1842430"/>
          </a:xfrm>
          <a:prstGeom prst="roundRect">
            <a:avLst>
              <a:gd name="adj" fmla="val 676"/>
            </a:avLst>
          </a:prstGeom>
          <a:solidFill>
            <a:srgbClr val="DFDCD8"/>
          </a:solidFill>
          <a:ln w="12700">
            <a:solidFill>
              <a:srgbClr val="9E989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1</a:t>
            </a:r>
          </a:p>
        </p:txBody>
      </p:sp>
      <p:grpSp>
        <p:nvGrpSpPr>
          <p:cNvPr id="19" name="Graphic 3">
            <a:extLst>
              <a:ext uri="{FF2B5EF4-FFF2-40B4-BE49-F238E27FC236}">
                <a16:creationId xmlns:a16="http://schemas.microsoft.com/office/drawing/2014/main" id="{BD498D3F-871F-60C5-ECC8-CC5399B79681}"/>
              </a:ext>
            </a:extLst>
          </p:cNvPr>
          <p:cNvGrpSpPr/>
          <p:nvPr/>
        </p:nvGrpSpPr>
        <p:grpSpPr>
          <a:xfrm>
            <a:off x="4176175" y="5066090"/>
            <a:ext cx="513347" cy="513347"/>
            <a:chOff x="3843688" y="1557505"/>
            <a:chExt cx="513347" cy="513347"/>
          </a:xfrm>
        </p:grpSpPr>
        <p:grpSp>
          <p:nvGrpSpPr>
            <p:cNvPr id="30" name="Graphic 3">
              <a:extLst>
                <a:ext uri="{FF2B5EF4-FFF2-40B4-BE49-F238E27FC236}">
                  <a16:creationId xmlns:a16="http://schemas.microsoft.com/office/drawing/2014/main" id="{F27D81E9-35FC-1D79-731D-0362D9B556CF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7E4DFFC-C352-1AEC-315A-952529D0BAC5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1540915-22DE-5A32-DCAF-F634B122D18F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6BF8EB7E-2584-7531-65AD-F66A126D101C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EF71CC8-B6C1-628A-776C-3BD5783DE346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C4FFC4-75C6-CE3D-8096-4F384EABF440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5DFF47C-9470-8C0E-DF39-6C7262114E71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ABDD3D5-AE75-7F0E-1CB4-C0E4301D1679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5" name="Graphic 3">
            <a:extLst>
              <a:ext uri="{FF2B5EF4-FFF2-40B4-BE49-F238E27FC236}">
                <a16:creationId xmlns:a16="http://schemas.microsoft.com/office/drawing/2014/main" id="{C71BC6DC-06BE-D641-2A0D-4026E484E31D}"/>
              </a:ext>
            </a:extLst>
          </p:cNvPr>
          <p:cNvGrpSpPr/>
          <p:nvPr/>
        </p:nvGrpSpPr>
        <p:grpSpPr>
          <a:xfrm>
            <a:off x="4179200" y="5737217"/>
            <a:ext cx="513347" cy="513347"/>
            <a:chOff x="3843688" y="1557505"/>
            <a:chExt cx="513347" cy="513347"/>
          </a:xfrm>
        </p:grpSpPr>
        <p:grpSp>
          <p:nvGrpSpPr>
            <p:cNvPr id="86" name="Graphic 3">
              <a:extLst>
                <a:ext uri="{FF2B5EF4-FFF2-40B4-BE49-F238E27FC236}">
                  <a16:creationId xmlns:a16="http://schemas.microsoft.com/office/drawing/2014/main" id="{9FC9A282-99D6-3243-C27F-CACBDEB4756C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852BF4D-2FF8-B21A-29F9-2C205594B088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1F55C1C-08C7-1E08-9145-41093FE38F4C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7" name="Graphic 3">
              <a:extLst>
                <a:ext uri="{FF2B5EF4-FFF2-40B4-BE49-F238E27FC236}">
                  <a16:creationId xmlns:a16="http://schemas.microsoft.com/office/drawing/2014/main" id="{C84D5EDF-F713-4D05-E089-B288ADF3A4C4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FDA1ECD-D1E3-A5E6-2436-987337256F09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A97A2A-8E63-90FE-BFD4-3F0FC1A42D8E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8BD65EB-5EE1-D763-9C54-9468C566B6DC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1D9F8E5-B638-A123-1D56-324874F4D4BE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4" name="Graphic 3">
            <a:extLst>
              <a:ext uri="{FF2B5EF4-FFF2-40B4-BE49-F238E27FC236}">
                <a16:creationId xmlns:a16="http://schemas.microsoft.com/office/drawing/2014/main" id="{71E3CEF7-9E03-B94F-D5CE-1538A6A236E9}"/>
              </a:ext>
            </a:extLst>
          </p:cNvPr>
          <p:cNvGrpSpPr/>
          <p:nvPr/>
        </p:nvGrpSpPr>
        <p:grpSpPr>
          <a:xfrm>
            <a:off x="5248119" y="5078316"/>
            <a:ext cx="513347" cy="513347"/>
            <a:chOff x="3843688" y="1557505"/>
            <a:chExt cx="513347" cy="513347"/>
          </a:xfrm>
        </p:grpSpPr>
        <p:grpSp>
          <p:nvGrpSpPr>
            <p:cNvPr id="95" name="Graphic 3">
              <a:extLst>
                <a:ext uri="{FF2B5EF4-FFF2-40B4-BE49-F238E27FC236}">
                  <a16:creationId xmlns:a16="http://schemas.microsoft.com/office/drawing/2014/main" id="{8D784E5F-E7D6-F687-9288-26A96F64E24D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3AC76DA-2539-A717-73B5-BB9778934763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78728D5-4270-90F9-7B68-9598E0BD6779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aphic 3">
              <a:extLst>
                <a:ext uri="{FF2B5EF4-FFF2-40B4-BE49-F238E27FC236}">
                  <a16:creationId xmlns:a16="http://schemas.microsoft.com/office/drawing/2014/main" id="{30D84C52-D9D6-9818-7EBA-E2327F1F007A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33C593E-EDE5-567E-6717-97179027A7BA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622EB61-F7F5-B030-6C66-420FFB9094E8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AD3493A-FB52-EFB5-F76A-9B91A16C4B86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5C68AE6-33DE-C0B8-415B-A5DF2FD80FD4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3" name="Graphic 3">
            <a:extLst>
              <a:ext uri="{FF2B5EF4-FFF2-40B4-BE49-F238E27FC236}">
                <a16:creationId xmlns:a16="http://schemas.microsoft.com/office/drawing/2014/main" id="{83B7FD1D-3F68-AF03-352F-63BFC713714B}"/>
              </a:ext>
            </a:extLst>
          </p:cNvPr>
          <p:cNvGrpSpPr/>
          <p:nvPr/>
        </p:nvGrpSpPr>
        <p:grpSpPr>
          <a:xfrm>
            <a:off x="5243678" y="5730910"/>
            <a:ext cx="513347" cy="513347"/>
            <a:chOff x="3843688" y="1557505"/>
            <a:chExt cx="513347" cy="513347"/>
          </a:xfrm>
        </p:grpSpPr>
        <p:grpSp>
          <p:nvGrpSpPr>
            <p:cNvPr id="104" name="Graphic 3">
              <a:extLst>
                <a:ext uri="{FF2B5EF4-FFF2-40B4-BE49-F238E27FC236}">
                  <a16:creationId xmlns:a16="http://schemas.microsoft.com/office/drawing/2014/main" id="{46D8DBB8-1529-557E-91A8-4EC3FFDDDDF2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A3EFF85-B679-8F85-6BF5-3BB4E32D7FFD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2252FD5-25AB-1884-0D51-7ED4609E354A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aphic 3">
              <a:extLst>
                <a:ext uri="{FF2B5EF4-FFF2-40B4-BE49-F238E27FC236}">
                  <a16:creationId xmlns:a16="http://schemas.microsoft.com/office/drawing/2014/main" id="{A719F603-7431-1996-1A70-B02627D5DF36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D535AA5-CD92-9745-EF70-EC97E9A145BC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77D009A-04F3-5013-3024-14C626BE51DE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791CD74-1242-AF93-8B53-8FE92D1FC7A0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1E778A1-71B7-96F2-647D-A60357686167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2" name="Graphic 3">
            <a:extLst>
              <a:ext uri="{FF2B5EF4-FFF2-40B4-BE49-F238E27FC236}">
                <a16:creationId xmlns:a16="http://schemas.microsoft.com/office/drawing/2014/main" id="{31773599-D57B-6B54-454B-549DC721B31E}"/>
              </a:ext>
            </a:extLst>
          </p:cNvPr>
          <p:cNvGrpSpPr/>
          <p:nvPr/>
        </p:nvGrpSpPr>
        <p:grpSpPr>
          <a:xfrm>
            <a:off x="6332996" y="5071543"/>
            <a:ext cx="513347" cy="513347"/>
            <a:chOff x="3843688" y="1557505"/>
            <a:chExt cx="513347" cy="513347"/>
          </a:xfrm>
        </p:grpSpPr>
        <p:grpSp>
          <p:nvGrpSpPr>
            <p:cNvPr id="113" name="Graphic 3">
              <a:extLst>
                <a:ext uri="{FF2B5EF4-FFF2-40B4-BE49-F238E27FC236}">
                  <a16:creationId xmlns:a16="http://schemas.microsoft.com/office/drawing/2014/main" id="{BCC569E0-1E1A-68EA-BEC9-4B7FC2049AA9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FA74178-2EAB-0A7C-916F-7592EBA2DFA6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775E289-0E66-E54B-0B6F-4F66C15EE7DF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4" name="Graphic 3">
              <a:extLst>
                <a:ext uri="{FF2B5EF4-FFF2-40B4-BE49-F238E27FC236}">
                  <a16:creationId xmlns:a16="http://schemas.microsoft.com/office/drawing/2014/main" id="{37328ADF-2FF2-E7FA-3CE8-8FFEA8055135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02AA758-3249-FB05-C3EC-1E040FF69F66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5ABC1A2-618F-3E56-13DF-4A851DB38D9A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434F0AE-3015-2970-76D4-56C81425F65B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834530B-793F-BF52-5505-769F409D4905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1" name="Graphic 3">
            <a:extLst>
              <a:ext uri="{FF2B5EF4-FFF2-40B4-BE49-F238E27FC236}">
                <a16:creationId xmlns:a16="http://schemas.microsoft.com/office/drawing/2014/main" id="{9AFE369E-5137-701F-5E6D-1A5C58392782}"/>
              </a:ext>
            </a:extLst>
          </p:cNvPr>
          <p:cNvGrpSpPr/>
          <p:nvPr/>
        </p:nvGrpSpPr>
        <p:grpSpPr>
          <a:xfrm>
            <a:off x="6341204" y="5767697"/>
            <a:ext cx="513347" cy="513347"/>
            <a:chOff x="3843688" y="1557505"/>
            <a:chExt cx="513347" cy="513347"/>
          </a:xfrm>
        </p:grpSpPr>
        <p:grpSp>
          <p:nvGrpSpPr>
            <p:cNvPr id="122" name="Graphic 3">
              <a:extLst>
                <a:ext uri="{FF2B5EF4-FFF2-40B4-BE49-F238E27FC236}">
                  <a16:creationId xmlns:a16="http://schemas.microsoft.com/office/drawing/2014/main" id="{F23E3178-E0E6-456D-68C5-06F1B75E79EA}"/>
                </a:ext>
              </a:extLst>
            </p:cNvPr>
            <p:cNvGrpSpPr/>
            <p:nvPr/>
          </p:nvGrpSpPr>
          <p:grpSpPr>
            <a:xfrm>
              <a:off x="3843688" y="1557505"/>
              <a:ext cx="513347" cy="513347"/>
              <a:chOff x="3843688" y="1557505"/>
              <a:chExt cx="513347" cy="513347"/>
            </a:xfrm>
            <a:solidFill>
              <a:srgbClr val="FFFFFF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5F84ED77-BB26-5F11-545E-65E86629636A}"/>
                  </a:ext>
                </a:extLst>
              </p:cNvPr>
              <p:cNvSpPr/>
              <p:nvPr/>
            </p:nvSpPr>
            <p:spPr>
              <a:xfrm>
                <a:off x="3849771" y="1563617"/>
                <a:ext cx="501155" cy="502345"/>
              </a:xfrm>
              <a:custGeom>
                <a:avLst/>
                <a:gdLst>
                  <a:gd name="connsiteX0" fmla="*/ 26829 w 501155"/>
                  <a:gd name="connsiteY0" fmla="*/ 501126 h 502345"/>
                  <a:gd name="connsiteX1" fmla="*/ 0 w 501155"/>
                  <a:gd name="connsiteY1" fmla="*/ 474233 h 502345"/>
                  <a:gd name="connsiteX2" fmla="*/ 0 w 501155"/>
                  <a:gd name="connsiteY2" fmla="*/ 26890 h 502345"/>
                  <a:gd name="connsiteX3" fmla="*/ 26829 w 501155"/>
                  <a:gd name="connsiteY3" fmla="*/ 0 h 502345"/>
                  <a:gd name="connsiteX4" fmla="*/ 474327 w 501155"/>
                  <a:gd name="connsiteY4" fmla="*/ 0 h 502345"/>
                  <a:gd name="connsiteX5" fmla="*/ 501155 w 501155"/>
                  <a:gd name="connsiteY5" fmla="*/ 26890 h 502345"/>
                  <a:gd name="connsiteX6" fmla="*/ 501155 w 501155"/>
                  <a:gd name="connsiteY6" fmla="*/ 475459 h 502345"/>
                  <a:gd name="connsiteX7" fmla="*/ 474327 w 501155"/>
                  <a:gd name="connsiteY7" fmla="*/ 502345 h 502345"/>
                  <a:gd name="connsiteX8" fmla="*/ 26829 w 501155"/>
                  <a:gd name="connsiteY8" fmla="*/ 501126 h 50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155" h="502345">
                    <a:moveTo>
                      <a:pt x="26829" y="501126"/>
                    </a:moveTo>
                    <a:cubicBezTo>
                      <a:pt x="12192" y="501126"/>
                      <a:pt x="0" y="488902"/>
                      <a:pt x="0" y="474233"/>
                    </a:cubicBezTo>
                    <a:lnTo>
                      <a:pt x="0" y="26890"/>
                    </a:lnTo>
                    <a:cubicBezTo>
                      <a:pt x="0" y="12223"/>
                      <a:pt x="12192" y="0"/>
                      <a:pt x="26829" y="0"/>
                    </a:cubicBezTo>
                    <a:lnTo>
                      <a:pt x="474327" y="0"/>
                    </a:lnTo>
                    <a:cubicBezTo>
                      <a:pt x="488963" y="0"/>
                      <a:pt x="501155" y="12223"/>
                      <a:pt x="501155" y="26890"/>
                    </a:cubicBezTo>
                    <a:lnTo>
                      <a:pt x="501155" y="475459"/>
                    </a:lnTo>
                    <a:cubicBezTo>
                      <a:pt x="501155" y="490127"/>
                      <a:pt x="488963" y="502345"/>
                      <a:pt x="474327" y="502345"/>
                    </a:cubicBezTo>
                    <a:lnTo>
                      <a:pt x="26829" y="501126"/>
                    </a:ln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7BB238E-B2A7-9CA0-8689-B555D7EA5C2A}"/>
                  </a:ext>
                </a:extLst>
              </p:cNvPr>
              <p:cNvSpPr/>
              <p:nvPr/>
            </p:nvSpPr>
            <p:spPr>
              <a:xfrm>
                <a:off x="3843688" y="1557505"/>
                <a:ext cx="513347" cy="513347"/>
              </a:xfrm>
              <a:custGeom>
                <a:avLst/>
                <a:gdLst>
                  <a:gd name="connsiteX0" fmla="*/ 479203 w 513347"/>
                  <a:gd name="connsiteY0" fmla="*/ 12223 h 513347"/>
                  <a:gd name="connsiteX1" fmla="*/ 499936 w 513347"/>
                  <a:gd name="connsiteY1" fmla="*/ 33001 h 513347"/>
                  <a:gd name="connsiteX2" fmla="*/ 499936 w 513347"/>
                  <a:gd name="connsiteY2" fmla="*/ 481571 h 513347"/>
                  <a:gd name="connsiteX3" fmla="*/ 479203 w 513347"/>
                  <a:gd name="connsiteY3" fmla="*/ 502349 h 513347"/>
                  <a:gd name="connsiteX4" fmla="*/ 32925 w 513347"/>
                  <a:gd name="connsiteY4" fmla="*/ 502349 h 513347"/>
                  <a:gd name="connsiteX5" fmla="*/ 12192 w 513347"/>
                  <a:gd name="connsiteY5" fmla="*/ 480346 h 513347"/>
                  <a:gd name="connsiteX6" fmla="*/ 12192 w 513347"/>
                  <a:gd name="connsiteY6" fmla="*/ 33001 h 513347"/>
                  <a:gd name="connsiteX7" fmla="*/ 32925 w 513347"/>
                  <a:gd name="connsiteY7" fmla="*/ 12223 h 513347"/>
                  <a:gd name="connsiteX8" fmla="*/ 479203 w 513347"/>
                  <a:gd name="connsiteY8" fmla="*/ 12223 h 513347"/>
                  <a:gd name="connsiteX9" fmla="*/ 479203 w 513347"/>
                  <a:gd name="connsiteY9" fmla="*/ 0 h 513347"/>
                  <a:gd name="connsiteX10" fmla="*/ 32925 w 513347"/>
                  <a:gd name="connsiteY10" fmla="*/ 0 h 513347"/>
                  <a:gd name="connsiteX11" fmla="*/ 0 w 513347"/>
                  <a:gd name="connsiteY11" fmla="*/ 33001 h 513347"/>
                  <a:gd name="connsiteX12" fmla="*/ 0 w 513347"/>
                  <a:gd name="connsiteY12" fmla="*/ 481571 h 513347"/>
                  <a:gd name="connsiteX13" fmla="*/ 32925 w 513347"/>
                  <a:gd name="connsiteY13" fmla="*/ 513347 h 513347"/>
                  <a:gd name="connsiteX14" fmla="*/ 480423 w 513347"/>
                  <a:gd name="connsiteY14" fmla="*/ 513347 h 513347"/>
                  <a:gd name="connsiteX15" fmla="*/ 513347 w 513347"/>
                  <a:gd name="connsiteY15" fmla="*/ 480346 h 513347"/>
                  <a:gd name="connsiteX16" fmla="*/ 513347 w 513347"/>
                  <a:gd name="connsiteY16" fmla="*/ 33001 h 513347"/>
                  <a:gd name="connsiteX17" fmla="*/ 479203 w 513347"/>
                  <a:gd name="connsiteY17" fmla="*/ 0 h 51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347" h="513347">
                    <a:moveTo>
                      <a:pt x="479203" y="12223"/>
                    </a:moveTo>
                    <a:cubicBezTo>
                      <a:pt x="490183" y="12223"/>
                      <a:pt x="499936" y="22001"/>
                      <a:pt x="499936" y="33001"/>
                    </a:cubicBezTo>
                    <a:lnTo>
                      <a:pt x="499936" y="481571"/>
                    </a:lnTo>
                    <a:cubicBezTo>
                      <a:pt x="499936" y="492570"/>
                      <a:pt x="490183" y="502349"/>
                      <a:pt x="479203" y="502349"/>
                    </a:cubicBezTo>
                    <a:lnTo>
                      <a:pt x="32925" y="502349"/>
                    </a:lnTo>
                    <a:cubicBezTo>
                      <a:pt x="21945" y="501123"/>
                      <a:pt x="12192" y="491344"/>
                      <a:pt x="12192" y="480346"/>
                    </a:cubicBezTo>
                    <a:lnTo>
                      <a:pt x="12192" y="33001"/>
                    </a:lnTo>
                    <a:cubicBezTo>
                      <a:pt x="12192" y="22001"/>
                      <a:pt x="21945" y="12223"/>
                      <a:pt x="32925" y="12223"/>
                    </a:cubicBezTo>
                    <a:lnTo>
                      <a:pt x="479203" y="12223"/>
                    </a:lnTo>
                    <a:close/>
                    <a:moveTo>
                      <a:pt x="479203" y="0"/>
                    </a:moveTo>
                    <a:lnTo>
                      <a:pt x="32925" y="0"/>
                    </a:lnTo>
                    <a:cubicBezTo>
                      <a:pt x="14631" y="0"/>
                      <a:pt x="0" y="14667"/>
                      <a:pt x="0" y="33001"/>
                    </a:cubicBezTo>
                    <a:lnTo>
                      <a:pt x="0" y="481571"/>
                    </a:lnTo>
                    <a:cubicBezTo>
                      <a:pt x="0" y="498679"/>
                      <a:pt x="14631" y="513347"/>
                      <a:pt x="32925" y="513347"/>
                    </a:cubicBezTo>
                    <a:lnTo>
                      <a:pt x="480423" y="513347"/>
                    </a:lnTo>
                    <a:cubicBezTo>
                      <a:pt x="498717" y="513347"/>
                      <a:pt x="513347" y="498679"/>
                      <a:pt x="513347" y="480346"/>
                    </a:cubicBezTo>
                    <a:lnTo>
                      <a:pt x="513347" y="33001"/>
                    </a:lnTo>
                    <a:cubicBezTo>
                      <a:pt x="512128" y="14667"/>
                      <a:pt x="497498" y="0"/>
                      <a:pt x="479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3" name="Graphic 3">
              <a:extLst>
                <a:ext uri="{FF2B5EF4-FFF2-40B4-BE49-F238E27FC236}">
                  <a16:creationId xmlns:a16="http://schemas.microsoft.com/office/drawing/2014/main" id="{64521AF9-C650-163E-0AA6-C1181E46D722}"/>
                </a:ext>
              </a:extLst>
            </p:cNvPr>
            <p:cNvGrpSpPr/>
            <p:nvPr/>
          </p:nvGrpSpPr>
          <p:grpSpPr>
            <a:xfrm>
              <a:off x="3855886" y="1569731"/>
              <a:ext cx="488956" cy="488903"/>
              <a:chOff x="3855886" y="1569731"/>
              <a:chExt cx="488956" cy="488903"/>
            </a:xfrm>
            <a:solidFill>
              <a:srgbClr val="2D5967"/>
            </a:solidFill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06A3927-D6F0-C090-55D1-AB98E483245B}"/>
                  </a:ext>
                </a:extLst>
              </p:cNvPr>
              <p:cNvSpPr/>
              <p:nvPr/>
            </p:nvSpPr>
            <p:spPr>
              <a:xfrm>
                <a:off x="3855886" y="1618621"/>
                <a:ext cx="488956" cy="440013"/>
              </a:xfrm>
              <a:custGeom>
                <a:avLst/>
                <a:gdLst>
                  <a:gd name="connsiteX0" fmla="*/ 0 w 488956"/>
                  <a:gd name="connsiteY0" fmla="*/ 419235 h 440013"/>
                  <a:gd name="connsiteX1" fmla="*/ 20726 w 488956"/>
                  <a:gd name="connsiteY1" fmla="*/ 440013 h 440013"/>
                  <a:gd name="connsiteX2" fmla="*/ 468231 w 488956"/>
                  <a:gd name="connsiteY2" fmla="*/ 440013 h 440013"/>
                  <a:gd name="connsiteX3" fmla="*/ 488957 w 488956"/>
                  <a:gd name="connsiteY3" fmla="*/ 419235 h 440013"/>
                  <a:gd name="connsiteX4" fmla="*/ 488957 w 488956"/>
                  <a:gd name="connsiteY4" fmla="*/ 0 h 440013"/>
                  <a:gd name="connsiteX5" fmla="*/ 0 w 488956"/>
                  <a:gd name="connsiteY5" fmla="*/ 0 h 440013"/>
                  <a:gd name="connsiteX6" fmla="*/ 0 w 488956"/>
                  <a:gd name="connsiteY6" fmla="*/ 419235 h 440013"/>
                  <a:gd name="connsiteX7" fmla="*/ 18288 w 488956"/>
                  <a:gd name="connsiteY7" fmla="*/ 18334 h 440013"/>
                  <a:gd name="connsiteX8" fmla="*/ 469450 w 488956"/>
                  <a:gd name="connsiteY8" fmla="*/ 18334 h 440013"/>
                  <a:gd name="connsiteX9" fmla="*/ 469450 w 488956"/>
                  <a:gd name="connsiteY9" fmla="*/ 420455 h 440013"/>
                  <a:gd name="connsiteX10" fmla="*/ 467011 w 488956"/>
                  <a:gd name="connsiteY10" fmla="*/ 422899 h 440013"/>
                  <a:gd name="connsiteX11" fmla="*/ 20726 w 488956"/>
                  <a:gd name="connsiteY11" fmla="*/ 422899 h 440013"/>
                  <a:gd name="connsiteX12" fmla="*/ 18288 w 488956"/>
                  <a:gd name="connsiteY12" fmla="*/ 420455 h 440013"/>
                  <a:gd name="connsiteX13" fmla="*/ 18288 w 488956"/>
                  <a:gd name="connsiteY13" fmla="*/ 18334 h 44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956" h="440013">
                    <a:moveTo>
                      <a:pt x="0" y="419235"/>
                    </a:moveTo>
                    <a:cubicBezTo>
                      <a:pt x="0" y="430234"/>
                      <a:pt x="9754" y="440013"/>
                      <a:pt x="20726" y="440013"/>
                    </a:cubicBezTo>
                    <a:lnTo>
                      <a:pt x="468231" y="440013"/>
                    </a:lnTo>
                    <a:cubicBezTo>
                      <a:pt x="479203" y="440013"/>
                      <a:pt x="488957" y="430234"/>
                      <a:pt x="488957" y="419235"/>
                    </a:cubicBezTo>
                    <a:lnTo>
                      <a:pt x="488957" y="0"/>
                    </a:lnTo>
                    <a:lnTo>
                      <a:pt x="0" y="0"/>
                    </a:lnTo>
                    <a:lnTo>
                      <a:pt x="0" y="419235"/>
                    </a:lnTo>
                    <a:close/>
                    <a:moveTo>
                      <a:pt x="18288" y="18334"/>
                    </a:moveTo>
                    <a:lnTo>
                      <a:pt x="469450" y="18334"/>
                    </a:lnTo>
                    <a:lnTo>
                      <a:pt x="469450" y="420455"/>
                    </a:lnTo>
                    <a:cubicBezTo>
                      <a:pt x="469450" y="421680"/>
                      <a:pt x="468231" y="422899"/>
                      <a:pt x="467011" y="422899"/>
                    </a:cubicBezTo>
                    <a:lnTo>
                      <a:pt x="20726" y="422899"/>
                    </a:lnTo>
                    <a:cubicBezTo>
                      <a:pt x="19507" y="422899"/>
                      <a:pt x="18288" y="421680"/>
                      <a:pt x="18288" y="420455"/>
                    </a:cubicBezTo>
                    <a:lnTo>
                      <a:pt x="18288" y="18334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A926E79-F09A-18C4-DDE8-74B9E4AB5AE3}"/>
                  </a:ext>
                </a:extLst>
              </p:cNvPr>
              <p:cNvSpPr/>
              <p:nvPr/>
            </p:nvSpPr>
            <p:spPr>
              <a:xfrm>
                <a:off x="3855886" y="1569731"/>
                <a:ext cx="487737" cy="35445"/>
              </a:xfrm>
              <a:custGeom>
                <a:avLst/>
                <a:gdLst>
                  <a:gd name="connsiteX0" fmla="*/ 467011 w 487737"/>
                  <a:gd name="connsiteY0" fmla="*/ 0 h 35445"/>
                  <a:gd name="connsiteX1" fmla="*/ 20726 w 487737"/>
                  <a:gd name="connsiteY1" fmla="*/ 0 h 35445"/>
                  <a:gd name="connsiteX2" fmla="*/ 0 w 487737"/>
                  <a:gd name="connsiteY2" fmla="*/ 20778 h 35445"/>
                  <a:gd name="connsiteX3" fmla="*/ 0 w 487737"/>
                  <a:gd name="connsiteY3" fmla="*/ 35445 h 35445"/>
                  <a:gd name="connsiteX4" fmla="*/ 487738 w 487737"/>
                  <a:gd name="connsiteY4" fmla="*/ 35445 h 35445"/>
                  <a:gd name="connsiteX5" fmla="*/ 487738 w 487737"/>
                  <a:gd name="connsiteY5" fmla="*/ 20778 h 35445"/>
                  <a:gd name="connsiteX6" fmla="*/ 467011 w 487737"/>
                  <a:gd name="connsiteY6" fmla="*/ 0 h 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7737" h="35445">
                    <a:moveTo>
                      <a:pt x="467011" y="0"/>
                    </a:moveTo>
                    <a:lnTo>
                      <a:pt x="20726" y="0"/>
                    </a:lnTo>
                    <a:cubicBezTo>
                      <a:pt x="9754" y="0"/>
                      <a:pt x="0" y="9778"/>
                      <a:pt x="0" y="20778"/>
                    </a:cubicBezTo>
                    <a:lnTo>
                      <a:pt x="0" y="35445"/>
                    </a:lnTo>
                    <a:lnTo>
                      <a:pt x="487738" y="35445"/>
                    </a:lnTo>
                    <a:lnTo>
                      <a:pt x="487738" y="20778"/>
                    </a:lnTo>
                    <a:cubicBezTo>
                      <a:pt x="487738" y="9778"/>
                      <a:pt x="477984" y="0"/>
                      <a:pt x="467011" y="0"/>
                    </a:cubicBez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38B6685-33A8-42E0-C63E-3AC465E8058E}"/>
                  </a:ext>
                </a:extLst>
              </p:cNvPr>
              <p:cNvSpPr/>
              <p:nvPr/>
            </p:nvSpPr>
            <p:spPr>
              <a:xfrm>
                <a:off x="3916846" y="1698067"/>
                <a:ext cx="367024" cy="278675"/>
              </a:xfrm>
              <a:custGeom>
                <a:avLst/>
                <a:gdLst>
                  <a:gd name="connsiteX0" fmla="*/ 367024 w 367024"/>
                  <a:gd name="connsiteY0" fmla="*/ 51335 h 278675"/>
                  <a:gd name="connsiteX1" fmla="*/ 348730 w 367024"/>
                  <a:gd name="connsiteY1" fmla="*/ 33001 h 278675"/>
                  <a:gd name="connsiteX2" fmla="*/ 147542 w 367024"/>
                  <a:gd name="connsiteY2" fmla="*/ 33001 h 278675"/>
                  <a:gd name="connsiteX3" fmla="*/ 128029 w 367024"/>
                  <a:gd name="connsiteY3" fmla="*/ 7333 h 278675"/>
                  <a:gd name="connsiteX4" fmla="*/ 113398 w 367024"/>
                  <a:gd name="connsiteY4" fmla="*/ 0 h 278675"/>
                  <a:gd name="connsiteX5" fmla="*/ 18288 w 367024"/>
                  <a:gd name="connsiteY5" fmla="*/ 0 h 278675"/>
                  <a:gd name="connsiteX6" fmla="*/ 0 w 367024"/>
                  <a:gd name="connsiteY6" fmla="*/ 18334 h 278675"/>
                  <a:gd name="connsiteX7" fmla="*/ 0 w 367024"/>
                  <a:gd name="connsiteY7" fmla="*/ 278675 h 278675"/>
                  <a:gd name="connsiteX8" fmla="*/ 367024 w 367024"/>
                  <a:gd name="connsiteY8" fmla="*/ 278675 h 278675"/>
                  <a:gd name="connsiteX9" fmla="*/ 367024 w 367024"/>
                  <a:gd name="connsiteY9" fmla="*/ 51335 h 278675"/>
                  <a:gd name="connsiteX10" fmla="*/ 18288 w 367024"/>
                  <a:gd name="connsiteY10" fmla="*/ 18334 h 278675"/>
                  <a:gd name="connsiteX11" fmla="*/ 113398 w 367024"/>
                  <a:gd name="connsiteY11" fmla="*/ 18334 h 278675"/>
                  <a:gd name="connsiteX12" fmla="*/ 131686 w 367024"/>
                  <a:gd name="connsiteY12" fmla="*/ 41557 h 278675"/>
                  <a:gd name="connsiteX13" fmla="*/ 113398 w 367024"/>
                  <a:gd name="connsiteY13" fmla="*/ 64779 h 278675"/>
                  <a:gd name="connsiteX14" fmla="*/ 17069 w 367024"/>
                  <a:gd name="connsiteY14" fmla="*/ 64779 h 278675"/>
                  <a:gd name="connsiteX15" fmla="*/ 18288 w 367024"/>
                  <a:gd name="connsiteY15" fmla="*/ 18334 h 278675"/>
                  <a:gd name="connsiteX16" fmla="*/ 18288 w 367024"/>
                  <a:gd name="connsiteY16" fmla="*/ 18334 h 278675"/>
                  <a:gd name="connsiteX17" fmla="*/ 348730 w 367024"/>
                  <a:gd name="connsiteY17" fmla="*/ 260342 h 278675"/>
                  <a:gd name="connsiteX18" fmla="*/ 17069 w 367024"/>
                  <a:gd name="connsiteY18" fmla="*/ 260342 h 278675"/>
                  <a:gd name="connsiteX19" fmla="*/ 17069 w 367024"/>
                  <a:gd name="connsiteY19" fmla="*/ 83114 h 278675"/>
                  <a:gd name="connsiteX20" fmla="*/ 112179 w 367024"/>
                  <a:gd name="connsiteY20" fmla="*/ 83114 h 278675"/>
                  <a:gd name="connsiteX21" fmla="*/ 126810 w 367024"/>
                  <a:gd name="connsiteY21" fmla="*/ 75780 h 278675"/>
                  <a:gd name="connsiteX22" fmla="*/ 146317 w 367024"/>
                  <a:gd name="connsiteY22" fmla="*/ 50112 h 278675"/>
                  <a:gd name="connsiteX23" fmla="*/ 347511 w 367024"/>
                  <a:gd name="connsiteY23" fmla="*/ 50112 h 278675"/>
                  <a:gd name="connsiteX24" fmla="*/ 347511 w 367024"/>
                  <a:gd name="connsiteY24" fmla="*/ 260342 h 278675"/>
                  <a:gd name="connsiteX25" fmla="*/ 348730 w 367024"/>
                  <a:gd name="connsiteY25" fmla="*/ 260342 h 27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7024" h="278675">
                    <a:moveTo>
                      <a:pt x="367024" y="51335"/>
                    </a:moveTo>
                    <a:cubicBezTo>
                      <a:pt x="367024" y="41557"/>
                      <a:pt x="358490" y="33001"/>
                      <a:pt x="348730" y="33001"/>
                    </a:cubicBezTo>
                    <a:lnTo>
                      <a:pt x="147542" y="33001"/>
                    </a:lnTo>
                    <a:lnTo>
                      <a:pt x="128029" y="7333"/>
                    </a:lnTo>
                    <a:cubicBezTo>
                      <a:pt x="124371" y="2444"/>
                      <a:pt x="119494" y="0"/>
                      <a:pt x="113398" y="0"/>
                    </a:cubicBezTo>
                    <a:lnTo>
                      <a:pt x="18288" y="0"/>
                    </a:lnTo>
                    <a:cubicBezTo>
                      <a:pt x="8535" y="0"/>
                      <a:pt x="0" y="8556"/>
                      <a:pt x="0" y="18334"/>
                    </a:cubicBezTo>
                    <a:lnTo>
                      <a:pt x="0" y="278675"/>
                    </a:lnTo>
                    <a:lnTo>
                      <a:pt x="367024" y="278675"/>
                    </a:lnTo>
                    <a:lnTo>
                      <a:pt x="367024" y="51335"/>
                    </a:lnTo>
                    <a:close/>
                    <a:moveTo>
                      <a:pt x="18288" y="18334"/>
                    </a:moveTo>
                    <a:lnTo>
                      <a:pt x="113398" y="18334"/>
                    </a:lnTo>
                    <a:lnTo>
                      <a:pt x="131686" y="41557"/>
                    </a:lnTo>
                    <a:lnTo>
                      <a:pt x="113398" y="64779"/>
                    </a:lnTo>
                    <a:lnTo>
                      <a:pt x="17069" y="64779"/>
                    </a:lnTo>
                    <a:lnTo>
                      <a:pt x="18288" y="18334"/>
                    </a:lnTo>
                    <a:cubicBezTo>
                      <a:pt x="17069" y="18334"/>
                      <a:pt x="17069" y="18334"/>
                      <a:pt x="18288" y="18334"/>
                    </a:cubicBezTo>
                    <a:close/>
                    <a:moveTo>
                      <a:pt x="348730" y="260342"/>
                    </a:moveTo>
                    <a:lnTo>
                      <a:pt x="17069" y="260342"/>
                    </a:lnTo>
                    <a:lnTo>
                      <a:pt x="17069" y="83114"/>
                    </a:lnTo>
                    <a:lnTo>
                      <a:pt x="112179" y="83114"/>
                    </a:lnTo>
                    <a:cubicBezTo>
                      <a:pt x="118275" y="83114"/>
                      <a:pt x="123152" y="80669"/>
                      <a:pt x="126810" y="75780"/>
                    </a:cubicBezTo>
                    <a:lnTo>
                      <a:pt x="146317" y="50112"/>
                    </a:lnTo>
                    <a:lnTo>
                      <a:pt x="347511" y="50112"/>
                    </a:lnTo>
                    <a:lnTo>
                      <a:pt x="347511" y="260342"/>
                    </a:lnTo>
                    <a:lnTo>
                      <a:pt x="348730" y="260342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2C30A0C-9018-1D05-018C-B5C159AED6EE}"/>
                  </a:ext>
                </a:extLst>
              </p:cNvPr>
              <p:cNvSpPr/>
              <p:nvPr/>
            </p:nvSpPr>
            <p:spPr>
              <a:xfrm>
                <a:off x="3949771" y="1731071"/>
                <a:ext cx="70719" cy="18333"/>
              </a:xfrm>
              <a:custGeom>
                <a:avLst/>
                <a:gdLst>
                  <a:gd name="connsiteX0" fmla="*/ 70720 w 70719"/>
                  <a:gd name="connsiteY0" fmla="*/ 0 h 18333"/>
                  <a:gd name="connsiteX1" fmla="*/ 0 w 70719"/>
                  <a:gd name="connsiteY1" fmla="*/ 0 h 18333"/>
                  <a:gd name="connsiteX2" fmla="*/ 0 w 70719"/>
                  <a:gd name="connsiteY2" fmla="*/ 18334 h 18333"/>
                  <a:gd name="connsiteX3" fmla="*/ 70720 w 70719"/>
                  <a:gd name="connsiteY3" fmla="*/ 18334 h 18333"/>
                  <a:gd name="connsiteX4" fmla="*/ 70720 w 70719"/>
                  <a:gd name="connsiteY4" fmla="*/ 0 h 1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19" h="18333">
                    <a:moveTo>
                      <a:pt x="70720" y="0"/>
                    </a:moveTo>
                    <a:lnTo>
                      <a:pt x="0" y="0"/>
                    </a:lnTo>
                    <a:lnTo>
                      <a:pt x="0" y="18334"/>
                    </a:lnTo>
                    <a:lnTo>
                      <a:pt x="70720" y="18334"/>
                    </a:lnTo>
                    <a:lnTo>
                      <a:pt x="70720" y="0"/>
                    </a:lnTo>
                    <a:close/>
                  </a:path>
                </a:pathLst>
              </a:custGeom>
              <a:solidFill>
                <a:srgbClr val="2D5967"/>
              </a:solidFill>
              <a:ln w="6417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842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DA81-420C-338E-3D79-9452154D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–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list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9B8B3-5EF1-CE6A-8DDA-D5B712F84A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NFS-Zielverbindung muss in der Security List konfiguriert sein.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Andernfalls bleibt die Verbindung zum Dateisystem hängen.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E84F868-65EE-E4F4-3EC6-EE76A31D1F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303302"/>
              </p:ext>
            </p:extLst>
          </p:nvPr>
        </p:nvGraphicFramePr>
        <p:xfrm>
          <a:off x="270363" y="3429000"/>
          <a:ext cx="11382375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216271103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3374342864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128625054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1843427809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3207359754"/>
                    </a:ext>
                  </a:extLst>
                </a:gridCol>
              </a:tblGrid>
              <a:tr h="352157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 dirty="0">
                          <a:solidFill>
                            <a:srgbClr val="FFFFFF"/>
                          </a:solidFill>
                          <a:effectLst/>
                        </a:rPr>
                        <a:t>Rule Type​</a:t>
                      </a:r>
                      <a:endParaRPr lang="de-CH" b="1" i="0" dirty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>
                          <a:solidFill>
                            <a:srgbClr val="FFFFFF"/>
                          </a:solidFill>
                          <a:effectLst/>
                        </a:rPr>
                        <a:t>Source CIDR​</a:t>
                      </a:r>
                      <a:endParaRPr lang="de-CH" b="1" i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>
                          <a:solidFill>
                            <a:srgbClr val="FFFFFF"/>
                          </a:solidFill>
                          <a:effectLst/>
                        </a:rPr>
                        <a:t>IP Protocol​</a:t>
                      </a:r>
                      <a:endParaRPr lang="de-CH" b="1" i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>
                          <a:solidFill>
                            <a:srgbClr val="FFFFFF"/>
                          </a:solidFill>
                          <a:effectLst/>
                        </a:rPr>
                        <a:t>Source Port Range​</a:t>
                      </a:r>
                      <a:endParaRPr lang="de-CH" b="1" i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1">
                          <a:solidFill>
                            <a:srgbClr val="FFFFFF"/>
                          </a:solidFill>
                          <a:effectLst/>
                        </a:rPr>
                        <a:t>Destination Port Range​</a:t>
                      </a:r>
                      <a:endParaRPr lang="de-CH" b="1" i="0">
                        <a:solidFill>
                          <a:srgbClr val="FFFFFF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 dirty="0">
                          <a:solidFill>
                            <a:srgbClr val="636466"/>
                          </a:solidFill>
                          <a:effectLst/>
                        </a:rPr>
                        <a:t>Ingress​</a:t>
                      </a:r>
                      <a:endParaRPr lang="de-CH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10.0.0.0/16​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TCP​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All​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2048-2050​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0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Ingress​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10.0.0.0/16​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TCP​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2048-2050​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All​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Ingress​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10.0.0.0/16​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TCP​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All​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111​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 dirty="0">
                          <a:solidFill>
                            <a:srgbClr val="636466"/>
                          </a:solidFill>
                          <a:effectLst/>
                        </a:rPr>
                        <a:t>Ingress​</a:t>
                      </a:r>
                      <a:endParaRPr lang="de-CH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10.0.0.0/16​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TCP​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>
                          <a:solidFill>
                            <a:srgbClr val="636466"/>
                          </a:solidFill>
                          <a:effectLst/>
                        </a:rPr>
                        <a:t>111​</a:t>
                      </a:r>
                      <a:endParaRPr lang="de-CH" b="0" i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CH" b="0" dirty="0">
                          <a:solidFill>
                            <a:srgbClr val="636466"/>
                          </a:solidFill>
                          <a:effectLst/>
                        </a:rPr>
                        <a:t>All​</a:t>
                      </a:r>
                      <a:endParaRPr lang="de-CH" b="0" i="0" dirty="0">
                        <a:solidFill>
                          <a:srgbClr val="636466"/>
                        </a:solidFill>
                        <a:effectLst/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7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820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23F4-E9E0-3280-9DDE-7857A03E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– mount </a:t>
            </a:r>
            <a:r>
              <a:rPr lang="de-CH" dirty="0" err="1"/>
              <a:t>target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43AD-7B12-94DF-FE8E-E42DEB4A8F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Hier kommt das Bild nach dem Limit </a:t>
            </a:r>
            <a:r>
              <a:rPr lang="de-CH" dirty="0" err="1"/>
              <a:t>Increase</a:t>
            </a:r>
            <a:r>
              <a:rPr lang="de-CH" dirty="0"/>
              <a:t> hin.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372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C901-C3FB-5424-0DFC-39281831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mount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52F9B-9946-DBD2-ECC4-486FB7DBC5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2872" y="2183094"/>
            <a:ext cx="11382676" cy="438430"/>
          </a:xfrm>
        </p:spPr>
        <p:txBody>
          <a:bodyPr/>
          <a:lstStyle/>
          <a:p>
            <a:r>
              <a:rPr lang="de-CH" dirty="0"/>
              <a:t>$ </a:t>
            </a:r>
            <a:r>
              <a:rPr lang="de-CH" dirty="0" err="1"/>
              <a:t>sudo</a:t>
            </a:r>
            <a:r>
              <a:rPr lang="de-CH" dirty="0"/>
              <a:t> </a:t>
            </a:r>
            <a:r>
              <a:rPr lang="de-CH" dirty="0" err="1"/>
              <a:t>yum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nfs-utils</a:t>
            </a:r>
            <a:r>
              <a:rPr lang="de-CH" dirty="0"/>
              <a:t>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D520E-DB53-1C3F-CF00-4547F52BBD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4"/>
            <a:ext cx="11382041" cy="4384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NFS-Utilities installieren, falls noch nicht vorhanden.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7866F6-267C-C1F1-4B08-46B2BBAD1BB1}"/>
              </a:ext>
            </a:extLst>
          </p:cNvPr>
          <p:cNvSpPr txBox="1">
            <a:spLocks/>
          </p:cNvSpPr>
          <p:nvPr/>
        </p:nvSpPr>
        <p:spPr bwMode="gray">
          <a:xfrm>
            <a:off x="382872" y="3429000"/>
            <a:ext cx="11382676" cy="4384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vert="horz" lIns="108000" tIns="46800" rIns="108000" bIns="46800" rtlCol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 baseline="0">
                <a:solidFill>
                  <a:srgbClr val="000000"/>
                </a:solidFill>
                <a:latin typeface="Courier New" panose="02070309020205020404" pitchFamily="49" charset="0"/>
                <a:ea typeface="Open Sans Light" pitchFamily="2" charset="0"/>
                <a:cs typeface="Courier New" panose="02070309020205020404" pitchFamily="49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$ </a:t>
            </a:r>
            <a:r>
              <a:rPr lang="de-CH" dirty="0" err="1"/>
              <a:t>sudo</a:t>
            </a:r>
            <a:r>
              <a:rPr lang="de-CH" dirty="0"/>
              <a:t> </a:t>
            </a:r>
            <a:r>
              <a:rPr lang="de-CH" dirty="0" err="1"/>
              <a:t>mkdir</a:t>
            </a:r>
            <a:r>
              <a:rPr lang="de-CH" dirty="0"/>
              <a:t> -p /mnt/fss-a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6865731-7D04-0734-C359-FCCDA3F31CF7}"/>
              </a:ext>
            </a:extLst>
          </p:cNvPr>
          <p:cNvSpPr txBox="1">
            <a:spLocks/>
          </p:cNvSpPr>
          <p:nvPr/>
        </p:nvSpPr>
        <p:spPr bwMode="gray">
          <a:xfrm>
            <a:off x="396874" y="2990570"/>
            <a:ext cx="11382041" cy="438430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None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dirty="0"/>
              <a:t>Verzeichnis anlegen.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8010C0A-7BF5-7E42-5A4F-DE74CEC1E098}"/>
              </a:ext>
            </a:extLst>
          </p:cNvPr>
          <p:cNvSpPr txBox="1">
            <a:spLocks/>
          </p:cNvSpPr>
          <p:nvPr/>
        </p:nvSpPr>
        <p:spPr bwMode="gray">
          <a:xfrm>
            <a:off x="396239" y="4744290"/>
            <a:ext cx="11382676" cy="4384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vert="horz" lIns="108000" tIns="46800" rIns="108000" bIns="46800" rtlCol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 baseline="0">
                <a:solidFill>
                  <a:srgbClr val="000000"/>
                </a:solidFill>
                <a:latin typeface="Courier New" panose="02070309020205020404" pitchFamily="49" charset="0"/>
                <a:ea typeface="Open Sans Light" pitchFamily="2" charset="0"/>
                <a:cs typeface="Courier New" panose="02070309020205020404" pitchFamily="49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mount 10.0.0.9:/</a:t>
            </a:r>
            <a:r>
              <a:rPr lang="en-US" dirty="0" err="1"/>
              <a:t>fss</a:t>
            </a:r>
            <a:r>
              <a:rPr lang="en-US" dirty="0"/>
              <a:t>-a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fss</a:t>
            </a:r>
            <a:r>
              <a:rPr lang="en-US" dirty="0"/>
              <a:t>-a</a:t>
            </a:r>
            <a:endParaRPr lang="de-CH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F5EADEF-CC8E-5457-6A46-C346C4260CE7}"/>
              </a:ext>
            </a:extLst>
          </p:cNvPr>
          <p:cNvSpPr txBox="1">
            <a:spLocks/>
          </p:cNvSpPr>
          <p:nvPr/>
        </p:nvSpPr>
        <p:spPr bwMode="gray">
          <a:xfrm>
            <a:off x="410241" y="4305860"/>
            <a:ext cx="11382041" cy="438430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Wingdings" pitchFamily="2" charset="2"/>
              <a:buNone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de-CH" dirty="0"/>
              <a:t>NFS anhängen – mount.</a:t>
            </a:r>
          </a:p>
        </p:txBody>
      </p:sp>
    </p:spTree>
    <p:extLst>
      <p:ext uri="{BB962C8B-B14F-4D97-AF65-F5344CB8AC3E}">
        <p14:creationId xmlns:p14="http://schemas.microsoft.com/office/powerpoint/2010/main" val="2050628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C622-15B2-A1A4-D297-55F78D39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performance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E5F9-C15A-2995-7FC4-1087E5784D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Leistungssteigerung bei der Dateispeicherung durch Parallelität.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Werkzeuge zur parallelen Ausführung von Dateivorgängen verwenden wie </a:t>
            </a:r>
            <a:r>
              <a:rPr lang="de-CH" b="1" dirty="0" err="1"/>
              <a:t>partar</a:t>
            </a:r>
            <a:r>
              <a:rPr lang="de-CH" dirty="0"/>
              <a:t>, </a:t>
            </a:r>
            <a:r>
              <a:rPr lang="de-CH" b="1" dirty="0" err="1"/>
              <a:t>parcp</a:t>
            </a:r>
            <a:r>
              <a:rPr lang="de-CH" dirty="0"/>
              <a:t> und </a:t>
            </a:r>
            <a:r>
              <a:rPr lang="de-CH" b="1" dirty="0" err="1"/>
              <a:t>parcp</a:t>
            </a:r>
            <a:r>
              <a:rPr lang="de-CH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Um die Latenz zu minimieren, sollten sich Clients, Targets und Dateisysteme im selben AD befinden.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Einschränkungen der VNICs der Oracle Cloud Infrastructure: jedes Einhängeziel ist auf etwa </a:t>
            </a:r>
            <a:r>
              <a:rPr lang="de-CH" dirty="0" err="1"/>
              <a:t>etwa</a:t>
            </a:r>
            <a:r>
              <a:rPr lang="de-CH" dirty="0"/>
              <a:t> 600 MB/s Lese- oder Schreibverkehr beschränkt.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Tools installieren: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5295438-C468-A5F4-4E4B-EB2A8E133F3B}"/>
              </a:ext>
            </a:extLst>
          </p:cNvPr>
          <p:cNvSpPr txBox="1">
            <a:spLocks/>
          </p:cNvSpPr>
          <p:nvPr/>
        </p:nvSpPr>
        <p:spPr bwMode="gray">
          <a:xfrm>
            <a:off x="396240" y="5142874"/>
            <a:ext cx="11382676" cy="4384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vert="horz" lIns="108000" tIns="46800" rIns="108000" bIns="46800" rtlCol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 baseline="0">
                <a:solidFill>
                  <a:srgbClr val="000000"/>
                </a:solidFill>
                <a:latin typeface="Courier New" panose="02070309020205020404" pitchFamily="49" charset="0"/>
                <a:ea typeface="Open Sans Light" pitchFamily="2" charset="0"/>
                <a:cs typeface="Courier New" panose="02070309020205020404" pitchFamily="49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–y </a:t>
            </a:r>
            <a:r>
              <a:rPr lang="en-US" dirty="0" err="1"/>
              <a:t>fss</a:t>
            </a:r>
            <a:r>
              <a:rPr lang="en-US" dirty="0"/>
              <a:t>-parallel-tools​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772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0B9E-57D3-95C3-215F-33327AF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Iam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und gruppen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8F02-33BB-114C-B208-D6D28376A1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8425" y="4177594"/>
            <a:ext cx="11382676" cy="363143"/>
          </a:xfrm>
        </p:spPr>
        <p:txBody>
          <a:bodyPr/>
          <a:lstStyle/>
          <a:p>
            <a:r>
              <a:rPr lang="en-US" dirty="0"/>
              <a:t>ALLOW GROUP Administrators to manage all-resources IN TENANCY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84C3-7DBF-2C78-92F8-B90BBC829508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IAM = Identity und Access Management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Regelt welche Art von Zugang eine Gruppe von Nutzern hat und auf welche spezifischen Ressourcen sie zugreifen darf.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OCI-Konsolen oder REST-API Benutzer muss einer Gruppe angehören.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Gruppe können Regeln – sogenannte IAM </a:t>
            </a:r>
            <a:r>
              <a:rPr lang="de-CH" dirty="0" err="1"/>
              <a:t>Policies</a:t>
            </a:r>
            <a:r>
              <a:rPr lang="de-CH" dirty="0"/>
              <a:t> – hinterlegt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Beispiel von </a:t>
            </a:r>
            <a:r>
              <a:rPr lang="de-CH" dirty="0" err="1"/>
              <a:t>Policies</a:t>
            </a:r>
            <a:r>
              <a:rPr lang="de-CH" dirty="0"/>
              <a:t>:</a:t>
            </a:r>
          </a:p>
          <a:p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6940211-5861-4BF6-352E-DFA2BB35AD5C}"/>
              </a:ext>
            </a:extLst>
          </p:cNvPr>
          <p:cNvSpPr txBox="1">
            <a:spLocks/>
          </p:cNvSpPr>
          <p:nvPr/>
        </p:nvSpPr>
        <p:spPr bwMode="gray">
          <a:xfrm>
            <a:off x="396847" y="4880072"/>
            <a:ext cx="11382676" cy="129607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vert="horz" lIns="108000" tIns="46800" rIns="108000" bIns="46800" rtlCol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 baseline="0">
                <a:solidFill>
                  <a:srgbClr val="000000"/>
                </a:solidFill>
                <a:latin typeface="Courier New" panose="02070309020205020404" pitchFamily="49" charset="0"/>
                <a:ea typeface="Open Sans Light" pitchFamily="2" charset="0"/>
                <a:cs typeface="Courier New" panose="02070309020205020404" pitchFamily="49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 GROUP </a:t>
            </a:r>
            <a:r>
              <a:rPr lang="en-US" dirty="0" err="1"/>
              <a:t>InstanceLaunchers</a:t>
            </a:r>
            <a:r>
              <a:rPr lang="en-US" dirty="0"/>
              <a:t> to manage instance-family in compartment ABC</a:t>
            </a:r>
          </a:p>
          <a:p>
            <a:r>
              <a:rPr lang="en-US" dirty="0"/>
              <a:t>Allow GROUP </a:t>
            </a:r>
            <a:r>
              <a:rPr lang="en-US" dirty="0" err="1"/>
              <a:t>InstanceLaunchers</a:t>
            </a:r>
            <a:r>
              <a:rPr lang="en-US" dirty="0"/>
              <a:t> to read app-catalog-listing in tenancy</a:t>
            </a:r>
          </a:p>
          <a:p>
            <a:r>
              <a:rPr lang="en-US" dirty="0"/>
              <a:t>Allow GROUP </a:t>
            </a:r>
            <a:r>
              <a:rPr lang="en-US" dirty="0" err="1"/>
              <a:t>InstanceLaunchers</a:t>
            </a:r>
            <a:r>
              <a:rPr lang="en-US" dirty="0"/>
              <a:t> to use volume-family in compartment ABC</a:t>
            </a:r>
          </a:p>
          <a:p>
            <a:r>
              <a:rPr lang="en-US" dirty="0"/>
              <a:t>Allow GROUP </a:t>
            </a:r>
            <a:r>
              <a:rPr lang="en-US" dirty="0" err="1"/>
              <a:t>InstanceLaunchers</a:t>
            </a:r>
            <a:r>
              <a:rPr lang="en-US" dirty="0"/>
              <a:t> to use virtual-network-family in compartment XYZ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837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01352-2B38-7019-E00D-54C85713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3E7FF-829C-5C22-E1AC-92E881C05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4430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5751-4F89-F591-723D-79E45CAB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2543-03BF-9E8F-81B6-065AAC3722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Hochleistungs-Speicherplattform im Internet-Format (S3).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Speicher für eine unbegrenzte Menge unstrukturierter Daten jedes Inhaltstyps wie Bilder und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Langzeit-Archivierung, Storage für Logs, grosse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handelt sich um einen regionalen Dienst, der nicht an eine Recheninstanz gebunden 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Zugriff kann von jedem Ort im Internet erfolgen, solange Sie über den Endpunkt und die Zugriffsrechte verfügen.</a:t>
            </a:r>
          </a:p>
        </p:txBody>
      </p:sp>
    </p:spTree>
    <p:extLst>
      <p:ext uri="{BB962C8B-B14F-4D97-AF65-F5344CB8AC3E}">
        <p14:creationId xmlns:p14="http://schemas.microsoft.com/office/powerpoint/2010/main" val="2169582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7D8C-9799-3AD9-5CEF-8F13DBCC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begriffe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993D-488B-E847-998E-E27030395D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b="1" dirty="0" err="1"/>
              <a:t>Object</a:t>
            </a:r>
            <a:endParaRPr lang="de-C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Jede Art von Daten</a:t>
            </a:r>
          </a:p>
          <a:p>
            <a:r>
              <a:rPr lang="de-CH" b="1" dirty="0" err="1"/>
              <a:t>Bucket</a:t>
            </a:r>
            <a:endParaRPr lang="de-C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Region basierter logischer Datenbehälter für die Objekte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Ist mit einem einzigen </a:t>
            </a:r>
            <a:r>
              <a:rPr lang="de-CH" dirty="0" err="1"/>
              <a:t>Compartment</a:t>
            </a:r>
            <a:r>
              <a:rPr lang="de-CH" dirty="0"/>
              <a:t> verbunden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Wird als privat betrachtet und erfordert Authentifizierung und Autorisierung</a:t>
            </a:r>
          </a:p>
          <a:p>
            <a:r>
              <a:rPr lang="de-CH" b="1" dirty="0"/>
              <a:t>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Container der obersten Ebene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die Steuerung der </a:t>
            </a:r>
            <a:r>
              <a:rPr lang="de-CH" dirty="0" err="1"/>
              <a:t>Bucket</a:t>
            </a:r>
            <a:r>
              <a:rPr lang="de-CH" dirty="0"/>
              <a:t>-Benennung in der </a:t>
            </a:r>
            <a:r>
              <a:rPr lang="de-CH" dirty="0" err="1"/>
              <a:t>Tenancy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4977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5AB0-200A-F818-EB5B-3F8F5845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sicherheit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0AFF-79AC-AB64-DBBB-0F485EC7EC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Starke Konsistenz - sie erhalten immer die aktuellste Kopie der Daten, die in das System geschrieben wurden.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Dauerhaftigkeit - die Daten werden in mehreren in mehreren </a:t>
            </a:r>
            <a:r>
              <a:rPr lang="de-CH" dirty="0" err="1"/>
              <a:t>Availability</a:t>
            </a:r>
            <a:r>
              <a:rPr lang="de-CH" dirty="0"/>
              <a:t> Domains gespeichert.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Datenredundanz wird aktiv überwacht.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Verschlüsselung mit 256-Bit </a:t>
            </a:r>
            <a:r>
              <a:rPr lang="de-CH" dirty="0" err="1"/>
              <a:t>Advanced</a:t>
            </a:r>
            <a:r>
              <a:rPr lang="de-CH" dirty="0"/>
              <a:t> Encryption Standard (AES-256).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Jedes Objekt wird mit seinem eigenen Schlüssel verschlüsselt. Die Objektschlüssel werden mit einem Master-Schlüssel verschlüsselt, der häufig rotiert wird.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Verschlüsselung ist standardmässig aktiviert und kann nicht ausgeschaltet werden.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80478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F67D-E4F0-0528-A372-58B44280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– </a:t>
            </a:r>
            <a:r>
              <a:rPr lang="de-CH" dirty="0" err="1"/>
              <a:t>lifecycle</a:t>
            </a:r>
            <a:r>
              <a:rPr lang="de-CH" dirty="0"/>
              <a:t> </a:t>
            </a:r>
            <a:r>
              <a:rPr lang="de-CH" dirty="0" err="1"/>
              <a:t>policies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6A21-932D-29CA-24C3-FCFF4E7DBD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Spezifikation des Storage Tiers muss bei der Erstellung eines </a:t>
            </a:r>
            <a:r>
              <a:rPr lang="de-CH" dirty="0" err="1"/>
              <a:t>Buckets</a:t>
            </a:r>
            <a:r>
              <a:rPr lang="de-CH" dirty="0"/>
              <a:t> festgelegt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Spezifikation kann später nicht mehr geändert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Verwaltet durch Lifecycle Policy Regeln.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/>
              <a:t>Standard </a:t>
            </a:r>
            <a:r>
              <a:rPr lang="de-CH" b="1" dirty="0" err="1"/>
              <a:t>Object</a:t>
            </a:r>
            <a:r>
              <a:rPr lang="de-CH" b="1" dirty="0"/>
              <a:t> Storage Tier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Für Daten, auf die Sie schnell, sofort und häufig zugreifen müssen</a:t>
            </a:r>
            <a:br>
              <a:rPr lang="de-CH" dirty="0"/>
            </a:b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/>
              <a:t>Archive Storage Tier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Seltener Zugriff auf Daten, die aber lange Zeiträume aufbewahrt werden müssen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Maximal 1 Stunde bis das erste Byte (TTFB – Time To First Byte) gelesen werden kann.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Wiederhergestellte Daten werden maximal 240 Stunden behalten.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9489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EA122A-DE9A-4B30-3390-C7F1C5C6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96" y="4102343"/>
            <a:ext cx="5407570" cy="2450503"/>
          </a:xfrm>
          <a:prstGeom prst="rect">
            <a:avLst/>
          </a:prstGeom>
          <a:ln>
            <a:solidFill>
              <a:srgbClr val="55B8A4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E4E5A-117A-3C95-24B6-CCEAECC1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storage</a:t>
            </a:r>
            <a:r>
              <a:rPr lang="de-CH" dirty="0"/>
              <a:t> - </a:t>
            </a:r>
            <a:r>
              <a:rPr lang="de-CH" dirty="0" err="1"/>
              <a:t>features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6EA9-44CA-3E33-DD85-4FD172FA09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Auto-</a:t>
            </a:r>
            <a:r>
              <a:rPr lang="de-CH" dirty="0" err="1"/>
              <a:t>Tiering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Versioning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Object</a:t>
            </a:r>
            <a:r>
              <a:rPr lang="de-CH" dirty="0"/>
              <a:t>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Uncommited</a:t>
            </a:r>
            <a:r>
              <a:rPr lang="de-CH" dirty="0"/>
              <a:t> Multipart </a:t>
            </a:r>
            <a:br>
              <a:rPr lang="de-CH" dirty="0"/>
            </a:br>
            <a:r>
              <a:rPr lang="de-CH" dirty="0"/>
              <a:t>Upload </a:t>
            </a:r>
            <a:r>
              <a:rPr lang="de-CH" dirty="0" err="1"/>
              <a:t>Cleanups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26D26-B800-CA91-E898-B1F6F95A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14" y="1630362"/>
            <a:ext cx="7186110" cy="4492275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2670193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C073A-228C-D4AF-7039-5C13C7F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582D-7394-ED37-49C1-A0C087C1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7796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6450-5218-811B-DCE2-D21D147E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92A5-F6B6-33B1-34EF-4DDCC81B85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Ermöglicht die Verteilung des Datenverkehrs von einem Entry Point zu mehreren Targets im Virtual Cloud Network (VCN).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Load Balancer ist ein regional hoch verfügbarer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Public und Private Load Balancer.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zwei unterschiedliche Typen: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Load Balancer: Layer 7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Network Load Balancer: Layer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Intern wird in OCI ein zweiter Load Balancer für die Hochverfügbarkeit erstellt.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SSL wird unterstützt.</a:t>
            </a:r>
          </a:p>
        </p:txBody>
      </p:sp>
    </p:spTree>
    <p:extLst>
      <p:ext uri="{BB962C8B-B14F-4D97-AF65-F5344CB8AC3E}">
        <p14:creationId xmlns:p14="http://schemas.microsoft.com/office/powerpoint/2010/main" val="19859581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CFAD-B433-5BC4-F862-5C997C26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Balancer - Architektur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D71BA-B959-70A6-884B-6A48F32298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26937" y="1405391"/>
            <a:ext cx="7782023" cy="4740275"/>
          </a:xfrm>
        </p:spPr>
      </p:pic>
    </p:spTree>
    <p:extLst>
      <p:ext uri="{BB962C8B-B14F-4D97-AF65-F5344CB8AC3E}">
        <p14:creationId xmlns:p14="http://schemas.microsoft.com/office/powerpoint/2010/main" val="3171327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6BFD-7716-9A87-D8D3-4E7C82D9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– </a:t>
            </a:r>
            <a:r>
              <a:rPr lang="de-CH" dirty="0" err="1"/>
              <a:t>public</a:t>
            </a:r>
            <a:r>
              <a:rPr lang="de-CH" dirty="0"/>
              <a:t> oder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0D74-2044-506C-51F6-CF56E2B99E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Public​ Load 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Akzeptiert</a:t>
            </a:r>
            <a:r>
              <a:rPr lang="en-US" dirty="0"/>
              <a:t> </a:t>
            </a:r>
            <a:r>
              <a:rPr lang="en-US" dirty="0" err="1"/>
              <a:t>Anfragen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Bekommt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Public IP </a:t>
            </a:r>
            <a:r>
              <a:rPr lang="en-US" dirty="0" err="1"/>
              <a:t>Adresse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nur eine </a:t>
            </a:r>
            <a:r>
              <a:rPr lang="de-CH" dirty="0" err="1"/>
              <a:t>Availability</a:t>
            </a:r>
            <a:r>
              <a:rPr lang="de-CH" dirty="0"/>
              <a:t> Domain verfügbar ist, benötigen Sie nur ein Subnetz</a:t>
            </a:r>
          </a:p>
          <a:p>
            <a:endParaRPr lang="en-US" dirty="0"/>
          </a:p>
          <a:p>
            <a:r>
              <a:rPr lang="en-US" b="1" dirty="0"/>
              <a:t>Private​ Load 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Isoliert den Load Balancer vom Internet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Zugriff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VCNs </a:t>
            </a:r>
            <a:r>
              <a:rPr lang="en-US" dirty="0" err="1"/>
              <a:t>möglich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19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458B-9B25-26CE-B482-7B7407B8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IAM </a:t>
            </a:r>
            <a:r>
              <a:rPr lang="de-CH" dirty="0" err="1"/>
              <a:t>Authentifiziierungsmöglichkeiten</a:t>
            </a:r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E7D0D0-8E92-9EA7-8C3D-68F115517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b="1" dirty="0"/>
              <a:t>Username und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Klassiker.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Das Initialpasswort muss bei der ersten Anmeldung in die OCI </a:t>
            </a:r>
            <a:r>
              <a:rPr lang="de-CH" dirty="0" err="1"/>
              <a:t>Console</a:t>
            </a:r>
            <a:r>
              <a:rPr lang="de-CH" dirty="0"/>
              <a:t> geändert werden.</a:t>
            </a:r>
          </a:p>
          <a:p>
            <a:r>
              <a:rPr lang="de-CH" b="1" dirty="0"/>
              <a:t>API </a:t>
            </a:r>
            <a:r>
              <a:rPr lang="de-CH" b="1" dirty="0" err="1"/>
              <a:t>Signing</a:t>
            </a:r>
            <a:r>
              <a:rPr lang="de-CH" b="1" dirty="0"/>
              <a:t> Key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Wird im Zusammenhang mit dem SDK oder CLI benötigt.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Ist im PEM Format.</a:t>
            </a:r>
          </a:p>
          <a:p>
            <a:r>
              <a:rPr lang="de-CH" b="1" dirty="0"/>
              <a:t>Auth Token</a:t>
            </a:r>
          </a:p>
          <a:p>
            <a:r>
              <a:rPr lang="de-CH" dirty="0"/>
              <a:t>Oracle-generierter Token-String für 3rd-Party Services oder Services welche keine API-</a:t>
            </a:r>
            <a:r>
              <a:rPr lang="de-CH" dirty="0" err="1"/>
              <a:t>Signing</a:t>
            </a:r>
            <a:r>
              <a:rPr lang="de-CH" dirty="0"/>
              <a:t>-Key basierte </a:t>
            </a:r>
            <a:r>
              <a:rPr lang="de-CH" dirty="0" err="1"/>
              <a:t>Methoder</a:t>
            </a:r>
            <a:r>
              <a:rPr lang="de-CH" dirty="0"/>
              <a:t> unterstützen (bspw. OCI </a:t>
            </a:r>
            <a:r>
              <a:rPr lang="de-CH" dirty="0" err="1"/>
              <a:t>Object</a:t>
            </a:r>
            <a:r>
              <a:rPr lang="de-CH" dirty="0"/>
              <a:t> Store).</a:t>
            </a:r>
          </a:p>
        </p:txBody>
      </p:sp>
    </p:spTree>
    <p:extLst>
      <p:ext uri="{BB962C8B-B14F-4D97-AF65-F5344CB8AC3E}">
        <p14:creationId xmlns:p14="http://schemas.microsoft.com/office/powerpoint/2010/main" val="14807230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7F93-6FA2-90C0-BA22-1948DC87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Balancer - Begriffe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9400-C68E-615B-16AA-196FE7A3B7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Load </a:t>
            </a:r>
            <a:r>
              <a:rPr lang="de-CH" dirty="0" err="1"/>
              <a:t>Balancing</a:t>
            </a:r>
            <a:r>
              <a:rPr lang="de-CH" dirty="0"/>
              <a:t> Policy regelt die Verteilung vom eingehenden Datenverkehr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Round-Robin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IP-Hash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Least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Backend-Server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Anwendungsserver -  Antwort auf den eingehenden TCP- oder HTTP-Verkehr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Health Checks - ein Test zur Bestätigung der Verfügbarkeit von Backend-Servern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TCP-Ebene 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HTTP-Ebene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Backend Set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Liste von Backend-Servern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Listener</a:t>
            </a:r>
            <a:r>
              <a:rPr lang="de-CH" dirty="0"/>
              <a:t> – Prüft eingehenden Verkehr auf der Load Balancer IP Adresse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17766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8C21-9004-AAD7-8A1B-91EC86E3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- </a:t>
            </a:r>
            <a:r>
              <a:rPr lang="de-CH" dirty="0" err="1"/>
              <a:t>policies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ACC8-BC9F-C1F1-2455-068302AC66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b="1" dirty="0"/>
              <a:t>Round Robin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Standardrichtlinie, verteilt den eingehenden Datenverkehr nacheinander an jeden Server in einem Backend-Set. </a:t>
            </a:r>
            <a:br>
              <a:rPr lang="de-CH" dirty="0"/>
            </a:br>
            <a:endParaRPr lang="de-CH" dirty="0"/>
          </a:p>
          <a:p>
            <a:r>
              <a:rPr lang="de-CH" b="1" dirty="0"/>
              <a:t>IP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Verwendet die Quell-IP-Adresse einer eingehenden Anfrage als </a:t>
            </a:r>
            <a:r>
              <a:rPr lang="de-CH" dirty="0" err="1"/>
              <a:t>Hashing</a:t>
            </a:r>
            <a:r>
              <a:rPr lang="de-CH" dirty="0"/>
              <a:t>-Schlüssel, um nicht eindeutigen Datenverkehr an denselben Backend-Server</a:t>
            </a:r>
          </a:p>
          <a:p>
            <a:r>
              <a:rPr lang="de-CH" b="1" dirty="0"/>
              <a:t>Least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Leitet eingehenden Non-</a:t>
            </a:r>
            <a:r>
              <a:rPr lang="de-CH" dirty="0" err="1"/>
              <a:t>Sticky</a:t>
            </a:r>
            <a:r>
              <a:rPr lang="de-CH" dirty="0"/>
              <a:t>-Request-Verkehr an den Backend-Server mit den wenigsten </a:t>
            </a:r>
            <a:br>
              <a:rPr lang="de-CH" dirty="0"/>
            </a:br>
            <a:r>
              <a:rPr lang="de-CH" dirty="0"/>
              <a:t>aktiven Verbindungen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7322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5D39-3917-E113-4755-F1CBFFBB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- </a:t>
            </a:r>
            <a:r>
              <a:rPr lang="de-CH" dirty="0" err="1"/>
              <a:t>bandbreite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F7AA-7614-6BB3-C331-78B7FE184A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Bandbreite kann flexibel angepasst werden.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24714-AA04-3549-CEA1-4AC4B41F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96" y="3618939"/>
            <a:ext cx="4512556" cy="2195707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3341431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26B-A48C-DFDC-FE4C-5CC24A85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balancer</a:t>
            </a:r>
            <a:r>
              <a:rPr lang="de-CH" dirty="0"/>
              <a:t> – </a:t>
            </a:r>
            <a:r>
              <a:rPr lang="de-CH" dirty="0" err="1"/>
              <a:t>health</a:t>
            </a:r>
            <a:r>
              <a:rPr lang="de-CH" dirty="0"/>
              <a:t>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7CF0-ED99-AA6A-C92B-CE2344BEB4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Health Check ist ein Test, der die Verfügbarkeit der Backend-Server bestätigt.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Health Check ist aktiviert für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 err="1"/>
              <a:t>Backends</a:t>
            </a:r>
            <a:endParaRPr lang="de-CH" dirty="0"/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Backend Sets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Gesamter Load 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gibt vier 4 Stufen vom Health Status (ok, </a:t>
            </a:r>
            <a:r>
              <a:rPr lang="de-CH" dirty="0" err="1"/>
              <a:t>warning</a:t>
            </a:r>
            <a:r>
              <a:rPr lang="de-CH" dirty="0"/>
              <a:t>, </a:t>
            </a:r>
            <a:r>
              <a:rPr lang="de-CH" dirty="0" err="1"/>
              <a:t>critical</a:t>
            </a:r>
            <a:r>
              <a:rPr lang="de-CH" dirty="0"/>
              <a:t>, </a:t>
            </a:r>
            <a:r>
              <a:rPr lang="de-CH" dirty="0" err="1"/>
              <a:t>unknown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Gesundheitsstatus wird alle drei Minuten aktualisiert.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Eine feinere Granularität ist nicht verfügbar.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AD251-A1A4-DC86-CC9C-FF703689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344" y="3004214"/>
            <a:ext cx="2447619" cy="2819048"/>
          </a:xfrm>
          <a:prstGeom prst="rect">
            <a:avLst/>
          </a:prstGeom>
          <a:ln>
            <a:solidFill>
              <a:srgbClr val="55B8A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D52FD-ED3F-FE5B-A009-8BEBC5634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6" y="5102135"/>
            <a:ext cx="7721600" cy="1442253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19320908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50FE-5385-B80B-D82A-33F44338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Load </a:t>
            </a:r>
            <a:r>
              <a:rPr lang="de-CH" dirty="0" err="1"/>
              <a:t>balanacer</a:t>
            </a:r>
            <a:r>
              <a:rPr lang="de-CH" dirty="0"/>
              <a:t> – </a:t>
            </a:r>
            <a:r>
              <a:rPr lang="de-CH" dirty="0" err="1"/>
              <a:t>logging</a:t>
            </a:r>
            <a:r>
              <a:rPr lang="de-CH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9374-4B3F-0426-52C3-7B11EDA368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empfiehlt sich, das </a:t>
            </a:r>
            <a:r>
              <a:rPr lang="de-CH" dirty="0" err="1"/>
              <a:t>Logging</a:t>
            </a:r>
            <a:r>
              <a:rPr lang="de-CH" dirty="0"/>
              <a:t> auf Stufe </a:t>
            </a:r>
            <a:r>
              <a:rPr lang="de-CH" b="1" dirty="0"/>
              <a:t>Access Logs </a:t>
            </a:r>
            <a:r>
              <a:rPr lang="de-CH" dirty="0"/>
              <a:t>einzuschalten.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Load Balancer-Zugriffsprotokolle erfassen detaillierte Informationen über Anfragen, die an den Load Balancer gesendet werden wie: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Die Zeit, zu der die Anfrage empfangen wurde.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Die IP-Adressen des Clients und des zwischengeschalteten HTTP-Proxys.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Die Zeit, die der Load Balancer und das Backend für die Bearbeitung der Anfrage benötigen.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3FC4B-5AAD-4557-1510-5B86DA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2" y="5150339"/>
            <a:ext cx="7925762" cy="1548772"/>
          </a:xfrm>
          <a:prstGeom prst="rect">
            <a:avLst/>
          </a:prstGeom>
          <a:ln>
            <a:solidFill>
              <a:srgbClr val="55B8A4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60782-92B6-20C1-DFC5-BFD7F15D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895" y="3914007"/>
            <a:ext cx="5485394" cy="2472663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2626468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F76F-9917-119C-A7AB-57CD017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Lab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96EA-535B-D80B-2440-26CB60FFD9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LAB 05 Load Balancer – </a:t>
            </a:r>
            <a:r>
              <a:rPr lang="en-US" dirty="0"/>
              <a:t>http://code.oradba.ch/doag2022/lab/oci-compute-lb/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30815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4A773-D548-CCBF-1802-A47E5498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1645C-9960-F7AB-F893-B7BA43A3D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15434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768C-5DE6-AB68-6373-C022EC6A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übersicht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69B4-2BE1-4756-1079-3B37618793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Bare </a:t>
            </a:r>
            <a:r>
              <a:rPr lang="de-CH" dirty="0" err="1"/>
              <a:t>Metal</a:t>
            </a:r>
            <a:r>
              <a:rPr lang="de-CH" dirty="0"/>
              <a:t> und virtuelle Maschinen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Exadata</a:t>
            </a:r>
            <a:r>
              <a:rPr lang="de-CH" dirty="0"/>
              <a:t> DB-Systeme (</a:t>
            </a:r>
            <a:r>
              <a:rPr lang="de-CH" dirty="0" err="1"/>
              <a:t>ExaCC</a:t>
            </a:r>
            <a:r>
              <a:rPr lang="de-CH" dirty="0"/>
              <a:t> / </a:t>
            </a:r>
            <a:r>
              <a:rPr lang="de-CH" dirty="0" err="1"/>
              <a:t>ExaCS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Autonomous</a:t>
            </a:r>
            <a:r>
              <a:rPr lang="de-CH" dirty="0"/>
              <a:t>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Schnelle Bereitstellung und voller Zugriff auf die Funktionen und Optionen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RAC und Data </a:t>
            </a:r>
            <a:r>
              <a:rPr lang="de-CH" dirty="0" err="1"/>
              <a:t>Guard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Oracle verwaltet die unterliegende Infrastruktur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Lifecycle-Automatisierung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Patching</a:t>
            </a:r>
            <a:r>
              <a:rPr lang="de-CH" dirty="0"/>
              <a:t>, Sicherung und Wiederherstellung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Vollständig integrierte OCI-Sicherheit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IAM, TDE, RMAN, Block Volume Verschlüsselung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BYOL oder Lizenz inbegriffen</a:t>
            </a:r>
          </a:p>
        </p:txBody>
      </p:sp>
    </p:spTree>
    <p:extLst>
      <p:ext uri="{BB962C8B-B14F-4D97-AF65-F5344CB8AC3E}">
        <p14:creationId xmlns:p14="http://schemas.microsoft.com/office/powerpoint/2010/main" val="33390099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A65E-3A18-309F-845E-3652C475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- </a:t>
            </a:r>
            <a:r>
              <a:rPr lang="en-US" dirty="0"/>
              <a:t>Virtual Machine (VM) Database (DB) Systems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B516-8D7D-DF4C-D282-A1AE74B9A8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Zwei unterschiedliche Typen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1 </a:t>
            </a:r>
            <a:r>
              <a:rPr lang="de-CH" dirty="0" err="1"/>
              <a:t>Node</a:t>
            </a:r>
            <a:r>
              <a:rPr lang="de-CH" dirty="0"/>
              <a:t> VM DB System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de-CH" dirty="0"/>
              <a:t>2 </a:t>
            </a:r>
            <a:r>
              <a:rPr lang="de-CH" dirty="0" err="1"/>
              <a:t>Node</a:t>
            </a:r>
            <a:r>
              <a:rPr lang="de-CH" dirty="0"/>
              <a:t> VM DB System mit RAC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DB-System besteht aus einem ORACLE_HOME und kann nur eine  (Container) Database beinhalten.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Storage und Shapes können skaliert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RAC VM werden in unterschiedliche Fault Domains provisioniert.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Dataguard</a:t>
            </a:r>
            <a:r>
              <a:rPr lang="de-CH" dirty="0"/>
              <a:t> innerhalb und ausserhalb AD ist unterstützt.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8633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B25B-2155-DAC0-45CE-32F23277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- </a:t>
            </a:r>
            <a:r>
              <a:rPr lang="en-US" dirty="0"/>
              <a:t>Virtual Machine (VM) Storage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0987-87A2-C95F-7739-FE02634FC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876" y="1731963"/>
            <a:ext cx="4925402" cy="4740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kann zwischen Logical Volume Manger und ASM (Bei RAC Voraussetzung) gewählt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Block </a:t>
            </a:r>
            <a:r>
              <a:rPr lang="de-CH" dirty="0" err="1"/>
              <a:t>Volumes</a:t>
            </a:r>
            <a:r>
              <a:rPr lang="de-CH" dirty="0"/>
              <a:t> werden im Hintergrund mit </a:t>
            </a:r>
            <a:r>
              <a:rPr lang="de-CH" dirty="0" err="1"/>
              <a:t>iSCSI</a:t>
            </a:r>
            <a:r>
              <a:rPr lang="de-CH" dirty="0"/>
              <a:t> angebunden.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Es wird die ASM-Redundanz verwendet (3-fach </a:t>
            </a:r>
            <a:r>
              <a:rPr lang="de-CH" dirty="0" err="1"/>
              <a:t>Mirroring</a:t>
            </a:r>
            <a:r>
              <a:rPr lang="de-CH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LVM: max. 81920 GB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ASM: max. 8192 GB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Disk-Performance ist abhängig vom gewählten Shape.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413F3-A9D3-EF19-26ED-5B1D79E3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62" y="1731963"/>
            <a:ext cx="6235609" cy="3110042"/>
          </a:xfrm>
          <a:prstGeom prst="rect">
            <a:avLst/>
          </a:prstGeom>
          <a:ln>
            <a:solidFill>
              <a:srgbClr val="55B8A4"/>
            </a:solidFill>
          </a:ln>
        </p:spPr>
      </p:pic>
    </p:spTree>
    <p:extLst>
      <p:ext uri="{BB962C8B-B14F-4D97-AF65-F5344CB8AC3E}">
        <p14:creationId xmlns:p14="http://schemas.microsoft.com/office/powerpoint/2010/main" val="115782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E2B-C9FC-E730-67F5-5A612875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Compartment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FE7E-1A0C-6697-DA3D-3DADE9989B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err="1"/>
              <a:t>Compartment</a:t>
            </a:r>
            <a:r>
              <a:rPr lang="de-CH" dirty="0"/>
              <a:t> ist eine Sammlung zusammengehöriger Ressourcen (VCN, Instanzen etc.), auf die nur zugegriffen werden kann von Gruppen welche eine entsprechende Berechtigung erhalten haben.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Compartments</a:t>
            </a:r>
            <a:r>
              <a:rPr lang="de-CH" dirty="0"/>
              <a:t> helfen Ihnen bei der Organisation und Kontrolle des Zugriffs auf Ihre Ressourcen, es sind logische Organisationseinheiten.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</a:t>
            </a:r>
            <a:r>
              <a:rPr lang="de-CH" dirty="0" err="1"/>
              <a:t>Compartment</a:t>
            </a:r>
            <a:r>
              <a:rPr lang="de-CH" dirty="0"/>
              <a:t> kann nach der Erstellung gelöscht oder umbenannt werden sobald keine </a:t>
            </a:r>
            <a:r>
              <a:rPr lang="de-CH" dirty="0" err="1"/>
              <a:t>Resourcen</a:t>
            </a:r>
            <a:r>
              <a:rPr lang="de-CH" dirty="0"/>
              <a:t> mehr drin sind.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Resourcen</a:t>
            </a:r>
            <a:r>
              <a:rPr lang="de-CH" dirty="0"/>
              <a:t> können in den meisten Fällen in andere </a:t>
            </a:r>
            <a:r>
              <a:rPr lang="de-CH" dirty="0" err="1"/>
              <a:t>Compartments</a:t>
            </a:r>
            <a:r>
              <a:rPr lang="de-CH" dirty="0"/>
              <a:t> verschoben werden.</a:t>
            </a:r>
          </a:p>
        </p:txBody>
      </p:sp>
    </p:spTree>
    <p:extLst>
      <p:ext uri="{BB962C8B-B14F-4D97-AF65-F5344CB8AC3E}">
        <p14:creationId xmlns:p14="http://schemas.microsoft.com/office/powerpoint/2010/main" val="19293649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916E-7328-5BEA-A31E-7AA9E04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- </a:t>
            </a:r>
            <a:r>
              <a:rPr lang="en-US" dirty="0"/>
              <a:t>Virtual Machine (VM) Storage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03CC6-7BD0-E98A-9635-D0BF9F6E52DC}"/>
              </a:ext>
            </a:extLst>
          </p:cNvPr>
          <p:cNvSpPr/>
          <p:nvPr/>
        </p:nvSpPr>
        <p:spPr>
          <a:xfrm>
            <a:off x="2094523" y="4306278"/>
            <a:ext cx="2055446" cy="5627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Block Storage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C3CF3-E56C-0E45-93FE-0B25C01A6D46}"/>
              </a:ext>
            </a:extLst>
          </p:cNvPr>
          <p:cNvSpPr/>
          <p:nvPr/>
        </p:nvSpPr>
        <p:spPr>
          <a:xfrm>
            <a:off x="2094523" y="3667371"/>
            <a:ext cx="2055446" cy="56270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ASM Disk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CDD7A-13A8-10E1-B628-4CD48A8D988C}"/>
              </a:ext>
            </a:extLst>
          </p:cNvPr>
          <p:cNvSpPr/>
          <p:nvPr/>
        </p:nvSpPr>
        <p:spPr>
          <a:xfrm>
            <a:off x="2094523" y="3028464"/>
            <a:ext cx="1219200" cy="56270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F254D-649B-0334-887E-EBB9F9DFECAA}"/>
              </a:ext>
            </a:extLst>
          </p:cNvPr>
          <p:cNvSpPr/>
          <p:nvPr/>
        </p:nvSpPr>
        <p:spPr>
          <a:xfrm>
            <a:off x="3395784" y="3028463"/>
            <a:ext cx="754185" cy="56270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FD9DA4-AD65-35DA-6C95-1B955417BC92}"/>
              </a:ext>
            </a:extLst>
          </p:cNvPr>
          <p:cNvSpPr/>
          <p:nvPr/>
        </p:nvSpPr>
        <p:spPr>
          <a:xfrm>
            <a:off x="2094523" y="2407139"/>
            <a:ext cx="2055446" cy="56270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644CFF-06AF-D9A4-052F-96A8CB5E31DB}"/>
              </a:ext>
            </a:extLst>
          </p:cNvPr>
          <p:cNvSpPr/>
          <p:nvPr/>
        </p:nvSpPr>
        <p:spPr>
          <a:xfrm>
            <a:off x="7545754" y="4306278"/>
            <a:ext cx="2055446" cy="5627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Block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AB618-64E4-55BA-4530-C57FED47822C}"/>
              </a:ext>
            </a:extLst>
          </p:cNvPr>
          <p:cNvSpPr/>
          <p:nvPr/>
        </p:nvSpPr>
        <p:spPr>
          <a:xfrm>
            <a:off x="7545754" y="3667371"/>
            <a:ext cx="2055446" cy="56270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VM Disk </a:t>
            </a:r>
            <a:r>
              <a:rPr lang="de-CH" sz="1400" b="1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Volumes</a:t>
            </a:r>
            <a:endParaRPr lang="de-CH" sz="14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26F749-39CC-F464-353F-3581FF608A3D}"/>
              </a:ext>
            </a:extLst>
          </p:cNvPr>
          <p:cNvSpPr/>
          <p:nvPr/>
        </p:nvSpPr>
        <p:spPr>
          <a:xfrm>
            <a:off x="7545754" y="3046047"/>
            <a:ext cx="2055446" cy="56270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Volume Groups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194AD-9677-94D7-721A-74507C392C7A}"/>
              </a:ext>
            </a:extLst>
          </p:cNvPr>
          <p:cNvSpPr/>
          <p:nvPr/>
        </p:nvSpPr>
        <p:spPr>
          <a:xfrm>
            <a:off x="7545754" y="2407139"/>
            <a:ext cx="2055446" cy="56270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Logical </a:t>
            </a:r>
            <a:r>
              <a:rPr lang="de-CH" sz="1400" b="1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Volumes</a:t>
            </a:r>
            <a:endParaRPr lang="de-CH" sz="14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57FF0-690A-A645-C5DC-42B7A94FF539}"/>
              </a:ext>
            </a:extLst>
          </p:cNvPr>
          <p:cNvSpPr/>
          <p:nvPr/>
        </p:nvSpPr>
        <p:spPr>
          <a:xfrm>
            <a:off x="7545754" y="1785815"/>
            <a:ext cx="2055446" cy="56270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ext4 /u01, /u02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ED276-31E7-E07F-EB2D-1844DF184E21}"/>
              </a:ext>
            </a:extLst>
          </p:cNvPr>
          <p:cNvSpPr txBox="1"/>
          <p:nvPr/>
        </p:nvSpPr>
        <p:spPr>
          <a:xfrm>
            <a:off x="1936797" y="4945185"/>
            <a:ext cx="25251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Grid</a:t>
            </a:r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Infrastructure 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5A30F-2E89-EC16-F2A2-0F1AFC527870}"/>
              </a:ext>
            </a:extLst>
          </p:cNvPr>
          <p:cNvSpPr txBox="1"/>
          <p:nvPr/>
        </p:nvSpPr>
        <p:spPr>
          <a:xfrm>
            <a:off x="7380212" y="4956684"/>
            <a:ext cx="22057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Logical Volume Stack</a:t>
            </a:r>
          </a:p>
          <a:p>
            <a:pPr algn="ctr"/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«Fast </a:t>
            </a:r>
            <a:r>
              <a:rPr lang="de-CH" sz="1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Provisioning</a:t>
            </a:r>
            <a:r>
              <a:rPr lang="de-CH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9548659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B975-5E22-D9ED-5105-A8251652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- </a:t>
            </a:r>
            <a:r>
              <a:rPr lang="en-US" dirty="0"/>
              <a:t>Virtual Machine (VM) BACKUP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AE29-1C4D-2158-D474-0E17EAC366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Das Datenbank-Backup kann auf dem OCI </a:t>
            </a:r>
            <a:r>
              <a:rPr lang="de-CH" dirty="0" err="1"/>
              <a:t>Object</a:t>
            </a:r>
            <a:r>
              <a:rPr lang="de-CH" dirty="0"/>
              <a:t> Storage gespeichert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Lokal ist die Fast Recovery Area (FRA) als Ziel möglich – aber nur manuell konfigurierbar.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Backups werden automatisch ausgeführt.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Verschlüsselung erfolgt mit dem Datenbank-TDE-Key.</a:t>
            </a:r>
          </a:p>
        </p:txBody>
      </p:sp>
    </p:spTree>
    <p:extLst>
      <p:ext uri="{BB962C8B-B14F-4D97-AF65-F5344CB8AC3E}">
        <p14:creationId xmlns:p14="http://schemas.microsoft.com/office/powerpoint/2010/main" val="29999646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DC4A-D654-4260-614E-C0002365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- </a:t>
            </a:r>
            <a:r>
              <a:rPr lang="de-CH" dirty="0" err="1"/>
              <a:t>Iam</a:t>
            </a:r>
            <a:r>
              <a:rPr lang="de-CH" dirty="0"/>
              <a:t> </a:t>
            </a:r>
            <a:r>
              <a:rPr lang="de-CH" dirty="0" err="1"/>
              <a:t>delete</a:t>
            </a:r>
            <a:r>
              <a:rPr lang="de-CH" dirty="0"/>
              <a:t> </a:t>
            </a:r>
            <a:r>
              <a:rPr lang="de-CH" dirty="0" err="1"/>
              <a:t>prevention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2AB3C-1A66-6C69-7162-27BD98FD0A2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6240" y="3362120"/>
            <a:ext cx="11382676" cy="628583"/>
          </a:xfrm>
        </p:spPr>
        <p:txBody>
          <a:bodyPr/>
          <a:lstStyle/>
          <a:p>
            <a:r>
              <a:rPr lang="en-US" dirty="0"/>
              <a:t>Allow group </a:t>
            </a:r>
            <a:r>
              <a:rPr lang="en-US" dirty="0" err="1"/>
              <a:t>DBUsers</a:t>
            </a:r>
            <a:r>
              <a:rPr lang="en-US" dirty="0"/>
              <a:t> to manage databases in tenancy​</a:t>
            </a:r>
          </a:p>
          <a:p>
            <a:r>
              <a:rPr lang="en-US" dirty="0"/>
              <a:t>where </a:t>
            </a:r>
            <a:r>
              <a:rPr lang="en-US" dirty="0" err="1"/>
              <a:t>request.permission</a:t>
            </a:r>
            <a:r>
              <a:rPr lang="en-US" dirty="0"/>
              <a:t>!='DATABASE_DELETE' ​</a:t>
            </a:r>
          </a:p>
          <a:p>
            <a:endParaRPr lang="en-US" dirty="0"/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D0636-8865-5313-63AF-CAA57EC6A05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2872" y="2382173"/>
            <a:ext cx="11382676" cy="628584"/>
          </a:xfrm>
        </p:spPr>
        <p:txBody>
          <a:bodyPr/>
          <a:lstStyle/>
          <a:p>
            <a:r>
              <a:rPr lang="en-US" dirty="0"/>
              <a:t>Allow group </a:t>
            </a:r>
            <a:r>
              <a:rPr lang="en-US" dirty="0" err="1"/>
              <a:t>DBUsers</a:t>
            </a:r>
            <a:r>
              <a:rPr lang="en-US" dirty="0"/>
              <a:t> to manage </a:t>
            </a:r>
            <a:r>
              <a:rPr lang="en-US" dirty="0" err="1"/>
              <a:t>db</a:t>
            </a:r>
            <a:r>
              <a:rPr lang="en-US" dirty="0"/>
              <a:t>-systems in tenancy​</a:t>
            </a:r>
          </a:p>
          <a:p>
            <a:r>
              <a:rPr lang="en-US" dirty="0"/>
              <a:t>where </a:t>
            </a:r>
            <a:r>
              <a:rPr lang="en-US" dirty="0" err="1"/>
              <a:t>request.permission</a:t>
            </a:r>
            <a:r>
              <a:rPr lang="en-US" dirty="0"/>
              <a:t>!='DB_SYSTEM_DELETE'​​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1E972-DF5F-E7AB-D3F7-E81754A7316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6874" y="1744663"/>
            <a:ext cx="11382041" cy="5452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Mittels einer IAM Regel können User am Löschen von Database Systems gehindert werden.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8EE62D4-780E-C7ED-9273-0CA86902DAA3}"/>
              </a:ext>
            </a:extLst>
          </p:cNvPr>
          <p:cNvSpPr txBox="1">
            <a:spLocks/>
          </p:cNvSpPr>
          <p:nvPr/>
        </p:nvSpPr>
        <p:spPr bwMode="gray">
          <a:xfrm>
            <a:off x="404662" y="4390264"/>
            <a:ext cx="11382676" cy="62858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vert="horz" lIns="108000" tIns="46800" rIns="108000" bIns="46800" rtlCol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kern="1200" baseline="0">
                <a:solidFill>
                  <a:srgbClr val="000000"/>
                </a:solidFill>
                <a:latin typeface="Courier New" panose="02070309020205020404" pitchFamily="49" charset="0"/>
                <a:ea typeface="Open Sans Light" pitchFamily="2" charset="0"/>
                <a:cs typeface="Courier New" panose="02070309020205020404" pitchFamily="49" charset="0"/>
              </a:defRPr>
            </a:lvl1pPr>
            <a:lvl2pPr marL="296326" indent="-296326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623984" indent="-239994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899562" indent="-243411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1132389" indent="-232828" algn="l" defTabSz="1200121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  <a:lvl6pPr marL="1365217" indent="-232828" algn="l" defTabSz="1219170" rtl="0" eaLnBrk="1" latinLnBrk="0" hangingPunct="1">
              <a:lnSpc>
                <a:spcPct val="90000"/>
              </a:lnSpc>
              <a:spcBef>
                <a:spcPts val="300"/>
              </a:spcBef>
              <a:buClrTx/>
              <a:buFont typeface="Courier New" panose="02070309020205020404" pitchFamily="49" charset="0"/>
              <a:buChar char="o"/>
              <a:tabLst/>
              <a:defRPr sz="2000" b="0" i="0" kern="1200" baseline="0">
                <a:solidFill>
                  <a:srgbClr val="0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6pPr>
            <a:lvl7pPr marL="623984" indent="-239994" algn="l" defTabSz="1219170" rtl="0" eaLnBrk="1" latinLnBrk="0" hangingPunct="1">
              <a:lnSpc>
                <a:spcPts val="2533"/>
              </a:lnSpc>
              <a:spcBef>
                <a:spcPts val="1200"/>
              </a:spcBef>
              <a:buClr>
                <a:schemeClr val="tx1"/>
              </a:buClr>
              <a:buFont typeface="Segoe UI" pitchFamily="34" charset="0"/>
              <a:buChar char="&gt;"/>
              <a:defRPr sz="2133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 group </a:t>
            </a:r>
            <a:r>
              <a:rPr lang="en-US" dirty="0" err="1"/>
              <a:t>DBUsers</a:t>
            </a:r>
            <a:r>
              <a:rPr lang="en-US" dirty="0"/>
              <a:t> to manage </a:t>
            </a:r>
            <a:r>
              <a:rPr lang="en-US" dirty="0" err="1"/>
              <a:t>db</a:t>
            </a:r>
            <a:r>
              <a:rPr lang="en-US" dirty="0"/>
              <a:t>-homes in tenancy​</a:t>
            </a:r>
          </a:p>
          <a:p>
            <a:r>
              <a:rPr lang="en-US" dirty="0"/>
              <a:t>where </a:t>
            </a:r>
            <a:r>
              <a:rPr lang="en-US" dirty="0" err="1"/>
              <a:t>request.permission</a:t>
            </a:r>
            <a:r>
              <a:rPr lang="en-US" dirty="0"/>
              <a:t>!='DB_HOME_DELETE'​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71489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0F8B-6940-3397-B7D2-F3B67616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– Bare </a:t>
            </a:r>
            <a:r>
              <a:rPr lang="de-CH" dirty="0" err="1"/>
              <a:t>metal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7B82-C105-3480-5AB1-D31EAC30FD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Bare </a:t>
            </a:r>
            <a:r>
              <a:rPr lang="de-CH" dirty="0" err="1"/>
              <a:t>Metal</a:t>
            </a:r>
            <a:r>
              <a:rPr lang="de-CH" dirty="0"/>
              <a:t> DB Systems laufen auf Bare </a:t>
            </a:r>
            <a:r>
              <a:rPr lang="de-CH" dirty="0" err="1"/>
              <a:t>Metal</a:t>
            </a:r>
            <a:r>
              <a:rPr lang="de-CH" dirty="0"/>
              <a:t> Servers mit Oracle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Server aus der X7-Baureihe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One-Node</a:t>
            </a:r>
            <a:r>
              <a:rPr lang="de-CH" dirty="0"/>
              <a:t> Database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Locally</a:t>
            </a:r>
            <a:r>
              <a:rPr lang="de-CH" dirty="0"/>
              <a:t> </a:t>
            </a:r>
            <a:r>
              <a:rPr lang="de-CH" dirty="0" err="1"/>
              <a:t>attached</a:t>
            </a:r>
            <a:r>
              <a:rPr lang="de-CH" dirty="0"/>
              <a:t> NVME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BM.DenseIO2.52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en-US" dirty="0"/>
              <a:t>1-node DB System </a:t>
            </a:r>
            <a:r>
              <a:rPr lang="en-US" dirty="0" err="1"/>
              <a:t>mit</a:t>
            </a:r>
            <a:r>
              <a:rPr lang="en-US" dirty="0"/>
              <a:t> bis </a:t>
            </a:r>
            <a:r>
              <a:rPr lang="en-US" dirty="0" err="1"/>
              <a:t>zu</a:t>
            </a:r>
            <a:r>
              <a:rPr lang="en-US" dirty="0"/>
              <a:t> 52 CPU Cores, 768 GB Memory und 8 6.4 TB locally attached </a:t>
            </a:r>
            <a:r>
              <a:rPr lang="en-US" dirty="0" err="1"/>
              <a:t>NVMe</a:t>
            </a:r>
            <a:r>
              <a:rPr lang="en-US" dirty="0"/>
              <a:t> Devices (51.2 TB Total).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BM.DenseIO1.36</a:t>
            </a:r>
          </a:p>
          <a:p>
            <a:pPr marL="639226" lvl="1" indent="-342900">
              <a:buFont typeface="Arial" panose="020B0604020202020204" pitchFamily="34" charset="0"/>
              <a:buChar char="•"/>
            </a:pPr>
            <a:r>
              <a:rPr lang="en-US" dirty="0"/>
              <a:t>1-node DB System </a:t>
            </a:r>
            <a:r>
              <a:rPr lang="en-US" dirty="0" err="1"/>
              <a:t>mit</a:t>
            </a:r>
            <a:r>
              <a:rPr lang="en-US" dirty="0"/>
              <a:t> bis </a:t>
            </a:r>
            <a:r>
              <a:rPr lang="en-US" dirty="0" err="1"/>
              <a:t>zu</a:t>
            </a:r>
            <a:r>
              <a:rPr lang="en-US" dirty="0"/>
              <a:t> 36 CPU Cores, 512 GB Memory und 9 3.2 TB locally attached </a:t>
            </a:r>
            <a:r>
              <a:rPr lang="en-US" dirty="0" err="1"/>
              <a:t>NVMe</a:t>
            </a:r>
            <a:r>
              <a:rPr lang="en-US" dirty="0"/>
              <a:t> Devices (28.8 TB Total).</a:t>
            </a:r>
            <a:endParaRPr lang="de-CH" dirty="0"/>
          </a:p>
          <a:p>
            <a:pPr lvl="1" indent="0">
              <a:buNone/>
            </a:pPr>
            <a:endParaRPr lang="de-CH" dirty="0"/>
          </a:p>
          <a:p>
            <a:pPr marL="639226" lvl="1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639226" lvl="1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982ED0-0725-7386-49A5-5381C18F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663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34E4-203B-9D06-0311-0BD55D85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– Oracle </a:t>
            </a:r>
            <a:r>
              <a:rPr lang="de-CH" dirty="0" err="1"/>
              <a:t>Exadata</a:t>
            </a:r>
            <a:r>
              <a:rPr lang="de-CH" dirty="0"/>
              <a:t> Database Service on Dedicated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C5D2-34E0-D583-4EE6-06E267A677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extreme Performance benötigt wird.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X8/X7 Systeme mit </a:t>
            </a:r>
            <a:r>
              <a:rPr lang="de-CH" dirty="0" err="1"/>
              <a:t>Compute</a:t>
            </a:r>
            <a:r>
              <a:rPr lang="de-CH" dirty="0"/>
              <a:t> Servers und integriertem </a:t>
            </a:r>
            <a:br>
              <a:rPr lang="de-CH" dirty="0"/>
            </a:br>
            <a:r>
              <a:rPr lang="de-CH" dirty="0"/>
              <a:t>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Bis </a:t>
            </a:r>
            <a:r>
              <a:rPr lang="en-US" dirty="0" err="1"/>
              <a:t>zu</a:t>
            </a:r>
            <a:r>
              <a:rPr lang="en-US" dirty="0"/>
              <a:t> 2.5 PB Database Size und 1.6 PB PCI </a:t>
            </a:r>
            <a:r>
              <a:rPr lang="en-US" dirty="0" err="1"/>
              <a:t>NVMe</a:t>
            </a:r>
            <a:r>
              <a:rPr lang="en-US" dirty="0"/>
              <a:t>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Latest Generation Intel® Xeon®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Latest Generation Intel® Xeon®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Bis 1600 Database Server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Bis 44 TB DDR4 DRAM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Pas-per-Use </a:t>
            </a:r>
            <a:r>
              <a:rPr lang="en-US" dirty="0" err="1"/>
              <a:t>Abrechung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Flexibel</a:t>
            </a:r>
            <a:r>
              <a:rPr lang="en-US" dirty="0"/>
              <a:t> </a:t>
            </a:r>
            <a:r>
              <a:rPr lang="en-US" dirty="0" err="1"/>
              <a:t>skalierbar</a:t>
            </a:r>
            <a:r>
              <a:rPr lang="en-US" dirty="0"/>
              <a:t>.</a:t>
            </a:r>
            <a:endParaRPr lang="de-C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57C683-2088-858C-F419-FAF08F95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97" y="1813169"/>
            <a:ext cx="4024616" cy="32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E6E27-306B-7420-BDDB-9F5FDBC5538F}"/>
              </a:ext>
            </a:extLst>
          </p:cNvPr>
          <p:cNvSpPr txBox="1"/>
          <p:nvPr/>
        </p:nvSpPr>
        <p:spPr>
          <a:xfrm>
            <a:off x="8643815" y="5126037"/>
            <a:ext cx="12134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Source: oracle.com</a:t>
            </a:r>
          </a:p>
        </p:txBody>
      </p:sp>
    </p:spTree>
    <p:extLst>
      <p:ext uri="{BB962C8B-B14F-4D97-AF65-F5344CB8AC3E}">
        <p14:creationId xmlns:p14="http://schemas.microsoft.com/office/powerpoint/2010/main" val="2382670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34E4-203B-9D06-0311-0BD55D85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– Oracle </a:t>
            </a:r>
            <a:r>
              <a:rPr lang="de-CH" dirty="0" err="1"/>
              <a:t>Exadata</a:t>
            </a:r>
            <a:r>
              <a:rPr lang="de-CH" dirty="0"/>
              <a:t> Database Service on </a:t>
            </a:r>
            <a:r>
              <a:rPr lang="de-CH" dirty="0" err="1"/>
              <a:t>Cloud@Customer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C5D2-34E0-D583-4EE6-06E267A677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 </a:t>
            </a:r>
            <a:r>
              <a:rPr lang="de-CH" dirty="0" err="1"/>
              <a:t>Exadata</a:t>
            </a:r>
            <a:r>
              <a:rPr lang="de-CH" dirty="0"/>
              <a:t> steht im eigenen Rechenzentrum, </a:t>
            </a:r>
            <a:r>
              <a:rPr lang="de-CH" dirty="0" err="1"/>
              <a:t>managed</a:t>
            </a:r>
            <a:r>
              <a:rPr lang="de-CH" dirty="0"/>
              <a:t> mit Oracle Cloud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Grundsätzlich gleiche Ausstattung und Funktionen wie </a:t>
            </a:r>
            <a:r>
              <a:rPr lang="de-CH" dirty="0" err="1"/>
              <a:t>ExaCS</a:t>
            </a:r>
            <a:r>
              <a:rPr lang="de-CH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E6E27-306B-7420-BDDB-9F5FDBC5538F}"/>
              </a:ext>
            </a:extLst>
          </p:cNvPr>
          <p:cNvSpPr txBox="1"/>
          <p:nvPr/>
        </p:nvSpPr>
        <p:spPr>
          <a:xfrm>
            <a:off x="8643815" y="5126037"/>
            <a:ext cx="12134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Source: oracle.com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C64AE-5458-F60C-829A-2BC6F946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88" y="3299044"/>
            <a:ext cx="7724401" cy="2796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DFA26-DF29-353E-171A-A0E8D9C5B349}"/>
              </a:ext>
            </a:extLst>
          </p:cNvPr>
          <p:cNvSpPr txBox="1"/>
          <p:nvPr/>
        </p:nvSpPr>
        <p:spPr>
          <a:xfrm>
            <a:off x="8335107" y="6114828"/>
            <a:ext cx="121347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Source: oracle.com</a:t>
            </a:r>
          </a:p>
        </p:txBody>
      </p:sp>
    </p:spTree>
    <p:extLst>
      <p:ext uri="{BB962C8B-B14F-4D97-AF65-F5344CB8AC3E}">
        <p14:creationId xmlns:p14="http://schemas.microsoft.com/office/powerpoint/2010/main" val="21376869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A108-ACFE-F31B-83B5-595E7F4A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– </a:t>
            </a:r>
            <a:r>
              <a:rPr lang="de-CH" dirty="0" err="1"/>
              <a:t>editionen</a:t>
            </a:r>
            <a:r>
              <a:rPr lang="de-CH" dirty="0"/>
              <a:t> und </a:t>
            </a:r>
            <a:r>
              <a:rPr lang="de-CH" dirty="0" err="1"/>
              <a:t>optiOnen</a:t>
            </a:r>
            <a:endParaRPr lang="de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5C21E-AA0D-364C-A252-A825EE9144C6}"/>
              </a:ext>
            </a:extLst>
          </p:cNvPr>
          <p:cNvSpPr/>
          <p:nvPr/>
        </p:nvSpPr>
        <p:spPr>
          <a:xfrm>
            <a:off x="396875" y="1731962"/>
            <a:ext cx="2055446" cy="5627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Standard Edition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6DDC0-9DAB-AA72-CD27-6655EB040173}"/>
              </a:ext>
            </a:extLst>
          </p:cNvPr>
          <p:cNvSpPr/>
          <p:nvPr/>
        </p:nvSpPr>
        <p:spPr>
          <a:xfrm>
            <a:off x="3505740" y="1731963"/>
            <a:ext cx="2055446" cy="56270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Enterprise Edition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77293-8067-4EE0-E230-A191BF2CCE51}"/>
              </a:ext>
            </a:extLst>
          </p:cNvPr>
          <p:cNvSpPr/>
          <p:nvPr/>
        </p:nvSpPr>
        <p:spPr>
          <a:xfrm>
            <a:off x="6614605" y="1731963"/>
            <a:ext cx="2055446" cy="56270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EE High </a:t>
            </a:r>
          </a:p>
          <a:p>
            <a:pPr algn="ctr"/>
            <a:r>
              <a:rPr lang="de-CH" sz="1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E7078-BBD1-2C8E-B652-89F26B09B319}"/>
              </a:ext>
            </a:extLst>
          </p:cNvPr>
          <p:cNvSpPr/>
          <p:nvPr/>
        </p:nvSpPr>
        <p:spPr>
          <a:xfrm>
            <a:off x="9723470" y="1731962"/>
            <a:ext cx="2055446" cy="56270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EE Extreme Performance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EB08CA-FD4E-D27C-F6B3-92BC2C5E53F8}"/>
              </a:ext>
            </a:extLst>
          </p:cNvPr>
          <p:cNvSpPr/>
          <p:nvPr/>
        </p:nvSpPr>
        <p:spPr>
          <a:xfrm>
            <a:off x="396875" y="2735385"/>
            <a:ext cx="2055446" cy="182794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 err="1">
                <a:solidFill>
                  <a:schemeClr val="tx1"/>
                </a:solidFill>
              </a:rPr>
              <a:t>Full</a:t>
            </a:r>
            <a:r>
              <a:rPr lang="de-CH" sz="1400" dirty="0">
                <a:solidFill>
                  <a:schemeClr val="tx1"/>
                </a:solidFill>
              </a:rPr>
              <a:t> Database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>
                <a:solidFill>
                  <a:schemeClr val="tx1"/>
                </a:solidFill>
              </a:rPr>
              <a:t>Transparent Data Encryption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8E0C6-0737-EED6-626E-D2A4264387A6}"/>
              </a:ext>
            </a:extLst>
          </p:cNvPr>
          <p:cNvSpPr/>
          <p:nvPr/>
        </p:nvSpPr>
        <p:spPr>
          <a:xfrm>
            <a:off x="3505740" y="2715846"/>
            <a:ext cx="2055446" cy="182794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Alle Standard EE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 Masking and </a:t>
            </a:r>
            <a:r>
              <a:rPr lang="en-US" sz="1400" dirty="0" err="1">
                <a:solidFill>
                  <a:schemeClr val="tx1"/>
                </a:solidFill>
              </a:rPr>
              <a:t>Subsetting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Diagnostics and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Real Application Testing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657FCE-2B92-C66E-1CF2-A17D958013B8}"/>
              </a:ext>
            </a:extLst>
          </p:cNvPr>
          <p:cNvSpPr/>
          <p:nvPr/>
        </p:nvSpPr>
        <p:spPr>
          <a:xfrm>
            <a:off x="6614605" y="2715845"/>
            <a:ext cx="2055446" cy="259861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Plus: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Advanced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Advanced Security,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Label Security,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Database 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OLAP, Advanced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Analytics, 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and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Packs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3AFF5-8882-3E53-3C35-E8BC12959A03}"/>
              </a:ext>
            </a:extLst>
          </p:cNvPr>
          <p:cNvSpPr/>
          <p:nvPr/>
        </p:nvSpPr>
        <p:spPr>
          <a:xfrm>
            <a:off x="9723470" y="2715844"/>
            <a:ext cx="2055446" cy="259861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Plus: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Real Application Clusters (RAC)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Active Data Guard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In-Memory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FAE30-7D3D-42B8-D070-282355D463B5}"/>
              </a:ext>
            </a:extLst>
          </p:cNvPr>
          <p:cNvSpPr txBox="1"/>
          <p:nvPr/>
        </p:nvSpPr>
        <p:spPr>
          <a:xfrm>
            <a:off x="713986" y="5892283"/>
            <a:ext cx="953599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OCI: How To Change DB System Software Edition (Doc ID 2691148.1): </a:t>
            </a:r>
            <a:r>
              <a:rPr lang="en-US" sz="140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It is not supported to change the software edition of a DB Cloud instance by recompiling the binaries etc. You have to recreate the instance from backup of existing instance and choose appropriate software edition.</a:t>
            </a:r>
            <a:endParaRPr lang="de-CH" sz="1400" i="1" dirty="0" err="1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0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E5508-1F78-6F04-EB86-A69A311F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Virtual </a:t>
            </a:r>
            <a:r>
              <a:rPr lang="de-CH" dirty="0" err="1"/>
              <a:t>cloud</a:t>
            </a:r>
            <a:r>
              <a:rPr lang="de-CH" dirty="0"/>
              <a:t> network VCN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D914E-FF3D-1F87-E4A6-0A62266D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29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Hier steht der Trainingstitel.&amp;quot;&quot;/&gt;&lt;property id=&quot;20307&quot; value=&quot;342&quot;/&gt;&lt;/object&gt;&lt;object type=&quot;3&quot; unique_id=&quot;10004&quot;&gt;&lt;property id=&quot;20148&quot; value=&quot;5&quot;/&gt;&lt;property id=&quot;20300&quot; value=&quot;Folie 2 - &amp;quot;Vorname Name&amp;quot;&quot;/&gt;&lt;property id=&quot;20307&quot; value=&quot;357&quot;/&gt;&lt;/object&gt;&lt;object type=&quot;3&quot; unique_id=&quot;10005&quot;&gt;&lt;property id=&quot;20148&quot; value=&quot;5&quot;/&gt;&lt;property id=&quot;20300&quot; value=&quot;Folie 3&quot;/&gt;&lt;property id=&quot;20307&quot; value=&quot;358&quot;/&gt;&lt;/object&gt;&lt;object type=&quot;3&quot; unique_id=&quot;10006&quot;&gt;&lt;property id=&quot;20148&quot; value=&quot;5&quot;/&gt;&lt;property id=&quot;20300&quot; value=&quot;Folie 4 - &amp;quot;Hier steht eine Kapitel-Überschrift.&amp;quot;&quot;/&gt;&lt;property id=&quot;20307&quot; value=&quot;344&quot;/&gt;&lt;/object&gt;&lt;object type=&quot;3&quot; unique_id=&quot;10007&quot;&gt;&lt;property id=&quot;20148&quot; value=&quot;5&quot;/&gt;&lt;property id=&quot;20300&quot; value=&quot;Folie 5 - &amp;quot;Agenda&amp;quot;&quot;/&gt;&lt;property id=&quot;20307&quot; value=&quot;362&quot;/&gt;&lt;/object&gt;&lt;object type=&quot;3&quot; unique_id=&quot;10008&quot;&gt;&lt;property id=&quot;20148&quot; value=&quot;5&quot;/&gt;&lt;property id=&quot;20300&quot; value=&quot;Folie 6 - &amp;quot;Hier steht eine 1-zeilige Headline.&amp;quot;&quot;/&gt;&lt;property id=&quot;20307&quot; value=&quot;339&quot;/&gt;&lt;/object&gt;&lt;object type=&quot;3&quot; unique_id=&quot;10009&quot;&gt;&lt;property id=&quot;20148&quot; value=&quot;5&quot;/&gt;&lt;property id=&quot;20300&quot; value=&quot;Folie 7 - &amp;quot;Hier steht eine 2-zeilige Headline.&amp;quot;&quot;/&gt;&lt;property id=&quot;20307&quot; value=&quot;340&quot;/&gt;&lt;/object&gt;&lt;object type=&quot;3&quot; unique_id=&quot;10010&quot;&gt;&lt;property id=&quot;20148&quot; value=&quot;5&quot;/&gt;&lt;property id=&quot;20300&quot; value=&quot;Folie 8 - &amp;quot;Headline&amp;quot;&quot;/&gt;&lt;property id=&quot;20307&quot; value=&quot;363&quot;/&gt;&lt;/object&gt;&lt;object type=&quot;3&quot; unique_id=&quot;10011&quot;&gt;&lt;property id=&quot;20148&quot; value=&quot;5&quot;/&gt;&lt;property id=&quot;20300&quot; value=&quot;Folie 9 - &amp;quot;Referenz Story mit ganzem Bild&amp;quot;&quot;/&gt;&lt;property id=&quot;20307&quot; value=&quot;365&quot;/&gt;&lt;/object&gt;&lt;object type=&quot;3&quot; unique_id=&quot;10012&quot;&gt;&lt;property id=&quot;20148&quot; value=&quot;5&quot;/&gt;&lt;property id=&quot;20300&quot; value=&quot;Folie 10 - &amp;quot;Referenz Story&amp;quot;&quot;/&gt;&lt;property id=&quot;20307&quot; value=&quot;364&quot;/&gt;&lt;/object&gt;&lt;object type=&quot;3&quot; unique_id=&quot;10013&quot;&gt;&lt;property id=&quot;20148&quot; value=&quot;5&quot;/&gt;&lt;property id=&quot;20300&quot; value=&quot;Folie 11 - &amp;quot;Headline&amp;quot;&quot;/&gt;&lt;property id=&quot;20307&quot; value=&quot;366&quot;/&gt;&lt;/object&gt;&lt;object type=&quot;3&quot; unique_id=&quot;10014&quot;&gt;&lt;property id=&quot;20148&quot; value=&quot;5&quot;/&gt;&lt;property id=&quot;20300&quot; value=&quot;Folie 12 - &amp;quot;Headline&amp;quot;&quot;/&gt;&lt;property id=&quot;20307&quot; value=&quot;367&quot;/&gt;&lt;/object&gt;&lt;object type=&quot;3&quot; unique_id=&quot;10015&quot;&gt;&lt;property id=&quot;20148&quot; value=&quot;5&quot;/&gt;&lt;property id=&quot;20300&quot; value=&quot;Folie 13 - &amp;quot;Headline&amp;quot;&quot;/&gt;&lt;property id=&quot;20307&quot; value=&quot;368&quot;/&gt;&lt;/object&gt;&lt;object type=&quot;3&quot; unique_id=&quot;10016&quot;&gt;&lt;property id=&quot;20148&quot; value=&quot;5&quot;/&gt;&lt;property id=&quot;20300&quot; value=&quot;Folie 14 - &amp;quot;Vielen Dank.&amp;quot;&quot;/&gt;&lt;property id=&quot;20307&quot; value=&quot;349&quot;/&gt;&lt;/object&gt;&lt;object type=&quot;3&quot; unique_id=&quot;10017&quot;&gt;&lt;property id=&quot;20148&quot; value=&quot;5&quot;/&gt;&lt;property id=&quot;20300&quot; value=&quot;Folie 15&quot;/&gt;&lt;property id=&quot;20307&quot; value=&quot;355&quot;/&gt;&lt;/object&gt;&lt;object type=&quot;3&quot; unique_id=&quot;10018&quot;&gt;&lt;property id=&quot;20148&quot; value=&quot;5&quot;/&gt;&lt;property id=&quot;20300&quot; value=&quot;Folie 16 - &amp;quot;Icons / Standardobjekte / Best Practice Siegel&amp;quot;&quot;/&gt;&lt;property id=&quot;20307&quot; value=&quot;369&quot;/&gt;&lt;/object&gt;&lt;object type=&quot;3&quot; unique_id=&quot;10019&quot;&gt;&lt;property id=&quot;20148&quot; value=&quot;5&quot;/&gt;&lt;property id=&quot;20300&quot; value=&quot;Folie 17 - &amp;quot;Farbpalette – Trivadis &amp;amp; Friends.&amp;quot;&quot;/&gt;&lt;property id=&quot;20307&quot; value=&quot;351&quot;/&gt;&lt;/object&gt;&lt;/object&gt;&lt;object type=&quot;8&quot; unique_id=&quot;1003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VD_PPT_Template_16zu9_DE">
  <a:themeElements>
    <a:clrScheme name="TVD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091B6"/>
      </a:accent1>
      <a:accent2>
        <a:srgbClr val="FC7C77"/>
      </a:accent2>
      <a:accent3>
        <a:srgbClr val="55B8A4"/>
      </a:accent3>
      <a:accent4>
        <a:srgbClr val="F7C94D"/>
      </a:accent4>
      <a:accent5>
        <a:srgbClr val="34495E"/>
      </a:accent5>
      <a:accent6>
        <a:srgbClr val="6D65AB"/>
      </a:accent6>
      <a:hlink>
        <a:srgbClr val="005279"/>
      </a:hlink>
      <a:folHlink>
        <a:srgbClr val="D9DCE4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D PPT-Template_Training_DE_new" id="{040A6E16-1ABB-C04A-806B-83E0E1BEE21B}" vid="{0281A7E1-7030-4B45-8E0B-798AE9988D0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49d9e7ef-5d44-4367-90d6-2cc1a328c29d">
      <UserInfo>
        <DisplayName/>
        <AccountId xsi:nil="true"/>
        <AccountType/>
      </UserInfo>
    </Responsible>
    <SecurityLevel xmlns="49d9e7ef-5d44-4367-90d6-2cc1a328c29d">internal</SecurityLevel>
    <ValidTo xmlns="49d9e7ef-5d44-4367-90d6-2cc1a328c29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1637CE4A8E76C4448E317F64D25C51140053B0137A43F09C44846777061E0F056A" ma:contentTypeVersion="44" ma:contentTypeDescription="" ma:contentTypeScope="" ma:versionID="2a2d05d53e7b3be4547158bc9b43f65d">
  <xsd:schema xmlns:xsd="http://www.w3.org/2001/XMLSchema" xmlns:xs="http://www.w3.org/2001/XMLSchema" xmlns:p="http://schemas.microsoft.com/office/2006/metadata/properties" xmlns:ns2="49d9e7ef-5d44-4367-90d6-2cc1a328c29d" xmlns:ns3="bd04218d-e560-4a5d-ad18-c196d2420a14" targetNamespace="http://schemas.microsoft.com/office/2006/metadata/properties" ma:root="true" ma:fieldsID="e20b88565520550da69d37cab28b1173" ns2:_="" ns3:_="">
    <xsd:import namespace="49d9e7ef-5d44-4367-90d6-2cc1a328c29d"/>
    <xsd:import namespace="bd04218d-e560-4a5d-ad18-c196d2420a14"/>
    <xsd:element name="properties">
      <xsd:complexType>
        <xsd:sequence>
          <xsd:element name="documentManagement">
            <xsd:complexType>
              <xsd:all>
                <xsd:element ref="ns2:ValidTo" minOccurs="0"/>
                <xsd:element ref="ns2:Responsible" minOccurs="0"/>
                <xsd:element ref="ns2:SecurityLev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9e7ef-5d44-4367-90d6-2cc1a328c29d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format="DateOnly" ma:indexed="true" ma:internalName="ValidTo" ma:readOnly="false">
      <xsd:simpleType>
        <xsd:restriction base="dms:DateTime"/>
      </xsd:simpleType>
    </xsd:element>
    <xsd:element name="Responsible" ma:index="2" nillable="true" ma:displayName="Responsible" ma:indexed="true" ma:list="UserInfo" ma:SearchPeopleOnly="false" ma:SharePointGroup="0" ma:internalName="Responsible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nillable="true" ma:displayName="Security Level" ma:default="internal" ma:format="RadioButtons" ma:indexed="true" ma:internalName="SecurityLevel" ma:readOnly="false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4218d-e560-4a5d-ad18-c196d2420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963054-8648-43A2-92C9-BA1FDBC93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EB2428-06DB-42A3-A94E-EC55E9256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4b9e184-14ce-443c-b89e-4fb866c8376b"/>
    <ds:schemaRef ds:uri="http://www.w3.org/XML/1998/namespace"/>
    <ds:schemaRef ds:uri="49d9e7ef-5d44-4367-90d6-2cc1a328c29d"/>
  </ds:schemaRefs>
</ds:datastoreItem>
</file>

<file path=customXml/itemProps3.xml><?xml version="1.0" encoding="utf-8"?>
<ds:datastoreItem xmlns:ds="http://schemas.openxmlformats.org/officeDocument/2006/customXml" ds:itemID="{3E992F7D-77EB-45D8-83EA-D9433BE24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d9e7ef-5d44-4367-90d6-2cc1a328c29d"/>
    <ds:schemaRef ds:uri="bd04218d-e560-4a5d-ad18-c196d2420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TVD_PPT_Template_16zu9_DE</Template>
  <TotalTime>0</TotalTime>
  <Words>4572</Words>
  <Application>Microsoft Office PowerPoint</Application>
  <PresentationFormat>Widescreen</PresentationFormat>
  <Paragraphs>645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101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</vt:lpstr>
      <vt:lpstr>Open Sans Light</vt:lpstr>
      <vt:lpstr>Open Sans SemiBold</vt:lpstr>
      <vt:lpstr>Oracle Sans</vt:lpstr>
      <vt:lpstr>Segoe UI</vt:lpstr>
      <vt:lpstr>Tahoma</vt:lpstr>
      <vt:lpstr>Times New Roman</vt:lpstr>
      <vt:lpstr>Wingdings</vt:lpstr>
      <vt:lpstr>TVD_PPT_Template_16zu9_DE</vt:lpstr>
      <vt:lpstr>OCI Walkthrough</vt:lpstr>
      <vt:lpstr>OCI – oracle cloud infrastructure</vt:lpstr>
      <vt:lpstr>OCI - Begriffe</vt:lpstr>
      <vt:lpstr>OCI Regions</vt:lpstr>
      <vt:lpstr>Tenant ADMINISTRATOR</vt:lpstr>
      <vt:lpstr>Iam user und gruppen</vt:lpstr>
      <vt:lpstr>IAM Authentifiziierungsmöglichkeiten</vt:lpstr>
      <vt:lpstr>Compartment</vt:lpstr>
      <vt:lpstr>Virtual cloud network VCN</vt:lpstr>
      <vt:lpstr>vcn – übersicht</vt:lpstr>
      <vt:lpstr>vcn – virtuelle data center</vt:lpstr>
      <vt:lpstr>VCN + availability domain</vt:lpstr>
      <vt:lpstr>VCN – SUBNET</vt:lpstr>
      <vt:lpstr>Vcn – private oder public IP</vt:lpstr>
      <vt:lpstr>Internet GATEWAY</vt:lpstr>
      <vt:lpstr>Nat gateway</vt:lpstr>
      <vt:lpstr>Service gateway</vt:lpstr>
      <vt:lpstr>Dynamic Routing GatewaY</vt:lpstr>
      <vt:lpstr>Local peering gateway</vt:lpstr>
      <vt:lpstr>Remote peering gateway</vt:lpstr>
      <vt:lpstr>Security list</vt:lpstr>
      <vt:lpstr>Network security group</vt:lpstr>
      <vt:lpstr>VCN zusammenfassung</vt:lpstr>
      <vt:lpstr>Lab time</vt:lpstr>
      <vt:lpstr>Compute</vt:lpstr>
      <vt:lpstr>Compute - übersicht</vt:lpstr>
      <vt:lpstr>Compute – Virtuelle Maschine bereitstellen in 6 schritten</vt:lpstr>
      <vt:lpstr>Compute – unterstützte images</vt:lpstr>
      <vt:lpstr>Compute – shapes – docs.oracle.com</vt:lpstr>
      <vt:lpstr>Compute – shapes</vt:lpstr>
      <vt:lpstr>Compute – flexible shapes</vt:lpstr>
      <vt:lpstr>Compute - netzwerk</vt:lpstr>
      <vt:lpstr>Compute – ssh key</vt:lpstr>
      <vt:lpstr>Compute – Connect</vt:lpstr>
      <vt:lpstr>Compute – metriken und autoscaling</vt:lpstr>
      <vt:lpstr>Lab time</vt:lpstr>
      <vt:lpstr>Storage</vt:lpstr>
      <vt:lpstr>Oci storage typen</vt:lpstr>
      <vt:lpstr>Block volume - übersicht</vt:lpstr>
      <vt:lpstr>Block volume - sicherheit</vt:lpstr>
      <vt:lpstr>Block volume - backup</vt:lpstr>
      <vt:lpstr>Block volume – policy based backups – docs.oracle.com</vt:lpstr>
      <vt:lpstr>Block volume - performance</vt:lpstr>
      <vt:lpstr>Block volumes – ISCSI oder PARAVIRTUALIZED</vt:lpstr>
      <vt:lpstr>Block volume – auto attach</vt:lpstr>
      <vt:lpstr>Block volume - mount</vt:lpstr>
      <vt:lpstr>Block volume – volume groups</vt:lpstr>
      <vt:lpstr>Block volume - clone</vt:lpstr>
      <vt:lpstr>Backup oder clone</vt:lpstr>
      <vt:lpstr>Iam delete prevention</vt:lpstr>
      <vt:lpstr>Lab time</vt:lpstr>
      <vt:lpstr>File system storage</vt:lpstr>
      <vt:lpstr>File system storage - übersicht</vt:lpstr>
      <vt:lpstr>File system storage - attachment</vt:lpstr>
      <vt:lpstr>File system storage - sicherheit</vt:lpstr>
      <vt:lpstr>File system storage – security list</vt:lpstr>
      <vt:lpstr>File system storage – mount target</vt:lpstr>
      <vt:lpstr>File system storage - mount</vt:lpstr>
      <vt:lpstr>File system storage - performance</vt:lpstr>
      <vt:lpstr>Object storage</vt:lpstr>
      <vt:lpstr>Object storage - übersicht</vt:lpstr>
      <vt:lpstr>Object storage - begriffe</vt:lpstr>
      <vt:lpstr>Object storage - sicherheit</vt:lpstr>
      <vt:lpstr>Object storage – lifecycle policies</vt:lpstr>
      <vt:lpstr>Object storage - features</vt:lpstr>
      <vt:lpstr>Load balancer</vt:lpstr>
      <vt:lpstr>übersicht</vt:lpstr>
      <vt:lpstr>Load Balancer - Architektur</vt:lpstr>
      <vt:lpstr>Load balancer – public oder private</vt:lpstr>
      <vt:lpstr>Load Balancer - Begriffe</vt:lpstr>
      <vt:lpstr>Load balancer - policies</vt:lpstr>
      <vt:lpstr>Load balancer - bandbreite</vt:lpstr>
      <vt:lpstr>Load balancer – health check</vt:lpstr>
      <vt:lpstr>Load balanacer – logging </vt:lpstr>
      <vt:lpstr>Lab time</vt:lpstr>
      <vt:lpstr>Database</vt:lpstr>
      <vt:lpstr>übersicht</vt:lpstr>
      <vt:lpstr>Database - Virtual Machine (VM) Database (DB) Systems</vt:lpstr>
      <vt:lpstr>Database - Virtual Machine (VM) Storage</vt:lpstr>
      <vt:lpstr>Database - Virtual Machine (VM) Storage</vt:lpstr>
      <vt:lpstr>Database - Virtual Machine (VM) BACKUP</vt:lpstr>
      <vt:lpstr>Database - Iam delete prevention</vt:lpstr>
      <vt:lpstr>Database – Bare metal</vt:lpstr>
      <vt:lpstr>Database – Oracle Exadata Database Service on Dedicated Infrastructure</vt:lpstr>
      <vt:lpstr>Database – Oracle Exadata Database Service on Cloud@Customer</vt:lpstr>
      <vt:lpstr>Database – editionen und optiOnen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Oehrli, Stefan</dc:creator>
  <cp:lastModifiedBy>Berger, Martin</cp:lastModifiedBy>
  <cp:revision>4</cp:revision>
  <cp:lastPrinted>2011-06-06T08:45:27Z</cp:lastPrinted>
  <dcterms:created xsi:type="dcterms:W3CDTF">2022-09-08T07:17:46Z</dcterms:created>
  <dcterms:modified xsi:type="dcterms:W3CDTF">2022-09-20T15:38:27Z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0x0101001637CE4A8E76C4448E317F64D25C51140053B0137A43F09C44846777061E0F056A</vt:lpwstr>
  </property>
  <property fmtid="{D5CDD505-2E9C-101B-9397-08002B2CF9AE}" pid="3" name="Self Training">
    <vt:lpwstr/>
  </property>
  <property fmtid="{D5CDD505-2E9C-101B-9397-08002B2CF9AE}" pid="4" name="_ExtendedDescription">
    <vt:lpwstr/>
  </property>
</Properties>
</file>