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279"/>
    <p:restoredTop autoAdjust="0" sz="96327"/>
  </p:normalViewPr>
  <p:slideViewPr>
    <p:cSldViewPr snapToGrid="0" snapToObjects="1">
      <p:cViewPr varScale="1">
        <p:scale>
          <a:sx d="100" n="165"/>
          <a:sy d="100" n="165"/>
        </p:scale>
        <p:origin x="328" y="18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0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lang="en-US" sz="3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4286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3557587"/>
            <a:ext cx="7772400" cy="273844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10/13/21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3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7629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7629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14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46699"/>
            <a:ext cx="7795260" cy="33336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457200" y="155614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790161" y="1521462"/>
            <a:ext cx="756367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33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2763"/>
            <a:ext cx="7772400" cy="1021556"/>
          </a:xfrm>
        </p:spPr>
        <p:txBody>
          <a:bodyPr anchor="t">
            <a:normAutofit/>
          </a:bodyPr>
          <a:lstStyle>
            <a:lvl1pPr algn="ctr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34319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15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340913" y="292076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677" y="1925420"/>
            <a:ext cx="6488647" cy="1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2"/>
            <a:ext cx="6076509" cy="38762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16" y="293812"/>
            <a:ext cx="5427425" cy="1021556"/>
          </a:xfrm>
        </p:spPr>
        <p:txBody>
          <a:bodyPr anchor="t">
            <a:normAutofit/>
          </a:bodyPr>
          <a:lstStyle>
            <a:lvl1pPr algn="l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>
            <a:noAutofit/>
          </a:bodyPr>
          <a:lstStyle>
            <a:lvl1pPr algn="l">
              <a:defRPr sz="18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339" y="1962870"/>
            <a:ext cx="5635487" cy="2519678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1" y="4561185"/>
            <a:ext cx="2646296" cy="295307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7484338" y="4615234"/>
            <a:ext cx="120736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174" y="1302026"/>
            <a:ext cx="2723321" cy="2773018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35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10338" y="1303375"/>
            <a:ext cx="5635487" cy="2697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b="1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09716" y="1598067"/>
            <a:ext cx="5635487" cy="310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1800" b="0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024711" y="4128466"/>
            <a:ext cx="424967" cy="43271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439667" y="4128466"/>
            <a:ext cx="424967" cy="43271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854622" y="4122183"/>
            <a:ext cx="424967" cy="4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775252" y="635696"/>
            <a:ext cx="8070574" cy="3333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18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3" y="3864413"/>
            <a:ext cx="8547653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6"/>
            <a:ext cx="8547653" cy="240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2" y="2109887"/>
            <a:ext cx="8547652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7"/>
            <a:ext cx="854765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8171" y="3639211"/>
            <a:ext cx="8547651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98171" y="2833596"/>
            <a:ext cx="854765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61454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98175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theme/theme1.xml" Type="http://schemas.openxmlformats.org/officeDocument/2006/relationships/them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slideLayouts/slideLayout20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253" y="300459"/>
            <a:ext cx="8070574" cy="33336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algn="l" defTabSz="685800" eaLnBrk="1" hangingPunct="1" indent="0" latinLnBrk="0" lvl="0" marL="0" rtl="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None/>
            </a:pPr>
            <a:r>
              <a:rPr dirty="0"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98174" y="1302026"/>
            <a:ext cx="8547653" cy="353833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1" r:id="rId2"/>
    <p:sldLayoutId id="2147483669" r:id="rId3"/>
    <p:sldLayoutId id="2147483671" r:id="rId4"/>
    <p:sldLayoutId id="2147483650" r:id="rId5"/>
    <p:sldLayoutId id="2147483673" r:id="rId6"/>
    <p:sldLayoutId id="2147483660" r:id="rId7"/>
    <p:sldLayoutId id="2147483668" r:id="rId8"/>
    <p:sldLayoutId id="2147483652" r:id="rId9"/>
    <p:sldLayoutId id="2147483653" r:id="rId10"/>
    <p:sldLayoutId id="2147483654" r:id="rId11"/>
    <p:sldLayoutId id="2147483655" r:id="rId12"/>
    <p:sldLayoutId id="2147483670" r:id="rId13"/>
    <p:sldLayoutId id="2147483657" r:id="rId14"/>
    <p:sldLayoutId id="2147483658" r:id="rId15"/>
    <p:sldLayoutId id="2147483659" r:id="rId16"/>
    <p:sldLayoutId id="2147483665" r:id="rId17"/>
    <p:sldLayoutId id="2147483667" r:id="rId18"/>
    <p:sldLayoutId id="2147483666" r:id="rId19"/>
    <p:sldLayoutId id="2147483664" r:id="rId20"/>
  </p:sldLayoutIdLst>
  <p:txStyles>
    <p:titleStyle>
      <a:lvl1pPr algn="ctr" defTabSz="342900" eaLnBrk="1" hangingPunct="1" latinLnBrk="0" rtl="0">
        <a:spcBef>
          <a:spcPct val="0"/>
        </a:spcBef>
        <a:buNone/>
        <a:defRPr b="1" baseline="0" cap="all" dirty="0" i="0" kern="1200" lang="en-US" sz="180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algn="l" defTabSz="685800" eaLnBrk="1" hangingPunct="1" indent="-171450" latinLnBrk="0" marL="257175" rtl="0">
        <a:lnSpc>
          <a:spcPct val="90000"/>
        </a:lnSpc>
        <a:spcBef>
          <a:spcPct val="20000"/>
        </a:spcBef>
        <a:buClr>
          <a:srgbClr val="9600FF"/>
        </a:buClr>
        <a:buFont charset="2" pitchFamily="2" typeface="Wingdings"/>
        <a:buChar char="§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1pPr>
      <a:lvl2pPr algn="l" defTabSz="685800" eaLnBrk="1" hangingPunct="1" indent="-171450" latinLnBrk="0" marL="557213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2pPr>
      <a:lvl3pPr algn="l" defTabSz="685800" eaLnBrk="1" hangingPunct="1" indent="-171450" latinLnBrk="0" marL="8572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3pPr>
      <a:lvl4pPr algn="l" defTabSz="685800" eaLnBrk="1" hangingPunct="1" indent="-171450" latinLnBrk="0" marL="12001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4pPr>
      <a:lvl5pPr algn="l" defTabSz="685800" eaLnBrk="1" hangingPunct="1" indent="-171450" latinLnBrk="0" marL="15430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5pPr>
      <a:lvl6pPr algn="l" defTabSz="342900" eaLnBrk="1" hangingPunct="1" indent="-171450" latinLnBrk="0" marL="18859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1450" latinLnBrk="0" marL="22288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1450" latinLnBrk="0" marL="25717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1450" latinLnBrk="0" marL="29146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772400" cy="4286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" y="1447800"/>
            <a:ext cx="85471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92100" y="43180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2100" y="1295400"/>
          <a:ext cx="8547100" cy="3530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67200"/>
                <a:gridCol w="4267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2021-10-18T05:04:07Z</dcterms:created>
  <dcterms:modified xsi:type="dcterms:W3CDTF">2021-10-18T05:04:07Z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