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pn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sv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anchor="ctr" bIns="45720" lIns="90000" rIns="91440" rtlCol="0" tIns="45720" vert="horz">
            <a:no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  <a:p>
            <a:pPr lvl="5"/>
            <a:r>
              <a:rPr dirty="0" lang="en-US"/>
              <a:t>Sixth level</a:t>
            </a:r>
          </a:p>
          <a:p>
            <a:pPr lvl="6"/>
            <a:r>
              <a:rPr dirty="0" lang="en-US"/>
              <a:t>Seventh level</a:t>
            </a:r>
          </a:p>
          <a:p>
            <a:pPr lvl="7"/>
            <a:r>
              <a:rPr dirty="0" lang="en-US"/>
              <a:t>Eighth level</a:t>
            </a:r>
          </a:p>
          <a:p>
            <a:pPr lvl="8"/>
            <a:r>
              <a:rPr dirty="0" lang="en-US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dirty="0" lang="en-US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ftr="0" hdr="0"/>
  <p:txStyles>
    <p:titleStyle>
      <a:lvl1pPr algn="l" defTabSz="342900" eaLnBrk="1" hangingPunct="1" latinLnBrk="0" rtl="0">
        <a:lnSpc>
          <a:spcPct val="90000"/>
        </a:lnSpc>
        <a:spcBef>
          <a:spcPct val="0"/>
        </a:spcBef>
        <a:buNone/>
        <a:defRPr kern="1200" sz="21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algn="l" defTabSz="342900" eaLnBrk="1" hangingPunct="1" indent="-172800" latinLnBrk="0" marL="172800" rtl="0">
        <a:lnSpc>
          <a:spcPct val="90000"/>
        </a:lnSpc>
        <a:spcBef>
          <a:spcPts val="75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172800" latinLnBrk="0" marL="5130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172800" latinLnBrk="0" marL="85860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172800" latinLnBrk="0" marL="12001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172800" latinLnBrk="0" marL="1543050" rtl="0">
        <a:lnSpc>
          <a:spcPct val="90000"/>
        </a:lnSpc>
        <a:spcBef>
          <a:spcPts val="375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172800" latinLnBrk="0" marL="18859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172800" latinLnBrk="0" marL="22288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172800" latinLnBrk="0" marL="25717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172800" latinLnBrk="0" marL="2914650" rtl="0">
        <a:lnSpc>
          <a:spcPct val="90000"/>
        </a:lnSpc>
        <a:spcBef>
          <a:spcPts val="375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Doc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template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documentation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fig:  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Markdown Doc Template</dc:title>
  <dc:creator>Stefan Oehrli</dc:creator>
  <cp:keywords/>
  <dcterms:created xsi:type="dcterms:W3CDTF">2021-09-29T14:28:15Z</dcterms:created>
  <dcterms:modified xsi:type="dcterms:W3CDTF">2021-09-29T14:28:15Z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tvdcolor</vt:lpwstr>
  </property>
  <property fmtid="{D5CDD505-2E9C-101B-9397-08002B2CF9AE}" pid="3" name="code-block-font-size">
    <vt:lpwstr/>
  </property>
  <property fmtid="{D5CDD505-2E9C-101B-9397-08002B2CF9AE}" pid="4" name="filecolor">
    <vt:lpwstr>tvdcolor</vt:lpwstr>
  </property>
  <property fmtid="{D5CDD505-2E9C-101B-9397-08002B2CF9AE}" pid="5" name="footer-logo">
    <vt:lpwstr>/trivadis/images/TVDLogo2021blue.eps</vt:lpwstr>
  </property>
  <property fmtid="{D5CDD505-2E9C-101B-9397-08002B2CF9AE}" pid="6" name="geometry">
    <vt:lpwstr/>
  </property>
  <property fmtid="{D5CDD505-2E9C-101B-9397-08002B2CF9AE}" pid="7" name="header-includes">
    <vt:lpwstr/>
  </property>
  <property fmtid="{D5CDD505-2E9C-101B-9397-08002B2CF9AE}" pid="8" name="linkcolor">
    <vt:lpwstr>tvdcolor</vt:lpwstr>
  </property>
  <property fmtid="{D5CDD505-2E9C-101B-9397-08002B2CF9AE}" pid="9" name="links-as-notes">
    <vt:lpwstr>False</vt:lpwstr>
  </property>
  <property fmtid="{D5CDD505-2E9C-101B-9397-08002B2CF9AE}" pid="10" name="listings">
    <vt:lpwstr>True</vt:lpwstr>
  </property>
  <property fmtid="{D5CDD505-2E9C-101B-9397-08002B2CF9AE}" pid="11" name="listings-disable-line-numbers">
    <vt:lpwstr>True</vt:lpwstr>
  </property>
  <property fmtid="{D5CDD505-2E9C-101B-9397-08002B2CF9AE}" pid="12" name="lof">
    <vt:lpwstr>True</vt:lpwstr>
  </property>
  <property fmtid="{D5CDD505-2E9C-101B-9397-08002B2CF9AE}" pid="13" name="lof-own-page">
    <vt:lpwstr>True</vt:lpwstr>
  </property>
  <property fmtid="{D5CDD505-2E9C-101B-9397-08002B2CF9AE}" pid="14" name="logo">
    <vt:lpwstr>/trivadis/images/TVDLogo2021blue.eps</vt:lpwstr>
  </property>
  <property fmtid="{D5CDD505-2E9C-101B-9397-08002B2CF9AE}" pid="15" name="lot">
    <vt:lpwstr>True</vt:lpwstr>
  </property>
  <property fmtid="{D5CDD505-2E9C-101B-9397-08002B2CF9AE}" pid="16" name="lot-own-page">
    <vt:lpwstr>True</vt:lpwstr>
  </property>
  <property fmtid="{D5CDD505-2E9C-101B-9397-08002B2CF9AE}" pid="17" name="mainfont">
    <vt:lpwstr>Open Sans</vt:lpwstr>
  </property>
  <property fmtid="{D5CDD505-2E9C-101B-9397-08002B2CF9AE}" pid="18" name="monofont">
    <vt:lpwstr>Courier New</vt:lpwstr>
  </property>
  <property fmtid="{D5CDD505-2E9C-101B-9397-08002B2CF9AE}" pid="19" name="numbersections">
    <vt:lpwstr>True</vt:lpwstr>
  </property>
  <property fmtid="{D5CDD505-2E9C-101B-9397-08002B2CF9AE}" pid="20" name="pandoc-latex-environment">
    <vt:lpwstr/>
  </property>
  <property fmtid="{D5CDD505-2E9C-101B-9397-08002B2CF9AE}" pid="21" name="papersize">
    <vt:lpwstr>a4</vt:lpwstr>
  </property>
  <property fmtid="{D5CDD505-2E9C-101B-9397-08002B2CF9AE}" pid="22" name="sansfont">
    <vt:lpwstr>Montserrat</vt:lpwstr>
  </property>
  <property fmtid="{D5CDD505-2E9C-101B-9397-08002B2CF9AE}" pid="23" name="subtitle">
    <vt:lpwstr>A template for markdown based documentation</vt:lpwstr>
  </property>
  <property fmtid="{D5CDD505-2E9C-101B-9397-08002B2CF9AE}" pid="24" name="titlepage">
    <vt:lpwstr>True</vt:lpwstr>
  </property>
  <property fmtid="{D5CDD505-2E9C-101B-9397-08002B2CF9AE}" pid="25" name="titlepage-background">
    <vt:lpwstr>/trivadis/images/TVDTitle2021.png</vt:lpwstr>
  </property>
  <property fmtid="{D5CDD505-2E9C-101B-9397-08002B2CF9AE}" pid="26" name="titlepage-logo">
    <vt:lpwstr>/trivadis/images/TVDLogo2021white.eps</vt:lpwstr>
  </property>
  <property fmtid="{D5CDD505-2E9C-101B-9397-08002B2CF9AE}" pid="27" name="titlepage-rule-height">
    <vt:lpwstr>0</vt:lpwstr>
  </property>
  <property fmtid="{D5CDD505-2E9C-101B-9397-08002B2CF9AE}" pid="28" name="titlepage-text-color">
    <vt:lpwstr>FFFFFF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  <property fmtid="{D5CDD505-2E9C-101B-9397-08002B2CF9AE}" pid="31" name="toc-own-page">
    <vt:lpwstr>True</vt:lpwstr>
  </property>
  <property fmtid="{D5CDD505-2E9C-101B-9397-08002B2CF9AE}" pid="32" name="toc-title">
    <vt:lpwstr>Table of Contents</vt:lpwstr>
  </property>
  <property fmtid="{D5CDD505-2E9C-101B-9397-08002B2CF9AE}" pid="33" name="tvddocversion">
    <vt:lpwstr>0.0.3</vt:lpwstr>
  </property>
  <property fmtid="{D5CDD505-2E9C-101B-9397-08002B2CF9AE}" pid="34" name="urlcolor">
    <vt:lpwstr>tvdcolor</vt:lpwstr>
  </property>
</Properties>
</file>