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29972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2997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2023-08-17T13:31:46Z</dcterms:created>
  <dcterms:modified xsi:type="dcterms:W3CDTF">2023-08-17T13:31:46Z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