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Trivadis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2022-09-28T08:37:03Z</dcterms:created>
  <dcterms:modified xsi:type="dcterms:W3CDTF">2022-09-28T08:37:03Z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 Light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