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5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2997200" cy="95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2997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2023-08-18T04:57:10Z</dcterms:created>
  <dcterms:modified xsi:type="dcterms:W3CDTF">2023-08-18T04:57:10Z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sansfont">
    <vt:lpwstr>Arial</vt:lpwstr>
  </property>
  <property fmtid="{D5CDD505-2E9C-101B-9397-08002B2CF9AE}" pid="24" name="subtitle">
    <vt:lpwstr>A template for markdown based documentation</vt:lpwstr>
  </property>
  <property fmtid="{D5CDD505-2E9C-101B-9397-08002B2CF9AE}" pid="25" name="subtitle-color">
    <vt:lpwstr>A100FF</vt:lpwstr>
  </property>
  <property fmtid="{D5CDD505-2E9C-101B-9397-08002B2CF9AE}" pid="26" name="titlepage">
    <vt:lpwstr>True</vt:lpwstr>
  </property>
  <property fmtid="{D5CDD505-2E9C-101B-9397-08002B2CF9AE}" pid="27" name="titlepage-logo">
    <vt:lpwstr>sample/logo.png</vt:lpwstr>
  </property>
  <property fmtid="{D5CDD505-2E9C-101B-9397-08002B2CF9AE}" pid="28" name="titlepage-rule-height">
    <vt:lpwstr>0</vt:lpwstr>
  </property>
  <property fmtid="{D5CDD505-2E9C-101B-9397-08002B2CF9AE}" pid="29" name="titlepage-text-color">
    <vt:lpwstr>000000</vt:lpwstr>
  </property>
  <property fmtid="{D5CDD505-2E9C-101B-9397-08002B2CF9AE}" pid="30" name="toc">
    <vt:lpwstr>True</vt:lpwstr>
  </property>
  <property fmtid="{D5CDD505-2E9C-101B-9397-08002B2CF9AE}" pid="31" name="toc-depth">
    <vt:lpwstr>2</vt:lpwstr>
  </property>
  <property fmtid="{D5CDD505-2E9C-101B-9397-08002B2CF9AE}" pid="32" name="toc-own-page">
    <vt:lpwstr>True</vt:lpwstr>
  </property>
  <property fmtid="{D5CDD505-2E9C-101B-9397-08002B2CF9AE}" pid="33" name="toc-title">
    <vt:lpwstr>Table of Contents</vt:lpwstr>
  </property>
  <property fmtid="{D5CDD505-2E9C-101B-9397-08002B2CF9AE}" pid="34" name="tvddocversion">
    <vt:lpwstr>0.0.3</vt:lpwstr>
  </property>
  <property fmtid="{D5CDD505-2E9C-101B-9397-08002B2CF9AE}" pid="35" name="urlcolor">
    <vt:lpwstr>purple</vt:lpwstr>
  </property>
</Properties>
</file>