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--detach --name te2018_eusdb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--volume /data/docker/volumes/te2018_eusdb:/u01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-e ORACLE_SID=TE18EUS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-p 1521:1521 -p 5500:5500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--hostname te2018_eusdb.postgasse.org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--dns 192.168.56.70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--dns-search postgasse.org </a:t>
            </a:r>
            <a:r>
              <a:rPr b="1">
                <a:solidFill>
                  <a:srgbClr val="00702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-i -A 11 -B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(BEQ,KERBEROS5)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--name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--volume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-p 1389:1389 -p 1636:1636 -p 4444:4444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-e OUD_CUSTOM=TRUE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-e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-e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--hostname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--dns 192.168.56.70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--dns-search postgasse.org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-aqf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-f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-configureDatabase -sourceDB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-registerWithDirService true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-dirServiceUserName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-dirServicePassword manager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map_type=</a:t>
                </a:r>
                <a:r>
                  <a:rPr>
                    <a:latin typeface="Courier"/>
                  </a:rPr>
                  <a:t>SUBTREE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schema=</a:t>
                </a:r>
                <a:r>
                  <a:rPr>
                    <a:latin typeface="Courier"/>
                  </a:rPr>
                  <a:t>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ldap_port=</a:t>
                </a:r>
                <a:r>
                  <a:rPr>
                    <a:latin typeface="Courier"/>
                  </a:rPr>
                  <a:t>1389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ldap_port=</a:t>
                </a:r>
                <a:r>
                  <a:rPr>
                    <a:latin typeface="Courier"/>
                  </a:rPr>
                  <a:t>1389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2020-09-26T21:54:54Z</dcterms:created>
  <dcterms:modified xsi:type="dcterms:W3CDTF">2020-09-26T21:54:54Z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