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342900" eaLnBrk="1" hangingPunct="1" latinLnBrk="0" marL="0" rtl="0">
      <a:defRPr kern="1200" sz="1350">
        <a:solidFill>
          <a:schemeClr val="tx1"/>
        </a:solidFill>
        <a:latin typeface="+mn-lt"/>
        <a:ea typeface="+mn-ea"/>
        <a:cs typeface="+mn-cs"/>
      </a:defRPr>
    </a:lvl1pPr>
    <a:lvl2pPr algn="l" defTabSz="342900" eaLnBrk="1" hangingPunct="1" latinLnBrk="0" marL="342900" rtl="0">
      <a:defRPr kern="1200" sz="1350">
        <a:solidFill>
          <a:schemeClr val="tx1"/>
        </a:solidFill>
        <a:latin typeface="+mn-lt"/>
        <a:ea typeface="+mn-ea"/>
        <a:cs typeface="+mn-cs"/>
      </a:defRPr>
    </a:lvl2pPr>
    <a:lvl3pPr algn="l" defTabSz="342900" eaLnBrk="1" hangingPunct="1" latinLnBrk="0" marL="685800" rtl="0">
      <a:defRPr kern="1200" sz="1350">
        <a:solidFill>
          <a:schemeClr val="tx1"/>
        </a:solidFill>
        <a:latin typeface="+mn-lt"/>
        <a:ea typeface="+mn-ea"/>
        <a:cs typeface="+mn-cs"/>
      </a:defRPr>
    </a:lvl3pPr>
    <a:lvl4pPr algn="l" defTabSz="342900" eaLnBrk="1" hangingPunct="1" latinLnBrk="0" marL="1028700" rtl="0">
      <a:defRPr kern="1200" sz="1350">
        <a:solidFill>
          <a:schemeClr val="tx1"/>
        </a:solidFill>
        <a:latin typeface="+mn-lt"/>
        <a:ea typeface="+mn-ea"/>
        <a:cs typeface="+mn-cs"/>
      </a:defRPr>
    </a:lvl4pPr>
    <a:lvl5pPr algn="l" defTabSz="342900" eaLnBrk="1" hangingPunct="1" latinLnBrk="0" marL="1371600" rtl="0">
      <a:defRPr kern="1200" sz="1350">
        <a:solidFill>
          <a:schemeClr val="tx1"/>
        </a:solidFill>
        <a:latin typeface="+mn-lt"/>
        <a:ea typeface="+mn-ea"/>
        <a:cs typeface="+mn-cs"/>
      </a:defRPr>
    </a:lvl5pPr>
    <a:lvl6pPr algn="l" defTabSz="342900" eaLnBrk="1" hangingPunct="1" latinLnBrk="0" marL="1714500" rtl="0">
      <a:defRPr kern="1200" sz="1350">
        <a:solidFill>
          <a:schemeClr val="tx1"/>
        </a:solidFill>
        <a:latin typeface="+mn-lt"/>
        <a:ea typeface="+mn-ea"/>
        <a:cs typeface="+mn-cs"/>
      </a:defRPr>
    </a:lvl6pPr>
    <a:lvl7pPr algn="l" defTabSz="342900" eaLnBrk="1" hangingPunct="1" latinLnBrk="0" marL="2057400" rtl="0">
      <a:defRPr kern="1200" sz="1350">
        <a:solidFill>
          <a:schemeClr val="tx1"/>
        </a:solidFill>
        <a:latin typeface="+mn-lt"/>
        <a:ea typeface="+mn-ea"/>
        <a:cs typeface="+mn-cs"/>
      </a:defRPr>
    </a:lvl7pPr>
    <a:lvl8pPr algn="l" defTabSz="342900" eaLnBrk="1" hangingPunct="1" latinLnBrk="0" marL="2400300" rtl="0">
      <a:defRPr kern="1200" sz="1350">
        <a:solidFill>
          <a:schemeClr val="tx1"/>
        </a:solidFill>
        <a:latin typeface="+mn-lt"/>
        <a:ea typeface="+mn-ea"/>
        <a:cs typeface="+mn-cs"/>
      </a:defRPr>
    </a:lvl8pPr>
    <a:lvl9pPr algn="l" defTabSz="342900" eaLnBrk="1" hangingPunct="1" latinLnBrk="0" marL="2743200" rtl="0">
      <a:defRPr kern="1200" sz="13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103"/>
    <p:restoredTop autoAdjust="0" sz="94694"/>
  </p:normalViewPr>
  <p:slideViewPr>
    <p:cSldViewPr snapToGrid="0" snapToObjects="1">
      <p:cViewPr varScale="1">
        <p:scale>
          <a:sx d="100" n="156"/>
          <a:sy d="100" n="156"/>
        </p:scale>
        <p:origin x="58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2A07D1-F3EC-F348-A551-6FF3EFD438F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9036" y="4736175"/>
            <a:ext cx="5046212" cy="266699"/>
          </a:xfrm>
          <a:prstGeom prst="rect">
            <a:avLst/>
          </a:prstGeom>
        </p:spPr>
      </p:pic>
      <p:sp>
        <p:nvSpPr>
          <p:cNvPr id="16" name="Textplatzhalter 22">
            <a:extLst>
              <a:ext uri="{FF2B5EF4-FFF2-40B4-BE49-F238E27FC236}">
                <a16:creationId xmlns:a16="http://schemas.microsoft.com/office/drawing/2014/main" id="{89EAFE61-06E4-3D4E-932E-1640DFE9A7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2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7" name="Textplatzhalter 22">
            <a:extLst>
              <a:ext uri="{FF2B5EF4-FFF2-40B4-BE49-F238E27FC236}">
                <a16:creationId xmlns:a16="http://schemas.microsoft.com/office/drawing/2014/main" id="{8639980A-F29D-174D-AC99-A64D87468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57A1-731A-4645-8FA8-45F2583A07A5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0BE2-4D2F-ED48-8BC0-248235B9C6F4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11F-6BA5-0048-8392-92F1B38493E7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A4C-7A2A-7E47-B513-AA9B6E35088F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534C-AFA4-894A-A196-C8C5D2CADB83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A69C-5834-4942-A499-A18EB51C73D4}" type="datetime1">
              <a:rPr lang="de-CH" smtClean="0"/>
              <a:t>01.03.21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92CF-8504-474B-A72C-41725B2DF3AA}" type="datetime1">
              <a:rPr lang="de-CH" smtClean="0"/>
              <a:t>01.03.21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BA1-25DE-EE45-AC87-C10FEAB4A299}" type="datetime1">
              <a:rPr lang="de-CH" smtClean="0"/>
              <a:t>01.03.21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5FA8-0076-0E4D-B40A-04A78EA57A96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3240-5293-4641-B0B8-C5912A8D3A4D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F4E5-F6D1-D74A-8C39-BBFE9EBFB1A6}" type="datetime1">
              <a:rPr lang="de-CH" smtClean="0"/>
              <a:t>01.03.21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55957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6290" y="4721439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xample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8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Trivadis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Subtitle 2"/>
          <p:cNvSpPr>
            <a:spLocks noGrp="1"/>
          </p:cNvSpPr>
          <p:nvPr>
            <p:ph hasCustomPrompt="1" idx="1" type="subTitle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verify</a:t>
            </a:r>
            <a:r>
              <a:rPr/>
              <a:t> </a:t>
            </a:r>
            <a:r>
              <a:rPr/>
              <a:t>Pandoc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Formatting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marL="0" indent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marL="0" indent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marL="0" indent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marL="0" indent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marL="0" indent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marL="1270000" indent="0">
              <a:buNone/>
            </a:pPr>
            <a:r>
              <a:rPr sz="2000"/>
              <a:t>blockquote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1">
              <a:buAutoNum type="arabicPeriod"/>
            </a:pPr>
            <a:r>
              <a:rPr/>
              <a:t>First item</a:t>
            </a:r>
          </a:p>
          <a:p>
            <a:pPr lvl="1">
              <a:buAutoNum type="arabicPeriod"/>
            </a:pPr>
            <a:r>
              <a:rPr/>
              <a:t>Second item</a:t>
            </a:r>
          </a:p>
          <a:p>
            <a:pPr lvl="1">
              <a:buAutoNum type="arabicPeriod"/>
            </a:pPr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1"/>
            <a:r>
              <a:rPr/>
              <a:t>First item</a:t>
            </a:r>
          </a:p>
          <a:p>
            <a:pPr lvl="1"/>
            <a:r>
              <a:rPr/>
              <a:t>Second item</a:t>
            </a:r>
          </a:p>
          <a:p>
            <a:pPr lvl="1"/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marL="0" indent="0">
              <a:buNone/>
            </a:pPr>
            <a:r>
              <a:rPr>
                <a:latin typeface="Courier New"/>
              </a:rPr>
              <a:t>code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title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MU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" y="1066800"/>
            <a:ext cx="86868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54000" y="4102100"/>
            <a:ext cx="8686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Oracle</a:t>
            </a:r>
            <a:r>
              <a:rPr/>
              <a:t> </a:t>
            </a:r>
            <a:r>
              <a:rPr/>
              <a:t>Centrally</a:t>
            </a:r>
            <a:r>
              <a:rPr/>
              <a:t> </a:t>
            </a:r>
            <a:r>
              <a:rPr/>
              <a:t>Managed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Overview</a:t>
            </a:r>
            <a:r>
              <a:rPr/>
              <a:t>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marL="0" indent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800100"/>
          <a:ext cx="8686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marL="0" indent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marL="0" indent="0">
              <a:buNone/>
            </a:pPr>
            <a:r>
              <a:rPr b="1"/>
              <a:t>term</a:t>
            </a:r>
          </a:p>
          <a:p>
            <a:pPr lvl="0" marL="1270000" indent="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marL="0" indent="0">
              <a:buNone/>
            </a:pPr>
            <a:r>
              <a:rPr strike="sngStrike"/>
              <a:t>The world is flat.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1"/>
            <a:r>
              <a:rPr/>
              <a:t>☒ Write the press release</a:t>
            </a:r>
          </a:p>
          <a:p>
            <a:pPr lvl="1"/>
            <a:r>
              <a:rPr/>
              <a:t>☐ Update the website</a:t>
            </a:r>
          </a:p>
          <a:p>
            <a:pPr lvl="1"/>
            <a:r>
              <a:rPr/>
              <a:t>☐ Contact the media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marL="0" indent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marL="0" indent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marL="0" indent="0">
              <a:buNone/>
            </a:pPr>
            <a:r>
              <a:rPr/>
              <a:t>Markdown formatting inside the environments is supported.</a:t>
            </a:r>
          </a:p>
          <a:p>
            <a:pPr lvl="0" marL="0" indent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marL="0" indent="0">
              <a:buNone/>
            </a:pPr>
            <a:r>
              <a:rPr i="1"/>
              <a:t>Nam aliquet libero quis lectus elementum fermentum.</a:t>
            </a:r>
          </a:p>
          <a:p>
            <a:pPr lvl="0" marL="0" indent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</Words>
  <Application>Microsoft Macintosh PowerPoint</Application>
  <PresentationFormat>On-screen Show 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Trivadis Sample File</dc:title>
  <dc:creator>Stefan Oehrli</dc:creator>
  <cp:keywords/>
  <dcterms:created xsi:type="dcterms:W3CDTF">2021-08-09T06:20:52Z</dcterms:created>
  <dcterms:modified xsi:type="dcterms:W3CDTF">2021-08-09T06:20:52Z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de-block-font-size">
    <vt:lpwstr/>
  </property>
  <property fmtid="{D5CDD505-2E9C-101B-9397-08002B2CF9AE}" pid="3" name="filecolor">
    <vt:lpwstr>tvdcolor</vt:lpwstr>
  </property>
  <property fmtid="{D5CDD505-2E9C-101B-9397-08002B2CF9AE}" pid="4" name="footer-logo">
    <vt:lpwstr>/trivadis/images/TVDLogo2021blue.eps</vt:lpwstr>
  </property>
  <property fmtid="{D5CDD505-2E9C-101B-9397-08002B2CF9AE}" pid="5" name="geometry">
    <vt:lpwstr/>
  </property>
  <property fmtid="{D5CDD505-2E9C-101B-9397-08002B2CF9AE}" pid="6" name="header-includes">
    <vt:lpwstr/>
  </property>
  <property fmtid="{D5CDD505-2E9C-101B-9397-08002B2CF9AE}" pid="7" name="linkcolor">
    <vt:lpwstr>tvdcolor</vt:lpwstr>
  </property>
  <property fmtid="{D5CDD505-2E9C-101B-9397-08002B2CF9AE}" pid="8" name="links-as-notes">
    <vt:lpwstr>False</vt:lpwstr>
  </property>
  <property fmtid="{D5CDD505-2E9C-101B-9397-08002B2CF9AE}" pid="9" name="listings">
    <vt:lpwstr>True</vt:lpwstr>
  </property>
  <property fmtid="{D5CDD505-2E9C-101B-9397-08002B2CF9AE}" pid="10" name="listings-disable-line-numbers">
    <vt:lpwstr>True</vt:lpwstr>
  </property>
  <property fmtid="{D5CDD505-2E9C-101B-9397-08002B2CF9AE}" pid="11" name="lof">
    <vt:lpwstr>True</vt:lpwstr>
  </property>
  <property fmtid="{D5CDD505-2E9C-101B-9397-08002B2CF9AE}" pid="12" name="lof-own-page">
    <vt:lpwstr>False</vt:lpwstr>
  </property>
  <property fmtid="{D5CDD505-2E9C-101B-9397-08002B2CF9AE}" pid="13" name="logo">
    <vt:lpwstr>/trivadis/images/TVDLogo2021blue.eps</vt:lpwstr>
  </property>
  <property fmtid="{D5CDD505-2E9C-101B-9397-08002B2CF9AE}" pid="14" name="lot">
    <vt:lpwstr>True</vt:lpwstr>
  </property>
  <property fmtid="{D5CDD505-2E9C-101B-9397-08002B2CF9AE}" pid="15" name="lot-own-page">
    <vt:lpwstr>False</vt:lpwstr>
  </property>
  <property fmtid="{D5CDD505-2E9C-101B-9397-08002B2CF9AE}" pid="16" name="mainfont">
    <vt:lpwstr>Open Sans</vt:lpwstr>
  </property>
  <property fmtid="{D5CDD505-2E9C-101B-9397-08002B2CF9AE}" pid="17" name="monofont">
    <vt:lpwstr>Courier New</vt:lpwstr>
  </property>
  <property fmtid="{D5CDD505-2E9C-101B-9397-08002B2CF9AE}" pid="18" name="numbersections">
    <vt:lpwstr>True</vt:lpwstr>
  </property>
  <property fmtid="{D5CDD505-2E9C-101B-9397-08002B2CF9AE}" pid="19" name="pandoc-latex-environment">
    <vt:lpwstr/>
  </property>
  <property fmtid="{D5CDD505-2E9C-101B-9397-08002B2CF9AE}" pid="20" name="papersize">
    <vt:lpwstr>a4</vt:lpwstr>
  </property>
  <property fmtid="{D5CDD505-2E9C-101B-9397-08002B2CF9AE}" pid="21" name="sansfont">
    <vt:lpwstr>Montserrat</vt:lpwstr>
  </property>
  <property fmtid="{D5CDD505-2E9C-101B-9397-08002B2CF9AE}" pid="22" name="subtitle">
    <vt:lpwstr>A example file to verify Pandoc</vt:lpwstr>
  </property>
  <property fmtid="{D5CDD505-2E9C-101B-9397-08002B2CF9AE}" pid="23" name="titlepage">
    <vt:lpwstr>True</vt:lpwstr>
  </property>
  <property fmtid="{D5CDD505-2E9C-101B-9397-08002B2CF9AE}" pid="24" name="titlepage-background">
    <vt:lpwstr>/trivadis/images/TVDTitle2021.png</vt:lpwstr>
  </property>
  <property fmtid="{D5CDD505-2E9C-101B-9397-08002B2CF9AE}" pid="25" name="titlepage-logo">
    <vt:lpwstr>/trivadis/images/TVDLogo2021white.eps</vt:lpwstr>
  </property>
  <property fmtid="{D5CDD505-2E9C-101B-9397-08002B2CF9AE}" pid="26" name="titlepage-rule-height">
    <vt:lpwstr>0</vt:lpwstr>
  </property>
  <property fmtid="{D5CDD505-2E9C-101B-9397-08002B2CF9AE}" pid="27" name="titlepage-text-color">
    <vt:lpwstr>FFFFFF</vt:lpwstr>
  </property>
  <property fmtid="{D5CDD505-2E9C-101B-9397-08002B2CF9AE}" pid="28" name="toc">
    <vt:lpwstr>True</vt:lpwstr>
  </property>
  <property fmtid="{D5CDD505-2E9C-101B-9397-08002B2CF9AE}" pid="29" name="toc-depth">
    <vt:lpwstr>2</vt:lpwstr>
  </property>
  <property fmtid="{D5CDD505-2E9C-101B-9397-08002B2CF9AE}" pid="30" name="toc-own-page">
    <vt:lpwstr>True</vt:lpwstr>
  </property>
  <property fmtid="{D5CDD505-2E9C-101B-9397-08002B2CF9AE}" pid="31" name="toc-title">
    <vt:lpwstr>Table of Contents</vt:lpwstr>
  </property>
  <property fmtid="{D5CDD505-2E9C-101B-9397-08002B2CF9AE}" pid="32" name="tvddocversion">
    <vt:lpwstr>0.0.1</vt:lpwstr>
  </property>
  <property fmtid="{D5CDD505-2E9C-101B-9397-08002B2CF9AE}" pid="33" name="urlcolor">
    <vt:lpwstr>tvdcolor</vt:lpwstr>
  </property>
</Properties>
</file>