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example.com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6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Trivadis Markdown Doc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template for markdown based documentation</a:t>
            </a:r>
            <a:br/>
            <a:br/>
            <a:r>
              <a:rPr/>
              <a:t>Stefan 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 marL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indent="0" marL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indent="0" marL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indent="0" marL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indent="0" marL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indent="0" marL="1270000">
              <a:buNone/>
            </a:pPr>
            <a:r>
              <a:rPr sz="2000"/>
              <a:t>blockquote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0" indent="-342900" marL="342900">
              <a:buAutoNum type="arabicPeriod"/>
            </a:pPr>
            <a:r>
              <a:rPr/>
              <a:t>First item</a:t>
            </a:r>
          </a:p>
          <a:p>
            <a:pPr lvl="0" indent="-342900" marL="342900">
              <a:buAutoNum type="arabicPeriod"/>
            </a:pPr>
            <a:r>
              <a:rPr/>
              <a:t>Second item</a:t>
            </a:r>
          </a:p>
          <a:p>
            <a:pPr lvl="0" indent="-342900" marL="342900">
              <a:buAutoNum type="arabicPeriod"/>
            </a:pPr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0"/>
            <a:r>
              <a:rPr/>
              <a:t>First item</a:t>
            </a:r>
          </a:p>
          <a:p>
            <a:pPr lvl="0"/>
            <a:r>
              <a:rPr/>
              <a:t>Second item</a:t>
            </a:r>
          </a:p>
          <a:p>
            <a:pPr lvl="0"/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  <a:r>
              <a:rPr>
                <a:latin typeface="Courier New"/>
              </a:rPr>
              <a:t>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title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  <p:pic>
        <p:nvPicPr>
          <p:cNvPr descr="fig:  CMU_over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333500"/>
            <a:ext cx="51054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“Oracle Centrally Managed Users Overview”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indent="0" marL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indent="0" marL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indent="0" marL="0">
              <a:buNone/>
            </a:pPr>
            <a:r>
              <a:rPr b="1"/>
              <a:t>term</a:t>
            </a:r>
          </a:p>
          <a:p>
            <a:pPr lvl="0" indent="0" marL="127000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indent="0" marL="0">
              <a:buNone/>
            </a:pPr>
            <a:r>
              <a:rPr strike="sngStrike"/>
              <a:t>The world is flat.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0"/>
            <a:r>
              <a:rPr/>
              <a:t>☒ Write the press release</a:t>
            </a:r>
          </a:p>
          <a:p>
            <a:pPr lvl="0"/>
            <a:r>
              <a:rPr/>
              <a:t>☐ Update the website</a:t>
            </a:r>
          </a:p>
          <a:p>
            <a:pPr lvl="0"/>
            <a:r>
              <a:rPr/>
              <a:t>☐ Contact the media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indent="0" marL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indent="0" marL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/>
              <a:t>Markdown formatting inside the environments is supported.</a:t>
            </a:r>
          </a:p>
          <a:p>
            <a:pPr lvl="0" indent="0" marL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indent="0" marL="0">
              <a:buNone/>
            </a:pPr>
            <a:r>
              <a:rPr i="1"/>
              <a:t>Nam aliquet libero quis lectus elementum fermentum.</a:t>
            </a:r>
          </a:p>
          <a:p>
            <a:pPr lvl="0" indent="0" marL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Trivadis Markdown Doc Template</dc:title>
  <dc:creator>Stefan Oehrli</dc:creator>
  <cp:keywords/>
  <dcterms:created xsi:type="dcterms:W3CDTF">2022-09-28T08:24:37Z</dcterms:created>
  <dcterms:modified xsi:type="dcterms:W3CDTF">2022-09-28T08:24:37Z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tvdcolor</vt:lpwstr>
  </property>
  <property fmtid="{D5CDD505-2E9C-101B-9397-08002B2CF9AE}" pid="3" name="code-block-font-size">
    <vt:lpwstr/>
  </property>
  <property fmtid="{D5CDD505-2E9C-101B-9397-08002B2CF9AE}" pid="4" name="filecolor">
    <vt:lpwstr>tvdcolor</vt:lpwstr>
  </property>
  <property fmtid="{D5CDD505-2E9C-101B-9397-08002B2CF9AE}" pid="5" name="footer-logo">
    <vt:lpwstr>/trivadis/images/TVDLogo2021blue.eps</vt:lpwstr>
  </property>
  <property fmtid="{D5CDD505-2E9C-101B-9397-08002B2CF9AE}" pid="6" name="geometry">
    <vt:lpwstr/>
  </property>
  <property fmtid="{D5CDD505-2E9C-101B-9397-08002B2CF9AE}" pid="7" name="header-includes">
    <vt:lpwstr/>
  </property>
  <property fmtid="{D5CDD505-2E9C-101B-9397-08002B2CF9AE}" pid="8" name="linkcolor">
    <vt:lpwstr>tvdcolor</vt:lpwstr>
  </property>
  <property fmtid="{D5CDD505-2E9C-101B-9397-08002B2CF9AE}" pid="9" name="links-as-notes">
    <vt:lpwstr>False</vt:lpwstr>
  </property>
  <property fmtid="{D5CDD505-2E9C-101B-9397-08002B2CF9AE}" pid="10" name="listings">
    <vt:lpwstr>True</vt:lpwstr>
  </property>
  <property fmtid="{D5CDD505-2E9C-101B-9397-08002B2CF9AE}" pid="11" name="listings-disable-line-numbers">
    <vt:lpwstr>True</vt:lpwstr>
  </property>
  <property fmtid="{D5CDD505-2E9C-101B-9397-08002B2CF9AE}" pid="12" name="lof">
    <vt:lpwstr>True</vt:lpwstr>
  </property>
  <property fmtid="{D5CDD505-2E9C-101B-9397-08002B2CF9AE}" pid="13" name="lof-own-page">
    <vt:lpwstr>True</vt:lpwstr>
  </property>
  <property fmtid="{D5CDD505-2E9C-101B-9397-08002B2CF9AE}" pid="14" name="logo">
    <vt:lpwstr>/trivadis/images/TVDLogo2021blue.eps</vt:lpwstr>
  </property>
  <property fmtid="{D5CDD505-2E9C-101B-9397-08002B2CF9AE}" pid="15" name="lot">
    <vt:lpwstr>True</vt:lpwstr>
  </property>
  <property fmtid="{D5CDD505-2E9C-101B-9397-08002B2CF9AE}" pid="16" name="lot-own-page">
    <vt:lpwstr>True</vt:lpwstr>
  </property>
  <property fmtid="{D5CDD505-2E9C-101B-9397-08002B2CF9AE}" pid="17" name="mainfont">
    <vt:lpwstr>Open Sans Light</vt:lpwstr>
  </property>
  <property fmtid="{D5CDD505-2E9C-101B-9397-08002B2CF9AE}" pid="18" name="monofont">
    <vt:lpwstr>Courier New</vt:lpwstr>
  </property>
  <property fmtid="{D5CDD505-2E9C-101B-9397-08002B2CF9AE}" pid="19" name="numbersections">
    <vt:lpwstr>True</vt:lpwstr>
  </property>
  <property fmtid="{D5CDD505-2E9C-101B-9397-08002B2CF9AE}" pid="20" name="pandoc-latex-environment">
    <vt:lpwstr/>
  </property>
  <property fmtid="{D5CDD505-2E9C-101B-9397-08002B2CF9AE}" pid="21" name="papersize">
    <vt:lpwstr>a4</vt:lpwstr>
  </property>
  <property fmtid="{D5CDD505-2E9C-101B-9397-08002B2CF9AE}" pid="22" name="sansfont">
    <vt:lpwstr>Montserrat</vt:lpwstr>
  </property>
  <property fmtid="{D5CDD505-2E9C-101B-9397-08002B2CF9AE}" pid="23" name="subtitle">
    <vt:lpwstr>A template for markdown based documentation</vt:lpwstr>
  </property>
  <property fmtid="{D5CDD505-2E9C-101B-9397-08002B2CF9AE}" pid="24" name="titlepage">
    <vt:lpwstr>True</vt:lpwstr>
  </property>
  <property fmtid="{D5CDD505-2E9C-101B-9397-08002B2CF9AE}" pid="25" name="titlepage-background">
    <vt:lpwstr>/trivadis/images/TVDTitle2021.png</vt:lpwstr>
  </property>
  <property fmtid="{D5CDD505-2E9C-101B-9397-08002B2CF9AE}" pid="26" name="titlepage-logo">
    <vt:lpwstr>/trivadis/images/TVDLogo2021white.eps</vt:lpwstr>
  </property>
  <property fmtid="{D5CDD505-2E9C-101B-9397-08002B2CF9AE}" pid="27" name="titlepage-rule-height">
    <vt:lpwstr>0</vt:lpwstr>
  </property>
  <property fmtid="{D5CDD505-2E9C-101B-9397-08002B2CF9AE}" pid="28" name="titlepage-text-color">
    <vt:lpwstr>FFFFFF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  <property fmtid="{D5CDD505-2E9C-101B-9397-08002B2CF9AE}" pid="31" name="toc-own-page">
    <vt:lpwstr>True</vt:lpwstr>
  </property>
  <property fmtid="{D5CDD505-2E9C-101B-9397-08002B2CF9AE}" pid="32" name="toc-title">
    <vt:lpwstr>Table of Contents</vt:lpwstr>
  </property>
  <property fmtid="{D5CDD505-2E9C-101B-9397-08002B2CF9AE}" pid="33" name="tvddocversion">
    <vt:lpwstr>0.0.3</vt:lpwstr>
  </property>
  <property fmtid="{D5CDD505-2E9C-101B-9397-08002B2CF9AE}" pid="34" name="urlcolor">
    <vt:lpwstr>tvdcolor</vt:lpwstr>
  </property>
</Properties>
</file>