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--detach --name te2018_eusdb \</a:t>
            </a:r>
            <a:br/>
            <a:r>
              <a:rPr>
                <a:latin typeface="Courier"/>
              </a:rPr>
              <a:t>  --volume /data/docker/volumes/te2018_eusdb:/u01 \</a:t>
            </a:r>
            <a:br/>
            <a:r>
              <a:rPr>
                <a:latin typeface="Courier"/>
              </a:rPr>
              <a:t>  -e ORACLE_SID=TE18EUS \</a:t>
            </a:r>
            <a:br/>
            <a:r>
              <a:rPr>
                <a:latin typeface="Courier"/>
              </a:rPr>
              <a:t>  -p 1521:1521 -p 5500:5500 \</a:t>
            </a:r>
            <a:br/>
            <a:r>
              <a:rPr>
                <a:latin typeface="Courier"/>
              </a:rPr>
              <a:t>  --hostname te2018_eusdb.postgasse.org \</a:t>
            </a:r>
            <a:br/>
            <a:r>
              <a:rPr>
                <a:latin typeface="Courier"/>
              </a:rPr>
              <a:t>  --dns 192.168.56.70 \</a:t>
            </a:r>
            <a:br/>
            <a:r>
              <a:rPr>
                <a:latin typeface="Courier"/>
              </a:rPr>
              <a:t>  --dns-search postgasse.org 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-i -A 11 -B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(BEQ,KERBEROS5)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--name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--volume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\</a:t>
                </a:r>
                <a:br/>
                <a:r>
                  <a:rPr>
                    <a:latin typeface="Courier"/>
                  </a:rPr>
                  <a:t>    -p 1389:1389 -p 1636:1636 -p 4444:4444 \</a:t>
                </a:r>
                <a:br/>
                <a:r>
                  <a:rPr>
                    <a:latin typeface="Courier"/>
                  </a:rPr>
                  <a:t>    -e OUD_CUSTOM=TRUE \</a:t>
                </a:r>
                <a:br/>
                <a:r>
                  <a:rPr>
                    <a:latin typeface="Courier"/>
                  </a:rPr>
                  <a:t>    -e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-e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--hostname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--dns 192.168.56.70 \</a:t>
                </a:r>
                <a:br/>
                <a:r>
                  <a:rPr>
                    <a:latin typeface="Courier"/>
                  </a:rPr>
                  <a:t>    --dns-search postgasse.org 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-p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-aqf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-p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-f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-configureDatabase -sourceDB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-registerWithDirService true \</a:t>
                </a:r>
                <a:br/>
                <a:r>
                  <a:rPr>
                    <a:latin typeface="Courier"/>
                  </a:rPr>
                  <a:t>    -dirServiceUserName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-dirServicePassword manager \</a:t>
                </a:r>
                <a:br/>
                <a:r>
                  <a:rPr>
                    <a:latin typeface="Courier"/>
                  </a:rPr>
                  <a:t>    -walletPassword TVD04manager 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2020-06-18T06:25:57Z</dcterms:created>
  <dcterms:modified xsi:type="dcterms:W3CDTF">2020-06-18T06:25:57Z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