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--detach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--name</a:t>
            </a:r>
            <a:r>
              <a:rPr>
                <a:latin typeface="Courier"/>
              </a:rPr>
              <a:t> te2018_eusdb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--volume</a:t>
            </a:r>
            <a:r>
              <a:rPr>
                <a:latin typeface="Courier"/>
              </a:rPr>
              <a:t> /data/docker/volumes/te2018_eusdb:/u01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-e</a:t>
            </a:r>
            <a:r>
              <a:rPr>
                <a:latin typeface="Courier"/>
              </a:rPr>
              <a:t> ORACLE_SID=TE18EUS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1521:1521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5500:5500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--hostname</a:t>
            </a:r>
            <a:r>
              <a:rPr>
                <a:latin typeface="Courier"/>
              </a:rPr>
              <a:t> te2018_eusdb.postgasse.org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</a:t>
            </a:r>
            <a:r>
              <a:rPr>
                <a:latin typeface="Courier"/>
              </a:rPr>
              <a:t> 192.168.56.70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--dns-search</a:t>
            </a:r>
            <a:r>
              <a:rPr>
                <a:latin typeface="Courier"/>
              </a:rPr>
              <a:t> 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-A</a:t>
            </a:r>
            <a:r>
              <a:rPr>
                <a:latin typeface="Courier"/>
              </a:rPr>
              <a:t> 11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</a:t>
            </a:r>
            <a:r>
              <a:rPr b="1">
                <a:solidFill>
                  <a:srgbClr val="FF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BEQ,KERBEROS5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 b="1">
                <a:solidFill>
                  <a:srgbClr val="FF0000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--volume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1389:1389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1636:1636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4444:4444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OUD_CUSTOM=TRUE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--hostname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</a:t>
                </a:r>
                <a:r>
                  <a:rPr>
                    <a:latin typeface="Courier"/>
                  </a:rPr>
                  <a:t> 192.168.56.70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--dns-search</a:t>
                </a:r>
                <a:r>
                  <a:rPr>
                    <a:latin typeface="Courier"/>
                  </a:rPr>
                  <a:t> postgasse.org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-aqf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-configureDatabase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-sourceDB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-registerWithDirService</a:t>
                </a:r>
                <a:r>
                  <a:rPr>
                    <a:latin typeface="Courier"/>
                  </a:rPr>
                  <a:t> 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-dirServiceUserName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-dirServicePassword</a:t>
                </a:r>
                <a:r>
                  <a:rPr>
                    <a:latin typeface="Courier"/>
                  </a:rPr>
                  <a:t> manager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-walletPassword</a:t>
                </a:r>
                <a:r>
                  <a:rPr>
                    <a:latin typeface="Courier"/>
                  </a:rPr>
                  <a:t> TVD04manager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map_type=SUBTREE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schema=EUS_USERS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2021-02-26T15:41:37Z</dcterms:created>
  <dcterms:modified xsi:type="dcterms:W3CDTF">2021-02-26T15:41:37Z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