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anchor="ctr" bIns="45720" lIns="90000" rIns="91440" rtlCol="0" tIns="45720" vert="horz">
            <a:no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  <a:p>
            <a:pPr lvl="5"/>
            <a:r>
              <a:rPr dirty="0" lang="en-US"/>
              <a:t>Sixth level</a:t>
            </a:r>
          </a:p>
          <a:p>
            <a:pPr lvl="6"/>
            <a:r>
              <a:rPr dirty="0" lang="en-US"/>
              <a:t>Seventh level</a:t>
            </a:r>
          </a:p>
          <a:p>
            <a:pPr lvl="7"/>
            <a:r>
              <a:rPr dirty="0" lang="en-US"/>
              <a:t>Eighth level</a:t>
            </a:r>
          </a:p>
          <a:p>
            <a:pPr lvl="8"/>
            <a:r>
              <a:rPr dirty="0"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hdr="0"/>
  <p:txStyles>
    <p:titleStyle>
      <a:lvl1pPr algn="l" defTabSz="342900" eaLnBrk="1" hangingPunct="1" latinLnBrk="0" rtl="0">
        <a:lnSpc>
          <a:spcPct val="90000"/>
        </a:lnSpc>
        <a:spcBef>
          <a:spcPct val="0"/>
        </a:spcBef>
        <a:buNone/>
        <a:defRPr kern="1200" sz="21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algn="l" defTabSz="342900" eaLnBrk="1" hangingPunct="1" indent="-172800" latinLnBrk="0" marL="17280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172800" latinLnBrk="0" marL="51300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172800" latinLnBrk="0" marL="85860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17280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17280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172800" latinLnBrk="0" marL="18859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172800" latinLnBrk="0" marL="22288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172800" latinLnBrk="0" marL="25717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172800" latinLnBrk="0" marL="29146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documentation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2021-09-29T09:46:43Z</dcterms:created>
  <dcterms:modified xsi:type="dcterms:W3CDTF">2021-09-29T09:46:43Z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