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342900" eaLnBrk="1" hangingPunct="1" latinLnBrk="0" marL="0" rtl="0">
      <a:defRPr kern="1200" sz="1350">
        <a:solidFill>
          <a:schemeClr val="tx1"/>
        </a:solidFill>
        <a:latin typeface="+mn-lt"/>
        <a:ea typeface="+mn-ea"/>
        <a:cs typeface="+mn-cs"/>
      </a:defRPr>
    </a:lvl1pPr>
    <a:lvl2pPr algn="l" defTabSz="342900" eaLnBrk="1" hangingPunct="1" latinLnBrk="0" marL="342900" rtl="0">
      <a:defRPr kern="1200" sz="1350">
        <a:solidFill>
          <a:schemeClr val="tx1"/>
        </a:solidFill>
        <a:latin typeface="+mn-lt"/>
        <a:ea typeface="+mn-ea"/>
        <a:cs typeface="+mn-cs"/>
      </a:defRPr>
    </a:lvl2pPr>
    <a:lvl3pPr algn="l" defTabSz="342900" eaLnBrk="1" hangingPunct="1" latinLnBrk="0" marL="685800" rtl="0">
      <a:defRPr kern="1200" sz="1350">
        <a:solidFill>
          <a:schemeClr val="tx1"/>
        </a:solidFill>
        <a:latin typeface="+mn-lt"/>
        <a:ea typeface="+mn-ea"/>
        <a:cs typeface="+mn-cs"/>
      </a:defRPr>
    </a:lvl3pPr>
    <a:lvl4pPr algn="l" defTabSz="342900" eaLnBrk="1" hangingPunct="1" latinLnBrk="0" marL="1028700" rtl="0">
      <a:defRPr kern="1200" sz="1350">
        <a:solidFill>
          <a:schemeClr val="tx1"/>
        </a:solidFill>
        <a:latin typeface="+mn-lt"/>
        <a:ea typeface="+mn-ea"/>
        <a:cs typeface="+mn-cs"/>
      </a:defRPr>
    </a:lvl4pPr>
    <a:lvl5pPr algn="l" defTabSz="342900" eaLnBrk="1" hangingPunct="1" latinLnBrk="0" marL="1371600" rtl="0">
      <a:defRPr kern="1200" sz="1350">
        <a:solidFill>
          <a:schemeClr val="tx1"/>
        </a:solidFill>
        <a:latin typeface="+mn-lt"/>
        <a:ea typeface="+mn-ea"/>
        <a:cs typeface="+mn-cs"/>
      </a:defRPr>
    </a:lvl5pPr>
    <a:lvl6pPr algn="l" defTabSz="342900" eaLnBrk="1" hangingPunct="1" latinLnBrk="0" marL="1714500" rtl="0">
      <a:defRPr kern="1200" sz="1350">
        <a:solidFill>
          <a:schemeClr val="tx1"/>
        </a:solidFill>
        <a:latin typeface="+mn-lt"/>
        <a:ea typeface="+mn-ea"/>
        <a:cs typeface="+mn-cs"/>
      </a:defRPr>
    </a:lvl6pPr>
    <a:lvl7pPr algn="l" defTabSz="342900" eaLnBrk="1" hangingPunct="1" latinLnBrk="0" marL="2057400" rtl="0">
      <a:defRPr kern="1200" sz="1350">
        <a:solidFill>
          <a:schemeClr val="tx1"/>
        </a:solidFill>
        <a:latin typeface="+mn-lt"/>
        <a:ea typeface="+mn-ea"/>
        <a:cs typeface="+mn-cs"/>
      </a:defRPr>
    </a:lvl7pPr>
    <a:lvl8pPr algn="l" defTabSz="342900" eaLnBrk="1" hangingPunct="1" latinLnBrk="0" marL="2400300" rtl="0">
      <a:defRPr kern="1200" sz="1350">
        <a:solidFill>
          <a:schemeClr val="tx1"/>
        </a:solidFill>
        <a:latin typeface="+mn-lt"/>
        <a:ea typeface="+mn-ea"/>
        <a:cs typeface="+mn-cs"/>
      </a:defRPr>
    </a:lvl8pPr>
    <a:lvl9pPr algn="l" defTabSz="342900" eaLnBrk="1" hangingPunct="1" latinLnBrk="0" marL="2743200" rtl="0">
      <a:defRPr kern="1200" sz="13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  <a:srgbClr val="96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9279"/>
    <p:restoredTop autoAdjust="0" sz="96327"/>
  </p:normalViewPr>
  <p:slideViewPr>
    <p:cSldViewPr snapToGrid="0" snapToObjects="1">
      <p:cViewPr varScale="1">
        <p:scale>
          <a:sx d="100" n="165"/>
          <a:sy d="100" n="165"/>
        </p:scale>
        <p:origin x="328" y="18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0" Type="http://schemas.openxmlformats.org/officeDocument/2006/relationships/commentAuthors" Target="commentAuthor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>
            <a:normAutofit/>
          </a:bodyPr>
          <a:lstStyle>
            <a:lvl1pPr>
              <a:defRPr lang="en-US" sz="3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4286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15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3557587"/>
            <a:ext cx="7772400" cy="273844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en-US" smtClean="0"/>
              <a:pPr/>
              <a:t>10/13/21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4" y="1320299"/>
            <a:ext cx="4184374" cy="47982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334" y="1800121"/>
            <a:ext cx="4184373" cy="3042920"/>
          </a:xfrm>
        </p:spPr>
        <p:txBody>
          <a:bodyPr>
            <a:normAutofit/>
          </a:bodyPr>
          <a:lstStyle>
            <a:lvl1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FA1A92E-55DA-984F-BE2D-F3E61693B60E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F8E5872B-2404-0342-BAF5-43E5E46449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56292C4-9380-9049-B4D6-907F6789EB6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76294" y="1320299"/>
            <a:ext cx="4184374" cy="47982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E52F01A-A35A-5B41-BBED-CBD299EC240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76294" y="1800121"/>
            <a:ext cx="4184373" cy="3042920"/>
          </a:xfrm>
        </p:spPr>
        <p:txBody>
          <a:bodyPr>
            <a:normAutofit/>
          </a:bodyPr>
          <a:lstStyle>
            <a:lvl1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63754E-0D2F-9840-A8F3-2C3807B1AF82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 descr="2008292_Trivadis_PPT_Concept_Design_CICD4.png">
            <a:extLst>
              <a:ext uri="{FF2B5EF4-FFF2-40B4-BE49-F238E27FC236}">
                <a16:creationId xmlns:a16="http://schemas.microsoft.com/office/drawing/2014/main" id="{0D7E7E9D-31FB-AB43-A91A-5047DECC0E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14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40913" y="293812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7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4AA157-58A9-9D41-8A72-1B17396F0876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F582D5-12D7-214C-9D68-3FDBB18477DA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146699"/>
            <a:ext cx="7795260" cy="333361"/>
          </a:xfr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457200" y="155614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>
                <a:solidFill>
                  <a:srgbClr val="F2F2F2"/>
                </a:solidFill>
              </a:rPr>
              <a:pPr/>
              <a:t>‹#›</a:t>
            </a:fld>
            <a:endParaRPr lang="en-US" sz="15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02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78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790161" y="1521462"/>
            <a:ext cx="7563678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900"/>
              </a:spcAft>
            </a:pPr>
            <a: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33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4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12763"/>
            <a:ext cx="7772400" cy="1021556"/>
          </a:xfrm>
        </p:spPr>
        <p:txBody>
          <a:bodyPr anchor="t">
            <a:normAutofit/>
          </a:bodyPr>
          <a:lstStyle>
            <a:lvl1pPr algn="ctr">
              <a:defRPr lang="en-US" sz="3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134319"/>
            <a:ext cx="777240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15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EEA8AA-6757-2445-805F-36267AB9E167}"/>
              </a:ext>
            </a:extLst>
          </p:cNvPr>
          <p:cNvSpPr txBox="1">
            <a:spLocks/>
          </p:cNvSpPr>
          <p:nvPr userDrawn="1"/>
        </p:nvSpPr>
        <p:spPr>
          <a:xfrm>
            <a:off x="340913" y="292076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>
                <a:solidFill>
                  <a:srgbClr val="F2F2F2"/>
                </a:solidFill>
              </a:rPr>
              <a:pPr/>
              <a:t>‹#›</a:t>
            </a:fld>
            <a:endParaRPr lang="en-US" sz="15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>
            <a:extLst>
              <a:ext uri="{FF2B5EF4-FFF2-40B4-BE49-F238E27FC236}">
                <a16:creationId xmlns:a16="http://schemas.microsoft.com/office/drawing/2014/main" id="{B7B2D3E9-C883-E94B-8958-523247E14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7677" y="1925420"/>
            <a:ext cx="6488647" cy="12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6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E35C71CB-D613-F04E-8548-7441E1AC5E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2"/>
            <a:ext cx="6076509" cy="387626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F09273-16E1-2B4C-B232-7116EC1D1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916" y="293812"/>
            <a:ext cx="5427425" cy="1021556"/>
          </a:xfrm>
        </p:spPr>
        <p:txBody>
          <a:bodyPr anchor="t">
            <a:normAutofit/>
          </a:bodyPr>
          <a:lstStyle>
            <a:lvl1pPr algn="l">
              <a:defRPr lang="en-US" sz="3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7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>
            <a:noAutofit/>
          </a:bodyPr>
          <a:lstStyle>
            <a:lvl1pPr algn="l">
              <a:defRPr sz="18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0339" y="1962870"/>
            <a:ext cx="5635487" cy="2519678"/>
          </a:xfrm>
        </p:spPr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40913" y="293812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31" y="4561185"/>
            <a:ext cx="2646296" cy="295307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7484338" y="4615234"/>
            <a:ext cx="120736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13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174" y="1302026"/>
            <a:ext cx="2723321" cy="2773018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35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en-US" noProof="0" dirty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10338" y="1303375"/>
            <a:ext cx="5635487" cy="2697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1800" b="1" kern="1200" cap="all" spc="75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en-US" noProof="0" dirty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09716" y="1598067"/>
            <a:ext cx="5635487" cy="310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1800" b="0" kern="1200" cap="all" spc="75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en-US" noProof="0" dirty="0" err="1"/>
              <a:t>Titel</a:t>
            </a:r>
            <a:endParaRPr lang="en-US" noProof="0" dirty="0"/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024711" y="4128466"/>
            <a:ext cx="424967" cy="43271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439667" y="4128466"/>
            <a:ext cx="424967" cy="43271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854622" y="4122183"/>
            <a:ext cx="424967" cy="43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1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40913" y="293812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40913" y="293812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52D5EF-9A26-4946-B8F2-5C2C7E8ACB75}"/>
              </a:ext>
            </a:extLst>
          </p:cNvPr>
          <p:cNvSpPr txBox="1">
            <a:spLocks/>
          </p:cNvSpPr>
          <p:nvPr userDrawn="1"/>
        </p:nvSpPr>
        <p:spPr>
          <a:xfrm>
            <a:off x="775252" y="635696"/>
            <a:ext cx="8070574" cy="3333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cap="all" baseline="0">
                <a:solidFill>
                  <a:srgbClr val="1E2846"/>
                </a:solidFill>
                <a:latin typeface="Montserrat-SemiBold"/>
                <a:ea typeface="+mn-ea"/>
                <a:cs typeface="+mn-cs"/>
              </a:defRPr>
            </a:lvl1pPr>
          </a:lstStyle>
          <a:p>
            <a:r>
              <a:rPr lang="en-GB" sz="1800" b="0" i="0" dirty="0">
                <a:latin typeface="Montserrat" pitchFamily="2" charset="77"/>
              </a:rPr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07834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A6339BD-CA73-F048-BA6C-9A00FA01DA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173" y="3864413"/>
            <a:ext cx="8547653" cy="60389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Placeholder: font Courier New, not smaller than 14pt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E377-D28D-B54E-A313-6C74A388AF01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D6DE26-FEA0-B94F-B3E4-40499A72F2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1EB2B-8EE2-764D-B32B-E1941358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302026"/>
            <a:ext cx="8547653" cy="240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A6339BD-CA73-F048-BA6C-9A00FA01DA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172" y="2109887"/>
            <a:ext cx="8547652" cy="60389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Placeholder: font Courier New, not smaller than 14pt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E377-D28D-B54E-A313-6C74A388AF01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D6DE26-FEA0-B94F-B3E4-40499A72F2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1EB2B-8EE2-764D-B32B-E1941358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302027"/>
            <a:ext cx="8547653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385763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DAF8E5-BB6B-B84E-A0C8-6A953B5410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8171" y="3639211"/>
            <a:ext cx="8547651" cy="60389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Placeholder: font Courier New, not smaller than 14pt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A0A7466-36F7-734A-BA22-18F77EADBCBE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98171" y="2833596"/>
            <a:ext cx="8547652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385763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8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EB2FFC-66FE-7645-920C-E8E0DB72677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61454" y="1302026"/>
            <a:ext cx="4184373" cy="3538331"/>
          </a:xfrm>
        </p:spPr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E32C557-44D6-2048-B960-D9CB2DE4D077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5D0532B0-7B97-F943-8F75-FFD570A7A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F73DC-8E5A-5B4C-B435-6DE4F1A44F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98175" y="1302026"/>
            <a:ext cx="4184373" cy="3538331"/>
          </a:xfrm>
        </p:spPr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21" Target="../theme/theme1.xml" Type="http://schemas.openxmlformats.org/officeDocument/2006/relationships/theme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slideLayouts/slideLayout20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slideLayouts/slideLayout19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253" y="300459"/>
            <a:ext cx="8070574" cy="33336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algn="l" defTabSz="685800" eaLnBrk="1" hangingPunct="1" indent="0" latinLnBrk="0" lvl="0" marL="0" rtl="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None/>
            </a:pPr>
            <a:r>
              <a:rPr dirty="0" lang="en-US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298174" y="1302026"/>
            <a:ext cx="8547653" cy="3538331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1" r:id="rId2"/>
    <p:sldLayoutId id="2147483669" r:id="rId3"/>
    <p:sldLayoutId id="2147483671" r:id="rId4"/>
    <p:sldLayoutId id="2147483650" r:id="rId5"/>
    <p:sldLayoutId id="2147483673" r:id="rId6"/>
    <p:sldLayoutId id="2147483660" r:id="rId7"/>
    <p:sldLayoutId id="2147483668" r:id="rId8"/>
    <p:sldLayoutId id="2147483652" r:id="rId9"/>
    <p:sldLayoutId id="2147483653" r:id="rId10"/>
    <p:sldLayoutId id="2147483654" r:id="rId11"/>
    <p:sldLayoutId id="2147483655" r:id="rId12"/>
    <p:sldLayoutId id="2147483670" r:id="rId13"/>
    <p:sldLayoutId id="2147483657" r:id="rId14"/>
    <p:sldLayoutId id="2147483658" r:id="rId15"/>
    <p:sldLayoutId id="2147483659" r:id="rId16"/>
    <p:sldLayoutId id="2147483665" r:id="rId17"/>
    <p:sldLayoutId id="2147483667" r:id="rId18"/>
    <p:sldLayoutId id="2147483666" r:id="rId19"/>
    <p:sldLayoutId id="2147483664" r:id="rId20"/>
  </p:sldLayoutIdLst>
  <p:txStyles>
    <p:titleStyle>
      <a:lvl1pPr algn="ctr" defTabSz="342900" eaLnBrk="1" hangingPunct="1" latinLnBrk="0" rtl="0">
        <a:spcBef>
          <a:spcPct val="0"/>
        </a:spcBef>
        <a:buNone/>
        <a:defRPr b="1" baseline="0" cap="all" dirty="0" i="0" kern="1200" lang="en-US" sz="1800">
          <a:solidFill>
            <a:srgbClr val="1E2846"/>
          </a:solidFill>
          <a:latin typeface="Montserrat-SemiBold"/>
          <a:ea typeface="+mn-ea"/>
          <a:cs typeface="+mn-cs"/>
        </a:defRPr>
      </a:lvl1pPr>
    </p:titleStyle>
    <p:bodyStyle>
      <a:lvl1pPr algn="l" defTabSz="685800" eaLnBrk="1" hangingPunct="1" indent="-171450" latinLnBrk="0" marL="257175" rtl="0">
        <a:lnSpc>
          <a:spcPct val="90000"/>
        </a:lnSpc>
        <a:spcBef>
          <a:spcPct val="20000"/>
        </a:spcBef>
        <a:buClr>
          <a:srgbClr val="9600FF"/>
        </a:buClr>
        <a:buFont charset="2" pitchFamily="2" typeface="Wingdings"/>
        <a:buChar char="§"/>
        <a:defRPr b="0" baseline="0" dirty="0" kern="1200" lang="en-US" smtClean="0" sz="1350">
          <a:solidFill>
            <a:srgbClr val="1E2846"/>
          </a:solidFill>
          <a:latin charset="0" panose="020B0306030504020204" pitchFamily="34" typeface="Open Sans Light"/>
          <a:ea charset="0" panose="020B0306030504020204" pitchFamily="34" typeface="Open Sans Light"/>
          <a:cs charset="0" panose="020B0306030504020204" pitchFamily="34" typeface="Open Sans Light"/>
        </a:defRPr>
      </a:lvl1pPr>
      <a:lvl2pPr algn="l" defTabSz="685800" eaLnBrk="1" hangingPunct="1" indent="-171450" latinLnBrk="0" marL="557213" rtl="0">
        <a:lnSpc>
          <a:spcPct val="90000"/>
        </a:lnSpc>
        <a:spcBef>
          <a:spcPct val="20000"/>
        </a:spcBef>
        <a:buClr>
          <a:srgbClr val="9600FF"/>
        </a:buClr>
        <a:buFont charset="0" panose="02070309020205020404" pitchFamily="49" typeface="Courier New"/>
        <a:buChar char="o"/>
        <a:defRPr b="0" baseline="0" dirty="0" kern="1200" lang="en-US" smtClean="0" sz="1350">
          <a:solidFill>
            <a:srgbClr val="1E2846"/>
          </a:solidFill>
          <a:latin charset="0" panose="020B0306030504020204" pitchFamily="34" typeface="Open Sans Light"/>
          <a:ea charset="0" panose="020B0306030504020204" pitchFamily="34" typeface="Open Sans Light"/>
          <a:cs charset="0" panose="020B0306030504020204" pitchFamily="34" typeface="Open Sans Light"/>
        </a:defRPr>
      </a:lvl2pPr>
      <a:lvl3pPr algn="l" defTabSz="685800" eaLnBrk="1" hangingPunct="1" indent="-171450" latinLnBrk="0" marL="857250" rtl="0">
        <a:lnSpc>
          <a:spcPct val="90000"/>
        </a:lnSpc>
        <a:spcBef>
          <a:spcPct val="20000"/>
        </a:spcBef>
        <a:buClr>
          <a:srgbClr val="9600FF"/>
        </a:buClr>
        <a:buFont charset="0" panose="02070309020205020404" pitchFamily="49" typeface="Courier New"/>
        <a:buChar char="o"/>
        <a:defRPr b="0" baseline="0" dirty="0" kern="1200" lang="en-US" smtClean="0" sz="1350">
          <a:solidFill>
            <a:srgbClr val="1E2846"/>
          </a:solidFill>
          <a:latin charset="0" panose="020B0306030504020204" pitchFamily="34" typeface="Open Sans Light"/>
          <a:ea charset="0" panose="020B0306030504020204" pitchFamily="34" typeface="Open Sans Light"/>
          <a:cs charset="0" panose="020B0306030504020204" pitchFamily="34" typeface="Open Sans Light"/>
        </a:defRPr>
      </a:lvl3pPr>
      <a:lvl4pPr algn="l" defTabSz="685800" eaLnBrk="1" hangingPunct="1" indent="-171450" latinLnBrk="0" marL="1200150" rtl="0">
        <a:lnSpc>
          <a:spcPct val="90000"/>
        </a:lnSpc>
        <a:spcBef>
          <a:spcPct val="20000"/>
        </a:spcBef>
        <a:buClr>
          <a:srgbClr val="9600FF"/>
        </a:buClr>
        <a:buFont charset="0" panose="02070309020205020404" pitchFamily="49" typeface="Courier New"/>
        <a:buChar char="o"/>
        <a:defRPr b="0" baseline="0" dirty="0" kern="1200" lang="en-US" smtClean="0" sz="1350">
          <a:solidFill>
            <a:srgbClr val="1E2846"/>
          </a:solidFill>
          <a:latin charset="0" panose="020B0306030504020204" pitchFamily="34" typeface="Open Sans Light"/>
          <a:ea charset="0" panose="020B0306030504020204" pitchFamily="34" typeface="Open Sans Light"/>
          <a:cs charset="0" panose="020B0306030504020204" pitchFamily="34" typeface="Open Sans Light"/>
        </a:defRPr>
      </a:lvl4pPr>
      <a:lvl5pPr algn="l" defTabSz="685800" eaLnBrk="1" hangingPunct="1" indent="-171450" latinLnBrk="0" marL="1543050" rtl="0">
        <a:lnSpc>
          <a:spcPct val="90000"/>
        </a:lnSpc>
        <a:spcBef>
          <a:spcPct val="20000"/>
        </a:spcBef>
        <a:buClr>
          <a:srgbClr val="9600FF"/>
        </a:buClr>
        <a:buFont charset="0" panose="02070309020205020404" pitchFamily="49" typeface="Courier New"/>
        <a:buChar char="o"/>
        <a:defRPr b="0" baseline="0" dirty="0" kern="1200" lang="en-US" sz="1350">
          <a:solidFill>
            <a:srgbClr val="1E2846"/>
          </a:solidFill>
          <a:latin charset="0" panose="020B0306030504020204" pitchFamily="34" typeface="Open Sans Light"/>
          <a:ea charset="0" panose="020B0306030504020204" pitchFamily="34" typeface="Open Sans Light"/>
          <a:cs charset="0" panose="020B0306030504020204" pitchFamily="34" typeface="Open Sans Light"/>
        </a:defRPr>
      </a:lvl5pPr>
      <a:lvl6pPr algn="l" defTabSz="342900" eaLnBrk="1" hangingPunct="1" indent="-171450" latinLnBrk="0" marL="188595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171450" latinLnBrk="0" marL="222885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171450" latinLnBrk="0" marL="257175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171450" latinLnBrk="0" marL="291465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www.example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5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slide" Target="slide8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Trivadis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Doc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85800" y="2914650"/>
            <a:ext cx="7772400" cy="4286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template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documentation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marL="0" indent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marL="0" indent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marL="0" indent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marL="0" indent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marL="0" indent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1">
              <a:buAutoNum type="arabicPeriod"/>
            </a:pPr>
            <a:r>
              <a:rPr/>
              <a:t>First item</a:t>
            </a:r>
          </a:p>
          <a:p>
            <a:pPr lvl="1">
              <a:buAutoNum type="arabicPeriod"/>
            </a:pPr>
            <a:r>
              <a:rPr/>
              <a:t>Second item</a:t>
            </a:r>
          </a:p>
          <a:p>
            <a:pPr lvl="1">
              <a:buAutoNum type="arabicPeriod"/>
            </a:pPr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1"/>
            <a:r>
              <a:rPr/>
              <a:t>First item</a:t>
            </a:r>
          </a:p>
          <a:p>
            <a:pPr lvl="1"/>
            <a:r>
              <a:rPr/>
              <a:t>Second item</a:t>
            </a:r>
          </a:p>
          <a:p>
            <a:pPr lvl="1"/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marL="0" indent="0">
              <a:buNone/>
            </a:pPr>
            <a:r>
              <a:rPr>
                <a:latin typeface="Courier New"/>
              </a:rPr>
              <a:t>code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title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CMU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" y="1447800"/>
            <a:ext cx="85471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92100" y="43180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Oracle</a:t>
            </a:r>
            <a:r>
              <a:rPr/>
              <a:t> </a:t>
            </a:r>
            <a:r>
              <a:rPr/>
              <a:t>Centrally</a:t>
            </a:r>
            <a:r>
              <a:rPr/>
              <a:t> </a:t>
            </a:r>
            <a:r>
              <a:rPr/>
              <a:t>Managed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Overview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marL="0" indent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92100" y="1295400"/>
          <a:ext cx="8547100" cy="3530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267200"/>
                <a:gridCol w="4267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marL="0" indent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marL="0" indent="0">
              <a:buNone/>
            </a:pPr>
            <a:r>
              <a:rPr b="1"/>
              <a:t>term</a:t>
            </a:r>
          </a:p>
          <a:p>
            <a:pPr lvl="0" marL="1270000" indent="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marL="0" indent="0">
              <a:buNone/>
            </a:pPr>
            <a:r>
              <a:rPr strike="sngStrike"/>
              <a:t>The world is flat.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1"/>
            <a:r>
              <a:rPr/>
              <a:t>☒ Write the press release</a:t>
            </a:r>
          </a:p>
          <a:p>
            <a:pPr lvl="1"/>
            <a:r>
              <a:rPr/>
              <a:t>☐ Update the website</a:t>
            </a:r>
          </a:p>
          <a:p>
            <a:pPr lvl="1"/>
            <a:r>
              <a:rPr/>
              <a:t>☐ Contact the media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marL="0" indent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marL="0" indent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/>
              <a:t>Markdown formatting inside the environments is supported.</a:t>
            </a:r>
          </a:p>
          <a:p>
            <a:pPr lvl="0" marL="0" indent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marL="0" indent="0">
              <a:buNone/>
            </a:pPr>
            <a:r>
              <a:rPr i="1"/>
              <a:t>Nam aliquet libero quis lectus elementum fermentum.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500FF"/>
      </a:hlink>
      <a:folHlink>
        <a:srgbClr val="95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1" id="{06ADA738-7FBA-0748-A630-949143178798}" vid="{7AD57152-DF9E-1045-8008-860DD038D1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Macintosh PowerPoint</Application>
  <PresentationFormat>On-screen Show (16:9)</PresentationFormat>
  <Paragraphs>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 Light</vt:lpstr>
      <vt:lpstr>Wingdings</vt:lpstr>
      <vt:lpstr>Office Theme</vt:lpstr>
      <vt:lpstr>Presentation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Markdown Doc Template</dc:title>
  <dc:creator>Stefan Oehrli</dc:creator>
  <cp:keywords/>
  <dcterms:created xsi:type="dcterms:W3CDTF">2021-11-10T12:21:51Z</dcterms:created>
  <dcterms:modified xsi:type="dcterms:W3CDTF">2021-11-10T12:21:51Z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tvdcolor</vt:lpwstr>
  </property>
  <property fmtid="{D5CDD505-2E9C-101B-9397-08002B2CF9AE}" pid="3" name="code-block-font-size">
    <vt:lpwstr/>
  </property>
  <property fmtid="{D5CDD505-2E9C-101B-9397-08002B2CF9AE}" pid="4" name="filecolor">
    <vt:lpwstr>tvdcolor</vt:lpwstr>
  </property>
  <property fmtid="{D5CDD505-2E9C-101B-9397-08002B2CF9AE}" pid="5" name="footer-logo">
    <vt:lpwstr>/trivadis/images/TVDLogo2021blue.eps</vt:lpwstr>
  </property>
  <property fmtid="{D5CDD505-2E9C-101B-9397-08002B2CF9AE}" pid="6" name="geometry">
    <vt:lpwstr/>
  </property>
  <property fmtid="{D5CDD505-2E9C-101B-9397-08002B2CF9AE}" pid="7" name="header-includes">
    <vt:lpwstr/>
  </property>
  <property fmtid="{D5CDD505-2E9C-101B-9397-08002B2CF9AE}" pid="8" name="linkcolor">
    <vt:lpwstr>tvdcolor</vt:lpwstr>
  </property>
  <property fmtid="{D5CDD505-2E9C-101B-9397-08002B2CF9AE}" pid="9" name="links-as-notes">
    <vt:lpwstr>False</vt:lpwstr>
  </property>
  <property fmtid="{D5CDD505-2E9C-101B-9397-08002B2CF9AE}" pid="10" name="listings">
    <vt:lpwstr>True</vt:lpwstr>
  </property>
  <property fmtid="{D5CDD505-2E9C-101B-9397-08002B2CF9AE}" pid="11" name="listings-disable-line-numbers">
    <vt:lpwstr>True</vt:lpwstr>
  </property>
  <property fmtid="{D5CDD505-2E9C-101B-9397-08002B2CF9AE}" pid="12" name="lof">
    <vt:lpwstr>True</vt:lpwstr>
  </property>
  <property fmtid="{D5CDD505-2E9C-101B-9397-08002B2CF9AE}" pid="13" name="lof-own-page">
    <vt:lpwstr>True</vt:lpwstr>
  </property>
  <property fmtid="{D5CDD505-2E9C-101B-9397-08002B2CF9AE}" pid="14" name="logo">
    <vt:lpwstr>/trivadis/images/TVDLogo2021blue.eps</vt:lpwstr>
  </property>
  <property fmtid="{D5CDD505-2E9C-101B-9397-08002B2CF9AE}" pid="15" name="lot">
    <vt:lpwstr>True</vt:lpwstr>
  </property>
  <property fmtid="{D5CDD505-2E9C-101B-9397-08002B2CF9AE}" pid="16" name="lot-own-page">
    <vt:lpwstr>True</vt:lpwstr>
  </property>
  <property fmtid="{D5CDD505-2E9C-101B-9397-08002B2CF9AE}" pid="17" name="mainfont">
    <vt:lpwstr>Open Sans</vt:lpwstr>
  </property>
  <property fmtid="{D5CDD505-2E9C-101B-9397-08002B2CF9AE}" pid="18" name="monofont">
    <vt:lpwstr>Courier New</vt:lpwstr>
  </property>
  <property fmtid="{D5CDD505-2E9C-101B-9397-08002B2CF9AE}" pid="19" name="numbersections">
    <vt:lpwstr>True</vt:lpwstr>
  </property>
  <property fmtid="{D5CDD505-2E9C-101B-9397-08002B2CF9AE}" pid="20" name="pandoc-latex-environment">
    <vt:lpwstr/>
  </property>
  <property fmtid="{D5CDD505-2E9C-101B-9397-08002B2CF9AE}" pid="21" name="papersize">
    <vt:lpwstr>a4</vt:lpwstr>
  </property>
  <property fmtid="{D5CDD505-2E9C-101B-9397-08002B2CF9AE}" pid="22" name="sansfont">
    <vt:lpwstr>Montserrat</vt:lpwstr>
  </property>
  <property fmtid="{D5CDD505-2E9C-101B-9397-08002B2CF9AE}" pid="23" name="subtitle">
    <vt:lpwstr>A template for markdown based documentation</vt:lpwstr>
  </property>
  <property fmtid="{D5CDD505-2E9C-101B-9397-08002B2CF9AE}" pid="24" name="titlepage">
    <vt:lpwstr>True</vt:lpwstr>
  </property>
  <property fmtid="{D5CDD505-2E9C-101B-9397-08002B2CF9AE}" pid="25" name="titlepage-background">
    <vt:lpwstr>/trivadis/images/TVDTitle2021.png</vt:lpwstr>
  </property>
  <property fmtid="{D5CDD505-2E9C-101B-9397-08002B2CF9AE}" pid="26" name="titlepage-logo">
    <vt:lpwstr>/trivadis/images/TVDLogo2021white.eps</vt:lpwstr>
  </property>
  <property fmtid="{D5CDD505-2E9C-101B-9397-08002B2CF9AE}" pid="27" name="titlepage-rule-height">
    <vt:lpwstr>0</vt:lpwstr>
  </property>
  <property fmtid="{D5CDD505-2E9C-101B-9397-08002B2CF9AE}" pid="28" name="titlepage-text-color">
    <vt:lpwstr>FFFFFF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  <property fmtid="{D5CDD505-2E9C-101B-9397-08002B2CF9AE}" pid="31" name="toc-own-page">
    <vt:lpwstr>True</vt:lpwstr>
  </property>
  <property fmtid="{D5CDD505-2E9C-101B-9397-08002B2CF9AE}" pid="32" name="toc-title">
    <vt:lpwstr>Table of Contents</vt:lpwstr>
  </property>
  <property fmtid="{D5CDD505-2E9C-101B-9397-08002B2CF9AE}" pid="33" name="tvddocversion">
    <vt:lpwstr>0.0.3</vt:lpwstr>
  </property>
  <property fmtid="{D5CDD505-2E9C-101B-9397-08002B2CF9AE}" pid="34" name="urlcolor">
    <vt:lpwstr>tvdcolor</vt:lpwstr>
  </property>
</Properties>
</file>