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A9607-FE36-4447-8C61-CCCC284A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Stefan Oehrli</cp:lastModifiedBy>
  <cp:revision>18</cp:revision>
  <dcterms:created xsi:type="dcterms:W3CDTF">2017-06-05T14:10:58Z</dcterms:created>
  <dcterms:modified xsi:type="dcterms:W3CDTF">2019-10-07T07:07:12Z</dcterms:modified>
</cp:coreProperties>
</file>