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00: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00: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01: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00: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03: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03: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2019-10-08T17:08:17Z</dcterms:created>
  <dcterms:modified xsi:type="dcterms:W3CDTF">2019-10-08T17:08:17Z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October 07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doc/images/TVDLogo2019.eps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True</vt:lpwstr>
  </property>
  <property fmtid="{D5CDD505-2E9C-101B-9397-08002B2CF9AE}" pid="10" name="papersize">
    <vt:lpwstr>a4</vt:lpwstr>
  </property>
  <property fmtid="{D5CDD505-2E9C-101B-9397-08002B2CF9AE}" pid="11" name="subtitle">
    <vt:lpwstr>Lab and Exercise guide</vt:lpwstr>
  </property>
  <property fmtid="{D5CDD505-2E9C-101B-9397-08002B2CF9AE}" pid="12" name="titlepage">
    <vt:lpwstr>True</vt:lpwstr>
  </property>
  <property fmtid="{D5CDD505-2E9C-101B-9397-08002B2CF9AE}" pid="13" name="titlepage-rule-height">
    <vt:lpwstr>0</vt:lpwstr>
  </property>
  <property fmtid="{D5CDD505-2E9C-101B-9397-08002B2CF9AE}" pid="14" name="toc">
    <vt:lpwstr>True</vt:lpwstr>
  </property>
  <property fmtid="{D5CDD505-2E9C-101B-9397-08002B2CF9AE}" pid="15" name="toc-own-page">
    <vt:lpwstr>True</vt:lpwstr>
  </property>
  <property fmtid="{D5CDD505-2E9C-101B-9397-08002B2CF9AE}" pid="16" name="toc-title">
    <vt:lpwstr>Table of Contents</vt:lpwstr>
  </property>
  <property fmtid="{D5CDD505-2E9C-101B-9397-08002B2CF9AE}" pid="17" name="tvddocversion">
    <vt:lpwstr>0.1</vt:lpwstr>
  </property>
</Properties>
</file>