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Default Extension="png" ContentType="image/png"/>
  <Default Extension="emf" ContentType="image/x-emf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4" autoAdjust="0"/>
    <p:restoredTop sz="94706" autoAdjust="0"/>
  </p:normalViewPr>
  <p:slideViewPr>
    <p:cSldViewPr snapToGrid="0" snapToObjects="1">
      <p:cViewPr varScale="1">
        <p:scale>
          <a:sx n="103" d="100"/>
          <a:sy n="103" d="100"/>
        </p:scale>
        <p:origin x="192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notesMaster" Target="notesMasters/notes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mit</a:t>
            </a:r>
            <a:r>
              <a:rPr/>
              <a:t> </a:t>
            </a:r>
            <a:r>
              <a:rPr/>
              <a:t>und</a:t>
            </a:r>
            <a:r>
              <a:rPr/>
              <a:t> </a:t>
            </a:r>
            <a:r>
              <a:rPr/>
              <a:t>ohne</a:t>
            </a:r>
          </a:p>
          <a:p>
            <a:pPr lvl="0" marL="0" indent="0">
              <a:buNone/>
            </a:pPr>
          </a:p>
          <a:p>
            <a:pPr lvl="1"/>
            <a:r>
              <a:rPr/>
              <a:t>geht</a:t>
            </a:r>
            <a:r>
              <a:rPr/>
              <a:t> </a:t>
            </a:r>
            <a:r>
              <a:rPr/>
              <a:t>das</a:t>
            </a:r>
            <a:r>
              <a:rPr/>
              <a:t> </a:t>
            </a:r>
            <a:r>
              <a:rPr/>
              <a:t>hier</a:t>
            </a:r>
            <a:r>
              <a:rPr/>
              <a:t> </a:t>
            </a:r>
            <a:r>
              <a:rPr/>
              <a:t>auch?</a:t>
            </a:r>
          </a:p>
          <a:p>
            <a:pPr lvl="0" marL="0" indent="0">
              <a:buNone/>
            </a:pPr>
          </a:p>
          <a:p>
            <a:pPr lvl="1"/>
            <a:r>
              <a:rPr/>
              <a:t>wenn</a:t>
            </a:r>
            <a:r>
              <a:rPr/>
              <a:t> </a:t>
            </a:r>
            <a:r>
              <a:rPr/>
              <a:t>ja</a:t>
            </a:r>
            <a:r>
              <a:rPr/>
              <a:t> </a:t>
            </a:r>
            <a:r>
              <a:rPr/>
              <a:t>ist</a:t>
            </a:r>
            <a:r>
              <a:rPr/>
              <a:t> </a:t>
            </a:r>
            <a:r>
              <a:rPr/>
              <a:t>das</a:t>
            </a:r>
            <a:r>
              <a:rPr/>
              <a:t> </a:t>
            </a:r>
            <a:r>
              <a:rPr/>
              <a:t>supper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emf"/><Relationship Id="rId7" Type="http://schemas.openxmlformats.org/officeDocument/2006/relationships/image" Target="../media/image6.sv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5">
            <a:extLst>
              <a:ext uri="{FF2B5EF4-FFF2-40B4-BE49-F238E27FC236}">
                <a16:creationId xmlns:a16="http://schemas.microsoft.com/office/drawing/2014/main" id="{7C0C8B30-35EF-C749-B642-B39423C7C0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3924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>
            <a:normAutofit/>
          </a:bodyPr>
          <a:lstStyle>
            <a:lvl1pPr>
              <a:defRPr lang="en-US" sz="35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b="0" i="0" kern="1200" baseline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noProof="0" dirty="0"/>
              <a:t>Untertitel optional</a:t>
            </a:r>
          </a:p>
        </p:txBody>
      </p:sp>
      <p:pic>
        <p:nvPicPr>
          <p:cNvPr id="7" name="Grafik 20">
            <a:extLst>
              <a:ext uri="{FF2B5EF4-FFF2-40B4-BE49-F238E27FC236}">
                <a16:creationId xmlns:a16="http://schemas.microsoft.com/office/drawing/2014/main" id="{B6AF2B3C-B9FB-0341-B129-7F9DAF81D7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035" y="4736175"/>
            <a:ext cx="5562600" cy="266700"/>
          </a:xfrm>
          <a:prstGeom prst="rect">
            <a:avLst/>
          </a:prstGeom>
        </p:spPr>
      </p:pic>
      <p:pic>
        <p:nvPicPr>
          <p:cNvPr id="9" name="Grafik 24">
            <a:extLst>
              <a:ext uri="{FF2B5EF4-FFF2-40B4-BE49-F238E27FC236}">
                <a16:creationId xmlns:a16="http://schemas.microsoft.com/office/drawing/2014/main" id="{B42EC0B1-617C-FC43-AB85-CD3E7BCA69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9128" y="4711969"/>
            <a:ext cx="1378800" cy="273992"/>
          </a:xfrm>
          <a:prstGeom prst="rect">
            <a:avLst/>
          </a:prstGeom>
        </p:spPr>
      </p:pic>
      <p:pic>
        <p:nvPicPr>
          <p:cNvPr id="10" name="Grafik 16">
            <a:extLst>
              <a:ext uri="{FF2B5EF4-FFF2-40B4-BE49-F238E27FC236}">
                <a16:creationId xmlns:a16="http://schemas.microsoft.com/office/drawing/2014/main" id="{4C8577FF-A172-2346-A4C6-6FFAA783B6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9035" y="3472182"/>
            <a:ext cx="309880" cy="250288"/>
          </a:xfrm>
          <a:prstGeom prst="rect">
            <a:avLst/>
          </a:prstGeom>
        </p:spPr>
      </p:pic>
      <p:pic>
        <p:nvPicPr>
          <p:cNvPr id="11" name="Grafik 17">
            <a:extLst>
              <a:ext uri="{FF2B5EF4-FFF2-40B4-BE49-F238E27FC236}">
                <a16:creationId xmlns:a16="http://schemas.microsoft.com/office/drawing/2014/main" id="{C0525424-4A76-6F4B-BD22-0C9A9CBF4CA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700000">
            <a:off x="3161516" y="3442167"/>
            <a:ext cx="383625" cy="277063"/>
          </a:xfrm>
          <a:prstGeom prst="rect">
            <a:avLst/>
          </a:prstGeom>
        </p:spPr>
      </p:pic>
      <p:sp>
        <p:nvSpPr>
          <p:cNvPr id="12" name="Textplatzhalter 22">
            <a:extLst>
              <a:ext uri="{FF2B5EF4-FFF2-40B4-BE49-F238E27FC236}">
                <a16:creationId xmlns:a16="http://schemas.microsoft.com/office/drawing/2014/main" id="{16AA5A72-F3B9-584E-9B49-B8E851F94D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1333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Blog</a:t>
            </a:r>
          </a:p>
        </p:txBody>
      </p:sp>
      <p:sp>
        <p:nvSpPr>
          <p:cNvPr id="13" name="Textplatzhalter 22">
            <a:extLst>
              <a:ext uri="{FF2B5EF4-FFF2-40B4-BE49-F238E27FC236}">
                <a16:creationId xmlns:a16="http://schemas.microsoft.com/office/drawing/2014/main" id="{9E97F1EA-8D8C-A94E-846A-646858F47BE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5504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@Twitter</a:t>
            </a:r>
          </a:p>
        </p:txBody>
      </p:sp>
      <p:sp>
        <p:nvSpPr>
          <p:cNvPr id="18" name="Textplatzhalter 22">
            <a:extLst>
              <a:ext uri="{FF2B5EF4-FFF2-40B4-BE49-F238E27FC236}">
                <a16:creationId xmlns:a16="http://schemas.microsoft.com/office/drawing/2014/main" id="{7003A06A-9C64-1748-A2A8-7FE33A7BCA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023" y="1245688"/>
            <a:ext cx="8696654" cy="396008"/>
          </a:xfrm>
          <a:effectLst/>
        </p:spPr>
        <p:txBody>
          <a:bodyPr lIns="108000">
            <a:noAutofit/>
          </a:bodyPr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 dirty="0"/>
              <a:t>Referent(en) nur Vorname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400" y="802800"/>
            <a:ext cx="86904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7">
            <a:extLst>
              <a:ext uri="{FF2B5EF4-FFF2-40B4-BE49-F238E27FC236}">
                <a16:creationId xmlns:a16="http://schemas.microsoft.com/office/drawing/2014/main" id="{535F777B-13D6-4F4E-ADD9-EC8D5662E83F}"/>
              </a:ext>
            </a:extLst>
          </p:cNvPr>
          <p:cNvSpPr/>
          <p:nvPr userDrawn="1"/>
        </p:nvSpPr>
        <p:spPr>
          <a:xfrm>
            <a:off x="-11010" y="-1"/>
            <a:ext cx="9155010" cy="3924299"/>
          </a:xfrm>
          <a:prstGeom prst="rect">
            <a:avLst/>
          </a:prstGeom>
          <a:solidFill>
            <a:srgbClr val="D4594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1123200"/>
            <a:ext cx="8102880" cy="1504800"/>
          </a:xfrm>
        </p:spPr>
        <p:txBody>
          <a:bodyPr anchor="t"/>
          <a:lstStyle>
            <a:lvl1pPr algn="ctr">
              <a:defRPr lang="en-US" sz="50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 algn="ctr">
              <a:buNone/>
              <a:defRPr lang="en-US" sz="2000" b="0" i="0" kern="1200" baseline="0" smtClean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fik 17">
            <a:extLst>
              <a:ext uri="{FF2B5EF4-FFF2-40B4-BE49-F238E27FC236}">
                <a16:creationId xmlns:a16="http://schemas.microsoft.com/office/drawing/2014/main" id="{ED3190D5-0FC7-BF4B-8452-4A5B6EBEED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8000" y="183600"/>
            <a:ext cx="1378800" cy="2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4A37B9-68DC-F745-B7BB-D4924B00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852ECF-26A4-1949-BABC-B207F9558B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12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6399" y="802800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F9BDDC-57CB-8245-A337-3D0ECA18A32E}"/>
              </a:ext>
            </a:extLst>
          </p:cNvPr>
          <p:cNvSpPr txBox="1">
            <a:spLocks/>
          </p:cNvSpPr>
          <p:nvPr userDrawn="1"/>
        </p:nvSpPr>
        <p:spPr>
          <a:xfrm>
            <a:off x="266399" y="122400"/>
            <a:ext cx="7236000" cy="5868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CBB085-DC1E-3349-B1FD-D66DF173B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1282622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44310CD-9E42-AD46-809F-21852B752EC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4799" y="1292498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6C37D9D-01FC-054B-9CC4-869EC0E63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4799" y="787111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400" y="154800"/>
            <a:ext cx="7163999" cy="3816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400" y="673200"/>
            <a:ext cx="8690400" cy="39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2400" y="4712400"/>
            <a:ext cx="889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1600" y="4716000"/>
            <a:ext cx="70487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6400" y="4712400"/>
            <a:ext cx="576000" cy="27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fik 6">
            <a:extLst>
              <a:ext uri="{FF2B5EF4-FFF2-40B4-BE49-F238E27FC236}">
                <a16:creationId xmlns:a16="http://schemas.microsoft.com/office/drawing/2014/main" id="{03E75D96-F889-5346-9C9E-263A527FF9B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77418" y="182947"/>
            <a:ext cx="1380510" cy="2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2800" indent="-172800" algn="l" defTabSz="3429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130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86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/>
          <a:lstStyle/>
          <a:p>
            <a:pPr lvl="0" marL="0" indent="0">
              <a:buNone/>
            </a:pPr>
            <a:r>
              <a:rPr/>
              <a:t>O-DB-Docker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guide</a:t>
            </a:r>
            <a:r>
              <a:rPr/>
              <a:t> </a:t>
            </a:r>
            <a:r>
              <a:rPr/>
              <a:t>ganz</a:t>
            </a:r>
            <a:r>
              <a:rPr/>
              <a:t> </a:t>
            </a:r>
            <a:r>
              <a:rPr/>
              <a:t>anders</a:t>
            </a:r>
            <a:br/>
            <a:br/>
            <a:r>
              <a:rPr/>
              <a:t>Stefan</a:t>
            </a:r>
            <a:r>
              <a:rPr/>
              <a:t> </a:t>
            </a:r>
            <a:r>
              <a:rPr/>
              <a:t>Oehrli</a:t>
            </a:r>
          </a:p>
        </p:txBody>
      </p:sp>
      <p:sp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Übung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viels</a:t>
            </a:r>
            <a:r>
              <a:rPr/>
              <a:t> </a:t>
            </a:r>
            <a:r>
              <a:rPr/>
              <a:t>geht</a:t>
            </a:r>
            <a:r>
              <a:rPr/>
              <a:t> </a:t>
            </a:r>
            <a:r>
              <a:rPr/>
              <a:t>auch</a:t>
            </a:r>
            <a:r>
              <a:rPr/>
              <a:t> </a:t>
            </a:r>
            <a:r>
              <a:rPr/>
              <a:t>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content</a:t>
            </a:r>
          </a:p>
          <a:p>
            <a:pPr lvl="1">
              <a:buAutoNum type="arabicPeriod"/>
            </a:pPr>
            <a:r>
              <a:rPr/>
              <a:t>more or less</a:t>
            </a:r>
          </a:p>
          <a:p>
            <a:pPr lvl="1">
              <a:buAutoNum type="arabicPeriod"/>
            </a:pPr>
            <a:r>
              <a:rPr/>
              <a:t>not a bullet list</a:t>
            </a:r>
          </a:p>
          <a:p>
            <a:pPr lvl="0" marL="0" indent="0">
              <a:buNone/>
            </a:pPr>
            <a:r>
              <a:rPr/>
              <a:t>Other text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export </a:t>
            </a:r>
            <a:r>
              <a:rPr sz="1800">
                <a:solidFill>
                  <a:srgbClr val="19177C"/>
                </a:solidFill>
                <a:latin typeface="Courier"/>
              </a:rPr>
              <a:t>DB=</a:t>
            </a:r>
            <a:r>
              <a:rPr sz="1800">
                <a:solidFill>
                  <a:srgbClr val="4070A0"/>
                </a:solidFill>
                <a:latin typeface="Courier"/>
              </a:rPr>
              <a:t>"dddfsdfds"</a:t>
            </a:r>
          </a:p>
          <a:p>
            <a:pPr lvl="0" marL="0" indent="0">
              <a:buNone/>
            </a:pPr>
            <a:r>
              <a:rPr/>
              <a:t>merh und mehr</a:t>
            </a:r>
          </a:p>
          <a:p>
            <a:pPr lvl="0" marL="0" indent="0">
              <a:buNone/>
            </a:pPr>
            <a:r>
              <a:rPr/>
              <a:t>oder löscunt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Übung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viels</a:t>
            </a:r>
            <a:r>
              <a:rPr/>
              <a:t> </a:t>
            </a:r>
            <a:r>
              <a:rPr/>
              <a:t>geht</a:t>
            </a:r>
            <a:r>
              <a:rPr/>
              <a:t> </a:t>
            </a:r>
            <a:r>
              <a:rPr/>
              <a:t>auch</a:t>
            </a:r>
            <a:r>
              <a:rPr/>
              <a:t> </a:t>
            </a:r>
            <a:r>
              <a:rPr/>
              <a:t>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content</a:t>
            </a:r>
          </a:p>
          <a:p>
            <a:pPr lvl="1"/>
            <a:r>
              <a:rPr/>
              <a:t>more or less</a:t>
            </a:r>
          </a:p>
          <a:p>
            <a:pPr lvl="1"/>
            <a:r>
              <a:rPr/>
              <a:t>not a bullet list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Übung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viels</a:t>
            </a:r>
            <a:r>
              <a:rPr/>
              <a:t> </a:t>
            </a:r>
            <a:r>
              <a:rPr/>
              <a:t>geht</a:t>
            </a:r>
            <a:r>
              <a:rPr/>
              <a:t> </a:t>
            </a:r>
            <a:r>
              <a:rPr/>
              <a:t>auch</a:t>
            </a:r>
            <a:r>
              <a:rPr/>
              <a:t> </a:t>
            </a:r>
            <a:r>
              <a:rPr/>
              <a:t>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content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infor as well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45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Impact</vt:lpstr>
      <vt:lpstr>Nunito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O-DB-Docker</dc:title>
  <dc:creator>Stefan Oehrli</dc:creator>
  <cp:keywords/>
  <dcterms:created xsi:type="dcterms:W3CDTF">2019-10-08T15:33:25Z</dcterms:created>
  <dcterms:modified xsi:type="dcterms:W3CDTF">2019-10-08T15:33:25Z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 October 07</vt:lpwstr>
  </property>
  <property fmtid="{D5CDD505-2E9C-101B-9397-08002B2CF9AE}" pid="3" name="geometry">
    <vt:lpwstr/>
  </property>
  <property fmtid="{D5CDD505-2E9C-101B-9397-08002B2CF9AE}" pid="4" name="header-includes">
    <vt:lpwstr/>
  </property>
  <property fmtid="{D5CDD505-2E9C-101B-9397-08002B2CF9AE}" pid="5" name="listings-disable-line-numbers">
    <vt:lpwstr>True</vt:lpwstr>
  </property>
  <property fmtid="{D5CDD505-2E9C-101B-9397-08002B2CF9AE}" pid="6" name="logo">
    <vt:lpwstr>doc/images/TVDLogo2019.eps</vt:lpwstr>
  </property>
  <property fmtid="{D5CDD505-2E9C-101B-9397-08002B2CF9AE}" pid="7" name="mainfont">
    <vt:lpwstr>Nunito Sans SemiBold</vt:lpwstr>
  </property>
  <property fmtid="{D5CDD505-2E9C-101B-9397-08002B2CF9AE}" pid="8" name="monofont">
    <vt:lpwstr>Courier New</vt:lpwstr>
  </property>
  <property fmtid="{D5CDD505-2E9C-101B-9397-08002B2CF9AE}" pid="9" name="numbersections">
    <vt:lpwstr>True</vt:lpwstr>
  </property>
  <property fmtid="{D5CDD505-2E9C-101B-9397-08002B2CF9AE}" pid="10" name="papersize">
    <vt:lpwstr>a4</vt:lpwstr>
  </property>
  <property fmtid="{D5CDD505-2E9C-101B-9397-08002B2CF9AE}" pid="11" name="subtitle">
    <vt:lpwstr>Lab and Exercise guide ganz anders</vt:lpwstr>
  </property>
  <property fmtid="{D5CDD505-2E9C-101B-9397-08002B2CF9AE}" pid="12" name="titlepage">
    <vt:lpwstr>True</vt:lpwstr>
  </property>
  <property fmtid="{D5CDD505-2E9C-101B-9397-08002B2CF9AE}" pid="13" name="titlepage-rule-height">
    <vt:lpwstr>0</vt:lpwstr>
  </property>
  <property fmtid="{D5CDD505-2E9C-101B-9397-08002B2CF9AE}" pid="14" name="toc">
    <vt:lpwstr>True</vt:lpwstr>
  </property>
  <property fmtid="{D5CDD505-2E9C-101B-9397-08002B2CF9AE}" pid="15" name="toc-own-page">
    <vt:lpwstr>True</vt:lpwstr>
  </property>
  <property fmtid="{D5CDD505-2E9C-101B-9397-08002B2CF9AE}" pid="16" name="toc-title">
    <vt:lpwstr>Table of Contents</vt:lpwstr>
  </property>
  <property fmtid="{D5CDD505-2E9C-101B-9397-08002B2CF9AE}" pid="17" name="tvddocversion">
    <vt:lpwstr>0.1</vt:lpwstr>
  </property>
</Properties>
</file>