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2"/>
  </p:notesMasterIdLst>
  <p:sldIdLst>
    <p:sldId id="308" r:id="rId5"/>
    <p:sldId id="344" r:id="rId6"/>
    <p:sldId id="461" r:id="rId7"/>
    <p:sldId id="2147138239" r:id="rId8"/>
    <p:sldId id="541" r:id="rId9"/>
    <p:sldId id="2147138238" r:id="rId10"/>
    <p:sldId id="564" r:id="rId11"/>
    <p:sldId id="542" r:id="rId12"/>
    <p:sldId id="543" r:id="rId13"/>
    <p:sldId id="2147138240" r:id="rId14"/>
    <p:sldId id="565" r:id="rId15"/>
    <p:sldId id="544" r:id="rId16"/>
    <p:sldId id="545" r:id="rId17"/>
    <p:sldId id="566" r:id="rId18"/>
    <p:sldId id="2147138241" r:id="rId19"/>
    <p:sldId id="2147138228" r:id="rId20"/>
    <p:sldId id="559" r:id="rId21"/>
    <p:sldId id="560" r:id="rId22"/>
    <p:sldId id="2147138232" r:id="rId23"/>
    <p:sldId id="537" r:id="rId24"/>
    <p:sldId id="2147138233" r:id="rId25"/>
    <p:sldId id="2147138234" r:id="rId26"/>
    <p:sldId id="2147138235" r:id="rId27"/>
    <p:sldId id="2147138236" r:id="rId28"/>
    <p:sldId id="2147138229" r:id="rId29"/>
    <p:sldId id="562" r:id="rId30"/>
    <p:sldId id="2147138237" r:id="rId31"/>
    <p:sldId id="561" r:id="rId32"/>
    <p:sldId id="538" r:id="rId33"/>
    <p:sldId id="2147138230" r:id="rId34"/>
    <p:sldId id="2147138231" r:id="rId35"/>
    <p:sldId id="2147138242" r:id="rId36"/>
    <p:sldId id="2147138243" r:id="rId37"/>
    <p:sldId id="2147138244" r:id="rId38"/>
    <p:sldId id="2147138245" r:id="rId39"/>
    <p:sldId id="2147138246" r:id="rId40"/>
    <p:sldId id="2147138247" r:id="rId41"/>
    <p:sldId id="2147138248" r:id="rId42"/>
    <p:sldId id="2147138249" r:id="rId43"/>
    <p:sldId id="2147138250" r:id="rId44"/>
    <p:sldId id="268" r:id="rId45"/>
    <p:sldId id="2147138226" r:id="rId46"/>
    <p:sldId id="539" r:id="rId47"/>
    <p:sldId id="563" r:id="rId48"/>
    <p:sldId id="540" r:id="rId49"/>
    <p:sldId id="2147138224" r:id="rId50"/>
    <p:sldId id="214713822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9D8547F-B3C6-41B7-AC15-B21357C26C2E}">
          <p14:sldIdLst>
            <p14:sldId id="308"/>
            <p14:sldId id="344"/>
            <p14:sldId id="461"/>
            <p14:sldId id="2147138239"/>
            <p14:sldId id="541"/>
            <p14:sldId id="2147138238"/>
            <p14:sldId id="564"/>
            <p14:sldId id="542"/>
            <p14:sldId id="543"/>
            <p14:sldId id="2147138240"/>
            <p14:sldId id="565"/>
            <p14:sldId id="544"/>
            <p14:sldId id="545"/>
            <p14:sldId id="566"/>
            <p14:sldId id="2147138241"/>
            <p14:sldId id="2147138228"/>
            <p14:sldId id="559"/>
            <p14:sldId id="560"/>
            <p14:sldId id="2147138232"/>
            <p14:sldId id="537"/>
            <p14:sldId id="2147138233"/>
            <p14:sldId id="2147138234"/>
            <p14:sldId id="2147138235"/>
            <p14:sldId id="2147138236"/>
            <p14:sldId id="2147138229"/>
            <p14:sldId id="562"/>
            <p14:sldId id="2147138237"/>
            <p14:sldId id="561"/>
            <p14:sldId id="538"/>
            <p14:sldId id="2147138230"/>
            <p14:sldId id="2147138231"/>
            <p14:sldId id="2147138242"/>
            <p14:sldId id="2147138243"/>
            <p14:sldId id="2147138244"/>
            <p14:sldId id="2147138245"/>
            <p14:sldId id="2147138246"/>
            <p14:sldId id="2147138247"/>
            <p14:sldId id="2147138248"/>
            <p14:sldId id="2147138249"/>
            <p14:sldId id="2147138250"/>
          </p14:sldIdLst>
        </p14:section>
        <p14:section name="Introduction" id="{AB3B9C8E-C28E-704F-B282-D73C1591F4B2}">
          <p14:sldIdLst/>
        </p14:section>
        <p14:section name="Closing slide" id="{11C5BCDD-05AC-405B-8582-D9D1C38F3D19}">
          <p14:sldIdLst>
            <p14:sldId id="268"/>
            <p14:sldId id="2147138226"/>
            <p14:sldId id="539"/>
            <p14:sldId id="563"/>
            <p14:sldId id="540"/>
            <p14:sldId id="2147138224"/>
            <p14:sldId id="21471382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B81"/>
    <a:srgbClr val="0041F0"/>
    <a:srgbClr val="FFFFFF"/>
    <a:srgbClr val="E6DCFF"/>
    <a:srgbClr val="DCAFFF"/>
    <a:srgbClr val="FF50A0"/>
    <a:srgbClr val="FF3246"/>
    <a:srgbClr val="00FFFF"/>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3D911-39E1-4739-9DA5-D7F57FA847AA}" v="21" dt="2024-11-14T09:38:53.097"/>
  </p1510:revLst>
</p1510:revInfo>
</file>

<file path=ppt/tableStyles.xml><?xml version="1.0" encoding="utf-8"?>
<a:tblStyleLst xmlns:a="http://schemas.openxmlformats.org/drawingml/2006/main" def="{A0BC3CC4-8867-4C89-9D3F-A6A6B9ED4035}">
  <a:tblStyle styleId="{A0BC3CC4-8867-4C89-9D3F-A6A6B9ED4035}" styleName="Acc_Table_1">
    <a:wholeTbl>
      <a:tcTxStyle>
        <a:fontRef idx="minor">
          <a:prstClr val="black"/>
        </a:fontRef>
        <a:schemeClr val="dk1"/>
      </a:tcTxStyle>
      <a:tcStyle>
        <a:tcBdr>
          <a:left>
            <a:ln w="0" cmpd="sng">
              <a:solidFill>
                <a:srgbClr val="FFFFFF"/>
              </a:solidFill>
            </a:ln>
          </a:left>
          <a:right>
            <a:ln w="0" cmpd="sng">
              <a:solidFill>
                <a:srgbClr val="FFFFFF"/>
              </a:solidFill>
            </a:ln>
          </a:right>
          <a:top>
            <a:ln w="0" cmpd="sng">
              <a:solidFill>
                <a:srgbClr val="FFFFFF"/>
              </a:solidFill>
            </a:ln>
          </a:top>
          <a:bottom>
            <a:ln w="12700" cmpd="sng">
              <a:solidFill>
                <a:schemeClr val="dk1"/>
              </a:solidFill>
            </a:ln>
          </a:bottom>
          <a:insideH>
            <a:ln w="6350" cmpd="sng">
              <a:solidFill>
                <a:srgbClr val="D9D9D9"/>
              </a:solidFill>
            </a:ln>
          </a:insideH>
          <a:insideV>
            <a:ln w="6350" cmpd="sng">
              <a:solidFill>
                <a:srgbClr val="D9D9D9"/>
              </a:solidFill>
            </a:ln>
          </a:insideV>
        </a:tcBdr>
        <a:fill>
          <a:noFill/>
        </a:fill>
      </a:tcStyle>
    </a:wholeTbl>
    <a:band1H>
      <a:tcTxStyle>
        <a:fontRef idx="minor">
          <a:prstClr val="black"/>
        </a:fontRef>
        <a:schemeClr val="dk1"/>
      </a:tcTxStyle>
      <a:tcStyle>
        <a:tcBdr/>
        <a:fill>
          <a:solidFill>
            <a:srgbClr val="F2F2F2"/>
          </a:solidFill>
        </a:fill>
      </a:tcStyle>
    </a:band1H>
    <a:band1V>
      <a:tcTxStyle>
        <a:fontRef idx="minor">
          <a:prstClr val="black"/>
        </a:fontRef>
        <a:schemeClr val="dk1"/>
      </a:tcTxStyle>
      <a:tcStyle>
        <a:tcBdr/>
        <a:fill>
          <a:solidFill>
            <a:srgbClr val="F2F2F2"/>
          </a:solidFill>
        </a:fill>
      </a:tcStyle>
    </a:band1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cStyle>
    </a:lastRow>
    <a:firstRow>
      <a:tcTxStyle b="on">
        <a:fontRef idx="minor">
          <a:prstClr val="black"/>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24" autoAdjust="0"/>
    <p:restoredTop sz="90639" autoAdjust="0"/>
  </p:normalViewPr>
  <p:slideViewPr>
    <p:cSldViewPr snapToGrid="0" showGuides="1">
      <p:cViewPr varScale="1">
        <p:scale>
          <a:sx n="144" d="100"/>
          <a:sy n="144" d="100"/>
        </p:scale>
        <p:origin x="432" y="3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1" d="100"/>
          <a:sy n="81" d="100"/>
        </p:scale>
        <p:origin x="3516" y="5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ehrli, Stefan" userId="3f36891e-f853-43e7-bcbc-2879a2513833" providerId="ADAL" clId="{8AF65D7D-52A3-694C-B004-91F835AC7E11}"/>
    <pc:docChg chg="delSld modSection">
      <pc:chgData name="Oehrli, Stefan" userId="3f36891e-f853-43e7-bcbc-2879a2513833" providerId="ADAL" clId="{8AF65D7D-52A3-694C-B004-91F835AC7E11}" dt="2023-08-23T09:07:38.902" v="44" actId="2696"/>
      <pc:docMkLst>
        <pc:docMk/>
      </pc:docMkLst>
      <pc:sldChg chg="del">
        <pc:chgData name="Oehrli, Stefan" userId="3f36891e-f853-43e7-bcbc-2879a2513833" providerId="ADAL" clId="{8AF65D7D-52A3-694C-B004-91F835AC7E11}" dt="2023-08-23T09:07:38.856" v="29" actId="2696"/>
        <pc:sldMkLst>
          <pc:docMk/>
          <pc:sldMk cId="3637957850" sldId="462"/>
        </pc:sldMkLst>
      </pc:sldChg>
      <pc:sldChg chg="del">
        <pc:chgData name="Oehrli, Stefan" userId="3f36891e-f853-43e7-bcbc-2879a2513833" providerId="ADAL" clId="{8AF65D7D-52A3-694C-B004-91F835AC7E11}" dt="2023-08-23T09:07:38.832" v="26" actId="2696"/>
        <pc:sldMkLst>
          <pc:docMk/>
          <pc:sldMk cId="472890992" sldId="463"/>
        </pc:sldMkLst>
      </pc:sldChg>
      <pc:sldChg chg="del">
        <pc:chgData name="Oehrli, Stefan" userId="3f36891e-f853-43e7-bcbc-2879a2513833" providerId="ADAL" clId="{8AF65D7D-52A3-694C-B004-91F835AC7E11}" dt="2023-08-23T09:07:38.822" v="16" actId="2696"/>
        <pc:sldMkLst>
          <pc:docMk/>
          <pc:sldMk cId="1625272212" sldId="464"/>
        </pc:sldMkLst>
      </pc:sldChg>
      <pc:sldChg chg="del">
        <pc:chgData name="Oehrli, Stefan" userId="3f36891e-f853-43e7-bcbc-2879a2513833" providerId="ADAL" clId="{8AF65D7D-52A3-694C-B004-91F835AC7E11}" dt="2023-08-23T09:07:38.864" v="40" actId="2696"/>
        <pc:sldMkLst>
          <pc:docMk/>
          <pc:sldMk cId="3850440555" sldId="465"/>
        </pc:sldMkLst>
      </pc:sldChg>
      <pc:sldChg chg="del">
        <pc:chgData name="Oehrli, Stefan" userId="3f36891e-f853-43e7-bcbc-2879a2513833" providerId="ADAL" clId="{8AF65D7D-52A3-694C-B004-91F835AC7E11}" dt="2023-08-23T09:07:38.821" v="15" actId="2696"/>
        <pc:sldMkLst>
          <pc:docMk/>
          <pc:sldMk cId="936731009" sldId="466"/>
        </pc:sldMkLst>
      </pc:sldChg>
      <pc:sldChg chg="del">
        <pc:chgData name="Oehrli, Stefan" userId="3f36891e-f853-43e7-bcbc-2879a2513833" providerId="ADAL" clId="{8AF65D7D-52A3-694C-B004-91F835AC7E11}" dt="2023-08-23T09:07:38.823" v="17" actId="2696"/>
        <pc:sldMkLst>
          <pc:docMk/>
          <pc:sldMk cId="3156609275" sldId="467"/>
        </pc:sldMkLst>
      </pc:sldChg>
      <pc:sldChg chg="del">
        <pc:chgData name="Oehrli, Stefan" userId="3f36891e-f853-43e7-bcbc-2879a2513833" providerId="ADAL" clId="{8AF65D7D-52A3-694C-B004-91F835AC7E11}" dt="2023-08-23T09:07:38.806" v="7" actId="2696"/>
        <pc:sldMkLst>
          <pc:docMk/>
          <pc:sldMk cId="97941229" sldId="468"/>
        </pc:sldMkLst>
      </pc:sldChg>
      <pc:sldChg chg="del">
        <pc:chgData name="Oehrli, Stefan" userId="3f36891e-f853-43e7-bcbc-2879a2513833" providerId="ADAL" clId="{8AF65D7D-52A3-694C-B004-91F835AC7E11}" dt="2023-08-23T09:07:38.814" v="8" actId="2696"/>
        <pc:sldMkLst>
          <pc:docMk/>
          <pc:sldMk cId="3036863141" sldId="472"/>
        </pc:sldMkLst>
      </pc:sldChg>
      <pc:sldChg chg="del">
        <pc:chgData name="Oehrli, Stefan" userId="3f36891e-f853-43e7-bcbc-2879a2513833" providerId="ADAL" clId="{8AF65D7D-52A3-694C-B004-91F835AC7E11}" dt="2023-08-23T09:07:38.831" v="25" actId="2696"/>
        <pc:sldMkLst>
          <pc:docMk/>
          <pc:sldMk cId="1007766103" sldId="2147138092"/>
        </pc:sldMkLst>
      </pc:sldChg>
      <pc:sldChg chg="del">
        <pc:chgData name="Oehrli, Stefan" userId="3f36891e-f853-43e7-bcbc-2879a2513833" providerId="ADAL" clId="{8AF65D7D-52A3-694C-B004-91F835AC7E11}" dt="2023-08-23T09:07:38.883" v="42" actId="2696"/>
        <pc:sldMkLst>
          <pc:docMk/>
          <pc:sldMk cId="458820387" sldId="2147138093"/>
        </pc:sldMkLst>
      </pc:sldChg>
      <pc:sldChg chg="del">
        <pc:chgData name="Oehrli, Stefan" userId="3f36891e-f853-43e7-bcbc-2879a2513833" providerId="ADAL" clId="{8AF65D7D-52A3-694C-B004-91F835AC7E11}" dt="2023-08-23T09:07:38.829" v="22" actId="2696"/>
        <pc:sldMkLst>
          <pc:docMk/>
          <pc:sldMk cId="4201040755" sldId="2147138094"/>
        </pc:sldMkLst>
      </pc:sldChg>
      <pc:sldChg chg="del">
        <pc:chgData name="Oehrli, Stefan" userId="3f36891e-f853-43e7-bcbc-2879a2513833" providerId="ADAL" clId="{8AF65D7D-52A3-694C-B004-91F835AC7E11}" dt="2023-08-23T09:07:38.858" v="31" actId="2696"/>
        <pc:sldMkLst>
          <pc:docMk/>
          <pc:sldMk cId="2619521435" sldId="2147138095"/>
        </pc:sldMkLst>
      </pc:sldChg>
      <pc:sldChg chg="del">
        <pc:chgData name="Oehrli, Stefan" userId="3f36891e-f853-43e7-bcbc-2879a2513833" providerId="ADAL" clId="{8AF65D7D-52A3-694C-B004-91F835AC7E11}" dt="2023-08-23T09:07:38.821" v="14" actId="2696"/>
        <pc:sldMkLst>
          <pc:docMk/>
          <pc:sldMk cId="4242205374" sldId="2147138096"/>
        </pc:sldMkLst>
      </pc:sldChg>
      <pc:sldChg chg="del">
        <pc:chgData name="Oehrli, Stefan" userId="3f36891e-f853-43e7-bcbc-2879a2513833" providerId="ADAL" clId="{8AF65D7D-52A3-694C-B004-91F835AC7E11}" dt="2023-08-23T09:07:38.801" v="3" actId="2696"/>
        <pc:sldMkLst>
          <pc:docMk/>
          <pc:sldMk cId="291683142" sldId="2147138097"/>
        </pc:sldMkLst>
      </pc:sldChg>
      <pc:sldChg chg="del">
        <pc:chgData name="Oehrli, Stefan" userId="3f36891e-f853-43e7-bcbc-2879a2513833" providerId="ADAL" clId="{8AF65D7D-52A3-694C-B004-91F835AC7E11}" dt="2023-08-23T09:07:38.820" v="13" actId="2696"/>
        <pc:sldMkLst>
          <pc:docMk/>
          <pc:sldMk cId="2165718264" sldId="2147138098"/>
        </pc:sldMkLst>
      </pc:sldChg>
      <pc:sldChg chg="del">
        <pc:chgData name="Oehrli, Stefan" userId="3f36891e-f853-43e7-bcbc-2879a2513833" providerId="ADAL" clId="{8AF65D7D-52A3-694C-B004-91F835AC7E11}" dt="2023-08-23T09:07:38.819" v="12" actId="2696"/>
        <pc:sldMkLst>
          <pc:docMk/>
          <pc:sldMk cId="3599430945" sldId="2147138099"/>
        </pc:sldMkLst>
      </pc:sldChg>
      <pc:sldChg chg="del">
        <pc:chgData name="Oehrli, Stefan" userId="3f36891e-f853-43e7-bcbc-2879a2513833" providerId="ADAL" clId="{8AF65D7D-52A3-694C-B004-91F835AC7E11}" dt="2023-08-23T09:07:38.824" v="18" actId="2696"/>
        <pc:sldMkLst>
          <pc:docMk/>
          <pc:sldMk cId="1136370493" sldId="2147138100"/>
        </pc:sldMkLst>
      </pc:sldChg>
      <pc:sldChg chg="del">
        <pc:chgData name="Oehrli, Stefan" userId="3f36891e-f853-43e7-bcbc-2879a2513833" providerId="ADAL" clId="{8AF65D7D-52A3-694C-B004-91F835AC7E11}" dt="2023-08-23T09:07:38.825" v="19" actId="2696"/>
        <pc:sldMkLst>
          <pc:docMk/>
          <pc:sldMk cId="1460390289" sldId="2147138101"/>
        </pc:sldMkLst>
      </pc:sldChg>
      <pc:sldChg chg="del">
        <pc:chgData name="Oehrli, Stefan" userId="3f36891e-f853-43e7-bcbc-2879a2513833" providerId="ADAL" clId="{8AF65D7D-52A3-694C-B004-91F835AC7E11}" dt="2023-08-23T09:07:38.818" v="11" actId="2696"/>
        <pc:sldMkLst>
          <pc:docMk/>
          <pc:sldMk cId="4224754524" sldId="2147138102"/>
        </pc:sldMkLst>
      </pc:sldChg>
      <pc:sldChg chg="del">
        <pc:chgData name="Oehrli, Stefan" userId="3f36891e-f853-43e7-bcbc-2879a2513833" providerId="ADAL" clId="{8AF65D7D-52A3-694C-B004-91F835AC7E11}" dt="2023-08-23T09:07:38.862" v="37" actId="2696"/>
        <pc:sldMkLst>
          <pc:docMk/>
          <pc:sldMk cId="2940822937" sldId="2147138103"/>
        </pc:sldMkLst>
      </pc:sldChg>
      <pc:sldChg chg="del">
        <pc:chgData name="Oehrli, Stefan" userId="3f36891e-f853-43e7-bcbc-2879a2513833" providerId="ADAL" clId="{8AF65D7D-52A3-694C-B004-91F835AC7E11}" dt="2023-08-23T09:07:38.803" v="5" actId="2696"/>
        <pc:sldMkLst>
          <pc:docMk/>
          <pc:sldMk cId="1680546933" sldId="2147138157"/>
        </pc:sldMkLst>
      </pc:sldChg>
      <pc:sldChg chg="del">
        <pc:chgData name="Oehrli, Stefan" userId="3f36891e-f853-43e7-bcbc-2879a2513833" providerId="ADAL" clId="{8AF65D7D-52A3-694C-B004-91F835AC7E11}" dt="2023-08-23T09:07:38.860" v="34" actId="2696"/>
        <pc:sldMkLst>
          <pc:docMk/>
          <pc:sldMk cId="81241993" sldId="2147138158"/>
        </pc:sldMkLst>
      </pc:sldChg>
      <pc:sldChg chg="del">
        <pc:chgData name="Oehrli, Stefan" userId="3f36891e-f853-43e7-bcbc-2879a2513833" providerId="ADAL" clId="{8AF65D7D-52A3-694C-B004-91F835AC7E11}" dt="2023-08-23T09:07:38.861" v="36" actId="2696"/>
        <pc:sldMkLst>
          <pc:docMk/>
          <pc:sldMk cId="2106918084" sldId="2147138159"/>
        </pc:sldMkLst>
      </pc:sldChg>
      <pc:sldChg chg="del">
        <pc:chgData name="Oehrli, Stefan" userId="3f36891e-f853-43e7-bcbc-2879a2513833" providerId="ADAL" clId="{8AF65D7D-52A3-694C-B004-91F835AC7E11}" dt="2023-08-23T09:07:38.830" v="23" actId="2696"/>
        <pc:sldMkLst>
          <pc:docMk/>
          <pc:sldMk cId="2239922136" sldId="2147138160"/>
        </pc:sldMkLst>
      </pc:sldChg>
      <pc:sldChg chg="del">
        <pc:chgData name="Oehrli, Stefan" userId="3f36891e-f853-43e7-bcbc-2879a2513833" providerId="ADAL" clId="{8AF65D7D-52A3-694C-B004-91F835AC7E11}" dt="2023-08-23T09:07:38.861" v="35" actId="2696"/>
        <pc:sldMkLst>
          <pc:docMk/>
          <pc:sldMk cId="3885212717" sldId="2147138161"/>
        </pc:sldMkLst>
      </pc:sldChg>
      <pc:sldChg chg="del">
        <pc:chgData name="Oehrli, Stefan" userId="3f36891e-f853-43e7-bcbc-2879a2513833" providerId="ADAL" clId="{8AF65D7D-52A3-694C-B004-91F835AC7E11}" dt="2023-08-23T09:07:38.817" v="10" actId="2696"/>
        <pc:sldMkLst>
          <pc:docMk/>
          <pc:sldMk cId="1472515380" sldId="2147138162"/>
        </pc:sldMkLst>
      </pc:sldChg>
      <pc:sldChg chg="del">
        <pc:chgData name="Oehrli, Stefan" userId="3f36891e-f853-43e7-bcbc-2879a2513833" providerId="ADAL" clId="{8AF65D7D-52A3-694C-B004-91F835AC7E11}" dt="2023-08-23T09:07:38.802" v="4" actId="2696"/>
        <pc:sldMkLst>
          <pc:docMk/>
          <pc:sldMk cId="1126432912" sldId="2147138163"/>
        </pc:sldMkLst>
      </pc:sldChg>
      <pc:sldChg chg="del">
        <pc:chgData name="Oehrli, Stefan" userId="3f36891e-f853-43e7-bcbc-2879a2513833" providerId="ADAL" clId="{8AF65D7D-52A3-694C-B004-91F835AC7E11}" dt="2023-08-23T09:07:38.799" v="2" actId="2696"/>
        <pc:sldMkLst>
          <pc:docMk/>
          <pc:sldMk cId="4280386133" sldId="2147138164"/>
        </pc:sldMkLst>
      </pc:sldChg>
      <pc:sldChg chg="del">
        <pc:chgData name="Oehrli, Stefan" userId="3f36891e-f853-43e7-bcbc-2879a2513833" providerId="ADAL" clId="{8AF65D7D-52A3-694C-B004-91F835AC7E11}" dt="2023-08-23T09:07:38.828" v="21" actId="2696"/>
        <pc:sldMkLst>
          <pc:docMk/>
          <pc:sldMk cId="387224444" sldId="2147138165"/>
        </pc:sldMkLst>
      </pc:sldChg>
      <pc:sldChg chg="del">
        <pc:chgData name="Oehrli, Stefan" userId="3f36891e-f853-43e7-bcbc-2879a2513833" providerId="ADAL" clId="{8AF65D7D-52A3-694C-B004-91F835AC7E11}" dt="2023-08-23T09:07:38.833" v="27" actId="2696"/>
        <pc:sldMkLst>
          <pc:docMk/>
          <pc:sldMk cId="664306202" sldId="2147138166"/>
        </pc:sldMkLst>
      </pc:sldChg>
      <pc:sldChg chg="del">
        <pc:chgData name="Oehrli, Stefan" userId="3f36891e-f853-43e7-bcbc-2879a2513833" providerId="ADAL" clId="{8AF65D7D-52A3-694C-B004-91F835AC7E11}" dt="2023-08-23T09:07:38.826" v="20" actId="2696"/>
        <pc:sldMkLst>
          <pc:docMk/>
          <pc:sldMk cId="283774615" sldId="2147138167"/>
        </pc:sldMkLst>
      </pc:sldChg>
      <pc:sldChg chg="del">
        <pc:chgData name="Oehrli, Stefan" userId="3f36891e-f853-43e7-bcbc-2879a2513833" providerId="ADAL" clId="{8AF65D7D-52A3-694C-B004-91F835AC7E11}" dt="2023-08-23T09:07:38.815" v="9" actId="2696"/>
        <pc:sldMkLst>
          <pc:docMk/>
          <pc:sldMk cId="590366419" sldId="2147138168"/>
        </pc:sldMkLst>
      </pc:sldChg>
      <pc:sldChg chg="del">
        <pc:chgData name="Oehrli, Stefan" userId="3f36891e-f853-43e7-bcbc-2879a2513833" providerId="ADAL" clId="{8AF65D7D-52A3-694C-B004-91F835AC7E11}" dt="2023-08-23T09:07:38.901" v="43" actId="2696"/>
        <pc:sldMkLst>
          <pc:docMk/>
          <pc:sldMk cId="4024699004" sldId="2147138169"/>
        </pc:sldMkLst>
      </pc:sldChg>
      <pc:sldChg chg="del">
        <pc:chgData name="Oehrli, Stefan" userId="3f36891e-f853-43e7-bcbc-2879a2513833" providerId="ADAL" clId="{8AF65D7D-52A3-694C-B004-91F835AC7E11}" dt="2023-08-23T09:07:38.831" v="24" actId="2696"/>
        <pc:sldMkLst>
          <pc:docMk/>
          <pc:sldMk cId="3330251415" sldId="2147138170"/>
        </pc:sldMkLst>
      </pc:sldChg>
      <pc:sldChg chg="del">
        <pc:chgData name="Oehrli, Stefan" userId="3f36891e-f853-43e7-bcbc-2879a2513833" providerId="ADAL" clId="{8AF65D7D-52A3-694C-B004-91F835AC7E11}" dt="2023-08-23T09:07:38.834" v="28" actId="2696"/>
        <pc:sldMkLst>
          <pc:docMk/>
          <pc:sldMk cId="417737938" sldId="2147138171"/>
        </pc:sldMkLst>
      </pc:sldChg>
      <pc:sldChg chg="del">
        <pc:chgData name="Oehrli, Stefan" userId="3f36891e-f853-43e7-bcbc-2879a2513833" providerId="ADAL" clId="{8AF65D7D-52A3-694C-B004-91F835AC7E11}" dt="2023-08-23T09:07:38.857" v="30" actId="2696"/>
        <pc:sldMkLst>
          <pc:docMk/>
          <pc:sldMk cId="3109269487" sldId="2147138172"/>
        </pc:sldMkLst>
      </pc:sldChg>
      <pc:sldChg chg="del">
        <pc:chgData name="Oehrli, Stefan" userId="3f36891e-f853-43e7-bcbc-2879a2513833" providerId="ADAL" clId="{8AF65D7D-52A3-694C-B004-91F835AC7E11}" dt="2023-08-23T09:07:38.858" v="32" actId="2696"/>
        <pc:sldMkLst>
          <pc:docMk/>
          <pc:sldMk cId="1225329166" sldId="2147138173"/>
        </pc:sldMkLst>
      </pc:sldChg>
      <pc:sldChg chg="del">
        <pc:chgData name="Oehrli, Stefan" userId="3f36891e-f853-43e7-bcbc-2879a2513833" providerId="ADAL" clId="{8AF65D7D-52A3-694C-B004-91F835AC7E11}" dt="2023-08-23T09:07:38.798" v="1" actId="2696"/>
        <pc:sldMkLst>
          <pc:docMk/>
          <pc:sldMk cId="539099097" sldId="2147138175"/>
        </pc:sldMkLst>
      </pc:sldChg>
      <pc:sldChg chg="del">
        <pc:chgData name="Oehrli, Stefan" userId="3f36891e-f853-43e7-bcbc-2879a2513833" providerId="ADAL" clId="{8AF65D7D-52A3-694C-B004-91F835AC7E11}" dt="2023-08-23T09:07:38.859" v="33" actId="2696"/>
        <pc:sldMkLst>
          <pc:docMk/>
          <pc:sldMk cId="597136198" sldId="2147138176"/>
        </pc:sldMkLst>
      </pc:sldChg>
      <pc:sldChg chg="del">
        <pc:chgData name="Oehrli, Stefan" userId="3f36891e-f853-43e7-bcbc-2879a2513833" providerId="ADAL" clId="{8AF65D7D-52A3-694C-B004-91F835AC7E11}" dt="2023-08-23T09:07:38.864" v="39" actId="2696"/>
        <pc:sldMkLst>
          <pc:docMk/>
          <pc:sldMk cId="943587598" sldId="2147138177"/>
        </pc:sldMkLst>
      </pc:sldChg>
      <pc:sldChg chg="del">
        <pc:chgData name="Oehrli, Stefan" userId="3f36891e-f853-43e7-bcbc-2879a2513833" providerId="ADAL" clId="{8AF65D7D-52A3-694C-B004-91F835AC7E11}" dt="2023-08-23T09:07:38.805" v="6" actId="2696"/>
        <pc:sldMkLst>
          <pc:docMk/>
          <pc:sldMk cId="2845821336" sldId="2147138178"/>
        </pc:sldMkLst>
      </pc:sldChg>
      <pc:sldChg chg="del">
        <pc:chgData name="Oehrli, Stefan" userId="3f36891e-f853-43e7-bcbc-2879a2513833" providerId="ADAL" clId="{8AF65D7D-52A3-694C-B004-91F835AC7E11}" dt="2023-08-23T09:07:38.865" v="41" actId="2696"/>
        <pc:sldMkLst>
          <pc:docMk/>
          <pc:sldMk cId="1578838906" sldId="2147138179"/>
        </pc:sldMkLst>
      </pc:sldChg>
      <pc:sldChg chg="del">
        <pc:chgData name="Oehrli, Stefan" userId="3f36891e-f853-43e7-bcbc-2879a2513833" providerId="ADAL" clId="{8AF65D7D-52A3-694C-B004-91F835AC7E11}" dt="2023-08-23T09:07:38.796" v="0" actId="2696"/>
        <pc:sldMkLst>
          <pc:docMk/>
          <pc:sldMk cId="2267274583" sldId="2147138180"/>
        </pc:sldMkLst>
      </pc:sldChg>
      <pc:sldMasterChg chg="delSldLayout">
        <pc:chgData name="Oehrli, Stefan" userId="3f36891e-f853-43e7-bcbc-2879a2513833" providerId="ADAL" clId="{8AF65D7D-52A3-694C-B004-91F835AC7E11}" dt="2023-08-23T09:07:38.902" v="44" actId="2696"/>
        <pc:sldMasterMkLst>
          <pc:docMk/>
          <pc:sldMasterMk cId="1195103446" sldId="2147483648"/>
        </pc:sldMasterMkLst>
        <pc:sldLayoutChg chg="del">
          <pc:chgData name="Oehrli, Stefan" userId="3f36891e-f853-43e7-bcbc-2879a2513833" providerId="ADAL" clId="{8AF65D7D-52A3-694C-B004-91F835AC7E11}" dt="2023-08-23T09:07:38.902" v="44" actId="2696"/>
          <pc:sldLayoutMkLst>
            <pc:docMk/>
            <pc:sldMasterMk cId="1195103446" sldId="2147483648"/>
            <pc:sldLayoutMk cId="1825463440" sldId="2147483761"/>
          </pc:sldLayoutMkLst>
        </pc:sldLayoutChg>
        <pc:sldLayoutChg chg="del">
          <pc:chgData name="Oehrli, Stefan" userId="3f36891e-f853-43e7-bcbc-2879a2513833" providerId="ADAL" clId="{8AF65D7D-52A3-694C-B004-91F835AC7E11}" dt="2023-08-23T09:07:38.863" v="38" actId="2696"/>
          <pc:sldLayoutMkLst>
            <pc:docMk/>
            <pc:sldMasterMk cId="1195103446" sldId="2147483648"/>
            <pc:sldLayoutMk cId="3972274285" sldId="2147483762"/>
          </pc:sldLayoutMkLst>
        </pc:sldLayoutChg>
      </pc:sldMasterChg>
    </pc:docChg>
  </pc:docChgLst>
  <pc:docChgLst>
    <pc:chgData name="Oehrli, Stefan" userId="3f36891e-f853-43e7-bcbc-2879a2513833" providerId="ADAL" clId="{E6976C97-2060-8C46-9F3A-EAFB418BA348}"/>
    <pc:docChg chg="undo redo custSel addSld delSld modSld sldOrd modSection">
      <pc:chgData name="Oehrli, Stefan" userId="3f36891e-f853-43e7-bcbc-2879a2513833" providerId="ADAL" clId="{E6976C97-2060-8C46-9F3A-EAFB418BA348}" dt="2024-05-06T04:02:03.380" v="1672"/>
      <pc:docMkLst>
        <pc:docMk/>
      </pc:docMkLst>
      <pc:sldChg chg="addSp modSp add mod modShow">
        <pc:chgData name="Oehrli, Stefan" userId="3f36891e-f853-43e7-bcbc-2879a2513833" providerId="ADAL" clId="{E6976C97-2060-8C46-9F3A-EAFB418BA348}" dt="2024-04-25T09:20:29.924" v="1372" actId="729"/>
        <pc:sldMkLst>
          <pc:docMk/>
          <pc:sldMk cId="146017791" sldId="274"/>
        </pc:sldMkLst>
        <pc:spChg chg="add mod">
          <ac:chgData name="Oehrli, Stefan" userId="3f36891e-f853-43e7-bcbc-2879a2513833" providerId="ADAL" clId="{E6976C97-2060-8C46-9F3A-EAFB418BA348}" dt="2024-04-25T07:52:05.967" v="1368"/>
          <ac:spMkLst>
            <pc:docMk/>
            <pc:sldMk cId="146017791" sldId="274"/>
            <ac:spMk id="8" creationId="{1B891389-0A1D-9E68-09F4-71821C72EF6C}"/>
          </ac:spMkLst>
        </pc:spChg>
        <pc:spChg chg="add mod">
          <ac:chgData name="Oehrli, Stefan" userId="3f36891e-f853-43e7-bcbc-2879a2513833" providerId="ADAL" clId="{E6976C97-2060-8C46-9F3A-EAFB418BA348}" dt="2024-04-25T07:52:05.967" v="1368"/>
          <ac:spMkLst>
            <pc:docMk/>
            <pc:sldMk cId="146017791" sldId="274"/>
            <ac:spMk id="10" creationId="{88BE103F-3063-075D-3268-441A225446B1}"/>
          </ac:spMkLst>
        </pc:spChg>
      </pc:sldChg>
      <pc:sldChg chg="delSp modSp mod">
        <pc:chgData name="Oehrli, Stefan" userId="3f36891e-f853-43e7-bcbc-2879a2513833" providerId="ADAL" clId="{E6976C97-2060-8C46-9F3A-EAFB418BA348}" dt="2024-04-25T07:52:05.967" v="1368"/>
        <pc:sldMkLst>
          <pc:docMk/>
          <pc:sldMk cId="217193527" sldId="308"/>
        </pc:sldMkLst>
        <pc:spChg chg="del mod">
          <ac:chgData name="Oehrli, Stefan" userId="3f36891e-f853-43e7-bcbc-2879a2513833" providerId="ADAL" clId="{E6976C97-2060-8C46-9F3A-EAFB418BA348}" dt="2024-04-25T07:52:05.967" v="1368"/>
          <ac:spMkLst>
            <pc:docMk/>
            <pc:sldMk cId="217193527" sldId="308"/>
            <ac:spMk id="2" creationId="{632E2813-969E-AAAD-3C7C-2C1A14B7363A}"/>
          </ac:spMkLst>
        </pc:spChg>
      </pc:sldChg>
      <pc:sldChg chg="modSp mod">
        <pc:chgData name="Oehrli, Stefan" userId="3f36891e-f853-43e7-bcbc-2879a2513833" providerId="ADAL" clId="{E6976C97-2060-8C46-9F3A-EAFB418BA348}" dt="2024-04-23T09:09:21.956" v="124"/>
        <pc:sldMkLst>
          <pc:docMk/>
          <pc:sldMk cId="3447450657" sldId="344"/>
        </pc:sldMkLst>
        <pc:spChg chg="mod">
          <ac:chgData name="Oehrli, Stefan" userId="3f36891e-f853-43e7-bcbc-2879a2513833" providerId="ADAL" clId="{E6976C97-2060-8C46-9F3A-EAFB418BA348}" dt="2024-04-23T09:09:21.956" v="124"/>
          <ac:spMkLst>
            <pc:docMk/>
            <pc:sldMk cId="3447450657" sldId="344"/>
            <ac:spMk id="2" creationId="{1F9E552B-AE32-4808-0A30-526769E9FED8}"/>
          </ac:spMkLst>
        </pc:spChg>
        <pc:spChg chg="mod">
          <ac:chgData name="Oehrli, Stefan" userId="3f36891e-f853-43e7-bcbc-2879a2513833" providerId="ADAL" clId="{E6976C97-2060-8C46-9F3A-EAFB418BA348}" dt="2024-04-23T09:08:53.837" v="88" actId="20577"/>
          <ac:spMkLst>
            <pc:docMk/>
            <pc:sldMk cId="3447450657" sldId="344"/>
            <ac:spMk id="3" creationId="{71629877-83F9-C3AD-1532-9D122387E409}"/>
          </ac:spMkLst>
        </pc:spChg>
      </pc:sldChg>
      <pc:sldChg chg="del">
        <pc:chgData name="Oehrli, Stefan" userId="3f36891e-f853-43e7-bcbc-2879a2513833" providerId="ADAL" clId="{E6976C97-2060-8C46-9F3A-EAFB418BA348}" dt="2024-04-23T08:13:45.425" v="78" actId="2696"/>
        <pc:sldMkLst>
          <pc:docMk/>
          <pc:sldMk cId="2239675501" sldId="2147138090"/>
        </pc:sldMkLst>
      </pc:sldChg>
      <pc:sldChg chg="addSp modSp mod">
        <pc:chgData name="Oehrli, Stefan" userId="3f36891e-f853-43e7-bcbc-2879a2513833" providerId="ADAL" clId="{E6976C97-2060-8C46-9F3A-EAFB418BA348}" dt="2024-04-25T07:52:05.967" v="1368"/>
        <pc:sldMkLst>
          <pc:docMk/>
          <pc:sldMk cId="2241462360" sldId="2147138091"/>
        </pc:sldMkLst>
        <pc:spChg chg="mod">
          <ac:chgData name="Oehrli, Stefan" userId="3f36891e-f853-43e7-bcbc-2879a2513833" providerId="ADAL" clId="{E6976C97-2060-8C46-9F3A-EAFB418BA348}" dt="2024-04-23T08:10:35.888" v="40"/>
          <ac:spMkLst>
            <pc:docMk/>
            <pc:sldMk cId="2241462360" sldId="2147138091"/>
            <ac:spMk id="6" creationId="{4D3A3F73-ABFD-0E9F-AF7F-3208152178B9}"/>
          </ac:spMkLst>
        </pc:spChg>
        <pc:spChg chg="mod">
          <ac:chgData name="Oehrli, Stefan" userId="3f36891e-f853-43e7-bcbc-2879a2513833" providerId="ADAL" clId="{E6976C97-2060-8C46-9F3A-EAFB418BA348}" dt="2024-04-23T08:10:35.888" v="40"/>
          <ac:spMkLst>
            <pc:docMk/>
            <pc:sldMk cId="2241462360" sldId="2147138091"/>
            <ac:spMk id="7" creationId="{762E0E26-569F-90A5-618E-E911913B7279}"/>
          </ac:spMkLst>
        </pc:spChg>
        <pc:spChg chg="mod">
          <ac:chgData name="Oehrli, Stefan" userId="3f36891e-f853-43e7-bcbc-2879a2513833" providerId="ADAL" clId="{E6976C97-2060-8C46-9F3A-EAFB418BA348}" dt="2024-04-23T08:10:35.888" v="40"/>
          <ac:spMkLst>
            <pc:docMk/>
            <pc:sldMk cId="2241462360" sldId="2147138091"/>
            <ac:spMk id="8" creationId="{28AD319D-D9CC-C651-F145-A751D10AC2EE}"/>
          </ac:spMkLst>
        </pc:spChg>
        <pc:spChg chg="mod">
          <ac:chgData name="Oehrli, Stefan" userId="3f36891e-f853-43e7-bcbc-2879a2513833" providerId="ADAL" clId="{E6976C97-2060-8C46-9F3A-EAFB418BA348}" dt="2024-04-23T08:10:35.888" v="40"/>
          <ac:spMkLst>
            <pc:docMk/>
            <pc:sldMk cId="2241462360" sldId="2147138091"/>
            <ac:spMk id="10" creationId="{2F583B6A-C013-9DCE-4707-B78B4C2B5D9C}"/>
          </ac:spMkLst>
        </pc:spChg>
        <pc:spChg chg="mod">
          <ac:chgData name="Oehrli, Stefan" userId="3f36891e-f853-43e7-bcbc-2879a2513833" providerId="ADAL" clId="{E6976C97-2060-8C46-9F3A-EAFB418BA348}" dt="2024-04-23T08:10:35.888" v="40"/>
          <ac:spMkLst>
            <pc:docMk/>
            <pc:sldMk cId="2241462360" sldId="2147138091"/>
            <ac:spMk id="11" creationId="{6241594B-ABA2-DA80-3BFF-2C3554422283}"/>
          </ac:spMkLst>
        </pc:spChg>
        <pc:spChg chg="mod">
          <ac:chgData name="Oehrli, Stefan" userId="3f36891e-f853-43e7-bcbc-2879a2513833" providerId="ADAL" clId="{E6976C97-2060-8C46-9F3A-EAFB418BA348}" dt="2024-04-23T08:10:35.888" v="40"/>
          <ac:spMkLst>
            <pc:docMk/>
            <pc:sldMk cId="2241462360" sldId="2147138091"/>
            <ac:spMk id="12" creationId="{1F8F2DA7-1F29-1A77-B265-EDDB1244731E}"/>
          </ac:spMkLst>
        </pc:spChg>
        <pc:spChg chg="mod">
          <ac:chgData name="Oehrli, Stefan" userId="3f36891e-f853-43e7-bcbc-2879a2513833" providerId="ADAL" clId="{E6976C97-2060-8C46-9F3A-EAFB418BA348}" dt="2024-04-23T08:10:35.888" v="40"/>
          <ac:spMkLst>
            <pc:docMk/>
            <pc:sldMk cId="2241462360" sldId="2147138091"/>
            <ac:spMk id="13" creationId="{96215404-7E90-DED9-C946-D70FBE506152}"/>
          </ac:spMkLst>
        </pc:spChg>
        <pc:spChg chg="mod">
          <ac:chgData name="Oehrli, Stefan" userId="3f36891e-f853-43e7-bcbc-2879a2513833" providerId="ADAL" clId="{E6976C97-2060-8C46-9F3A-EAFB418BA348}" dt="2024-04-23T08:10:35.888" v="40"/>
          <ac:spMkLst>
            <pc:docMk/>
            <pc:sldMk cId="2241462360" sldId="2147138091"/>
            <ac:spMk id="14" creationId="{574F81E6-B613-9DD0-E28E-1932930C8438}"/>
          </ac:spMkLst>
        </pc:spChg>
        <pc:spChg chg="mod">
          <ac:chgData name="Oehrli, Stefan" userId="3f36891e-f853-43e7-bcbc-2879a2513833" providerId="ADAL" clId="{E6976C97-2060-8C46-9F3A-EAFB418BA348}" dt="2024-04-23T08:10:35.888" v="40"/>
          <ac:spMkLst>
            <pc:docMk/>
            <pc:sldMk cId="2241462360" sldId="2147138091"/>
            <ac:spMk id="15" creationId="{3F4F41D3-60FC-AB33-FC9C-BD75EDB18E36}"/>
          </ac:spMkLst>
        </pc:spChg>
        <pc:spChg chg="mod">
          <ac:chgData name="Oehrli, Stefan" userId="3f36891e-f853-43e7-bcbc-2879a2513833" providerId="ADAL" clId="{E6976C97-2060-8C46-9F3A-EAFB418BA348}" dt="2024-04-23T08:10:33.131" v="39" actId="20577"/>
          <ac:spMkLst>
            <pc:docMk/>
            <pc:sldMk cId="2241462360" sldId="2147138091"/>
            <ac:spMk id="17" creationId="{0EB2A3E7-FA19-C093-52DD-22855C4C3CAA}"/>
          </ac:spMkLst>
        </pc:spChg>
        <pc:spChg chg="mod">
          <ac:chgData name="Oehrli, Stefan" userId="3f36891e-f853-43e7-bcbc-2879a2513833" providerId="ADAL" clId="{E6976C97-2060-8C46-9F3A-EAFB418BA348}" dt="2024-04-23T08:12:23.710" v="57" actId="1076"/>
          <ac:spMkLst>
            <pc:docMk/>
            <pc:sldMk cId="2241462360" sldId="2147138091"/>
            <ac:spMk id="21" creationId="{F6FAE0B8-1014-2959-9803-3BE200AAD638}"/>
          </ac:spMkLst>
        </pc:spChg>
        <pc:spChg chg="mod">
          <ac:chgData name="Oehrli, Stefan" userId="3f36891e-f853-43e7-bcbc-2879a2513833" providerId="ADAL" clId="{E6976C97-2060-8C46-9F3A-EAFB418BA348}" dt="2024-04-23T08:12:23.710" v="57" actId="1076"/>
          <ac:spMkLst>
            <pc:docMk/>
            <pc:sldMk cId="2241462360" sldId="2147138091"/>
            <ac:spMk id="22" creationId="{3B04D1A6-A8A8-B21F-DCBA-A874C0092007}"/>
          </ac:spMkLst>
        </pc:spChg>
        <pc:spChg chg="mod">
          <ac:chgData name="Oehrli, Stefan" userId="3f36891e-f853-43e7-bcbc-2879a2513833" providerId="ADAL" clId="{E6976C97-2060-8C46-9F3A-EAFB418BA348}" dt="2024-04-23T08:12:23.710" v="57" actId="1076"/>
          <ac:spMkLst>
            <pc:docMk/>
            <pc:sldMk cId="2241462360" sldId="2147138091"/>
            <ac:spMk id="23" creationId="{794FCA43-8DCB-8D5D-A840-A0C372A37E87}"/>
          </ac:spMkLst>
        </pc:spChg>
        <pc:spChg chg="mod">
          <ac:chgData name="Oehrli, Stefan" userId="3f36891e-f853-43e7-bcbc-2879a2513833" providerId="ADAL" clId="{E6976C97-2060-8C46-9F3A-EAFB418BA348}" dt="2024-04-23T08:12:23.710" v="57" actId="1076"/>
          <ac:spMkLst>
            <pc:docMk/>
            <pc:sldMk cId="2241462360" sldId="2147138091"/>
            <ac:spMk id="25" creationId="{9E09B3D6-68D3-4625-3879-638801586451}"/>
          </ac:spMkLst>
        </pc:spChg>
        <pc:spChg chg="mod">
          <ac:chgData name="Oehrli, Stefan" userId="3f36891e-f853-43e7-bcbc-2879a2513833" providerId="ADAL" clId="{E6976C97-2060-8C46-9F3A-EAFB418BA348}" dt="2024-04-23T08:12:23.710" v="57" actId="1076"/>
          <ac:spMkLst>
            <pc:docMk/>
            <pc:sldMk cId="2241462360" sldId="2147138091"/>
            <ac:spMk id="26" creationId="{BC837DD7-E529-D7D4-B720-0BE9B88793D9}"/>
          </ac:spMkLst>
        </pc:spChg>
        <pc:spChg chg="mod">
          <ac:chgData name="Oehrli, Stefan" userId="3f36891e-f853-43e7-bcbc-2879a2513833" providerId="ADAL" clId="{E6976C97-2060-8C46-9F3A-EAFB418BA348}" dt="2024-04-23T08:12:23.710" v="57" actId="1076"/>
          <ac:spMkLst>
            <pc:docMk/>
            <pc:sldMk cId="2241462360" sldId="2147138091"/>
            <ac:spMk id="27" creationId="{F93ED3C9-408F-9F9A-6C24-09E85D284B5B}"/>
          </ac:spMkLst>
        </pc:spChg>
        <pc:spChg chg="mod">
          <ac:chgData name="Oehrli, Stefan" userId="3f36891e-f853-43e7-bcbc-2879a2513833" providerId="ADAL" clId="{E6976C97-2060-8C46-9F3A-EAFB418BA348}" dt="2024-04-23T08:12:23.710" v="57" actId="1076"/>
          <ac:spMkLst>
            <pc:docMk/>
            <pc:sldMk cId="2241462360" sldId="2147138091"/>
            <ac:spMk id="28" creationId="{6A3E7BB3-E6D0-4728-4C11-4FD5847703D4}"/>
          </ac:spMkLst>
        </pc:spChg>
        <pc:spChg chg="mod">
          <ac:chgData name="Oehrli, Stefan" userId="3f36891e-f853-43e7-bcbc-2879a2513833" providerId="ADAL" clId="{E6976C97-2060-8C46-9F3A-EAFB418BA348}" dt="2024-04-23T08:12:23.710" v="57" actId="1076"/>
          <ac:spMkLst>
            <pc:docMk/>
            <pc:sldMk cId="2241462360" sldId="2147138091"/>
            <ac:spMk id="33" creationId="{4B776AD4-07CA-2F71-90F1-AD8750861D53}"/>
          </ac:spMkLst>
        </pc:spChg>
        <pc:spChg chg="mod">
          <ac:chgData name="Oehrli, Stefan" userId="3f36891e-f853-43e7-bcbc-2879a2513833" providerId="ADAL" clId="{E6976C97-2060-8C46-9F3A-EAFB418BA348}" dt="2024-04-23T08:12:23.710" v="57" actId="1076"/>
          <ac:spMkLst>
            <pc:docMk/>
            <pc:sldMk cId="2241462360" sldId="2147138091"/>
            <ac:spMk id="36" creationId="{723F06DB-8A4E-72A8-F2B3-1B0260ED9F9B}"/>
          </ac:spMkLst>
        </pc:spChg>
        <pc:spChg chg="add mod">
          <ac:chgData name="Oehrli, Stefan" userId="3f36891e-f853-43e7-bcbc-2879a2513833" providerId="ADAL" clId="{E6976C97-2060-8C46-9F3A-EAFB418BA348}" dt="2024-04-25T07:52:05.967" v="1368"/>
          <ac:spMkLst>
            <pc:docMk/>
            <pc:sldMk cId="2241462360" sldId="2147138091"/>
            <ac:spMk id="40" creationId="{2F79E84A-F8F1-F320-9F99-8460024C83FF}"/>
          </ac:spMkLst>
        </pc:spChg>
        <pc:spChg chg="add mod">
          <ac:chgData name="Oehrli, Stefan" userId="3f36891e-f853-43e7-bcbc-2879a2513833" providerId="ADAL" clId="{E6976C97-2060-8C46-9F3A-EAFB418BA348}" dt="2024-04-25T07:52:05.967" v="1368"/>
          <ac:spMkLst>
            <pc:docMk/>
            <pc:sldMk cId="2241462360" sldId="2147138091"/>
            <ac:spMk id="41" creationId="{0428C4AA-3DC1-C788-99F9-DE74D951FC62}"/>
          </ac:spMkLst>
        </pc:spChg>
        <pc:grpChg chg="add mod">
          <ac:chgData name="Oehrli, Stefan" userId="3f36891e-f853-43e7-bcbc-2879a2513833" providerId="ADAL" clId="{E6976C97-2060-8C46-9F3A-EAFB418BA348}" dt="2024-04-23T08:10:35.888" v="40"/>
          <ac:grpSpMkLst>
            <pc:docMk/>
            <pc:sldMk cId="2241462360" sldId="2147138091"/>
            <ac:grpSpMk id="5" creationId="{0ED0B158-9444-370F-BB5D-16E6C85FEC08}"/>
          </ac:grpSpMkLst>
        </pc:grpChg>
        <pc:grpChg chg="add mod">
          <ac:chgData name="Oehrli, Stefan" userId="3f36891e-f853-43e7-bcbc-2879a2513833" providerId="ADAL" clId="{E6976C97-2060-8C46-9F3A-EAFB418BA348}" dt="2024-04-23T08:10:35.888" v="40"/>
          <ac:grpSpMkLst>
            <pc:docMk/>
            <pc:sldMk cId="2241462360" sldId="2147138091"/>
            <ac:grpSpMk id="9" creationId="{E689E83D-A7E8-48B9-BFB0-FB838D123875}"/>
          </ac:grpSpMkLst>
        </pc:grpChg>
        <pc:grpChg chg="add mod">
          <ac:chgData name="Oehrli, Stefan" userId="3f36891e-f853-43e7-bcbc-2879a2513833" providerId="ADAL" clId="{E6976C97-2060-8C46-9F3A-EAFB418BA348}" dt="2024-04-23T08:12:23.710" v="57" actId="1076"/>
          <ac:grpSpMkLst>
            <pc:docMk/>
            <pc:sldMk cId="2241462360" sldId="2147138091"/>
            <ac:grpSpMk id="16" creationId="{41CFAB29-83AB-BB4E-3827-1DD384EC7236}"/>
          </ac:grpSpMkLst>
        </pc:grpChg>
        <pc:grpChg chg="add mod">
          <ac:chgData name="Oehrli, Stefan" userId="3f36891e-f853-43e7-bcbc-2879a2513833" providerId="ADAL" clId="{E6976C97-2060-8C46-9F3A-EAFB418BA348}" dt="2024-04-23T08:12:23.710" v="57" actId="1076"/>
          <ac:grpSpMkLst>
            <pc:docMk/>
            <pc:sldMk cId="2241462360" sldId="2147138091"/>
            <ac:grpSpMk id="24" creationId="{9ADF6806-5DBE-6864-62D3-A832282A8622}"/>
          </ac:grpSpMkLst>
        </pc:grpChg>
        <pc:grpChg chg="add mod">
          <ac:chgData name="Oehrli, Stefan" userId="3f36891e-f853-43e7-bcbc-2879a2513833" providerId="ADAL" clId="{E6976C97-2060-8C46-9F3A-EAFB418BA348}" dt="2024-04-23T08:12:23.710" v="57" actId="1076"/>
          <ac:grpSpMkLst>
            <pc:docMk/>
            <pc:sldMk cId="2241462360" sldId="2147138091"/>
            <ac:grpSpMk id="37" creationId="{98171000-07B5-D604-3B1D-D17E2FF369C0}"/>
          </ac:grpSpMkLst>
        </pc:grpChg>
        <pc:picChg chg="mod">
          <ac:chgData name="Oehrli, Stefan" userId="3f36891e-f853-43e7-bcbc-2879a2513833" providerId="ADAL" clId="{E6976C97-2060-8C46-9F3A-EAFB418BA348}" dt="2024-04-23T08:09:25.865" v="34" actId="1076"/>
          <ac:picMkLst>
            <pc:docMk/>
            <pc:sldMk cId="2241462360" sldId="2147138091"/>
            <ac:picMk id="3" creationId="{EA690C77-120F-E5E0-063D-D1ABCE284564}"/>
          </ac:picMkLst>
        </pc:picChg>
        <pc:picChg chg="add mod">
          <ac:chgData name="Oehrli, Stefan" userId="3f36891e-f853-43e7-bcbc-2879a2513833" providerId="ADAL" clId="{E6976C97-2060-8C46-9F3A-EAFB418BA348}" dt="2024-04-23T08:12:35.781" v="59" actId="1076"/>
          <ac:picMkLst>
            <pc:docMk/>
            <pc:sldMk cId="2241462360" sldId="2147138091"/>
            <ac:picMk id="4" creationId="{BDA661E5-2CB1-4379-3D9C-82BF4C5BC6E7}"/>
          </ac:picMkLst>
        </pc:picChg>
        <pc:picChg chg="mod">
          <ac:chgData name="Oehrli, Stefan" userId="3f36891e-f853-43e7-bcbc-2879a2513833" providerId="ADAL" clId="{E6976C97-2060-8C46-9F3A-EAFB418BA348}" dt="2024-04-24T11:47:18.447" v="1335" actId="1076"/>
          <ac:picMkLst>
            <pc:docMk/>
            <pc:sldMk cId="2241462360" sldId="2147138091"/>
            <ac:picMk id="34" creationId="{C3B20B5A-1BFC-13EB-9061-96EF4F5F5183}"/>
          </ac:picMkLst>
        </pc:picChg>
        <pc:picChg chg="mod">
          <ac:chgData name="Oehrli, Stefan" userId="3f36891e-f853-43e7-bcbc-2879a2513833" providerId="ADAL" clId="{E6976C97-2060-8C46-9F3A-EAFB418BA348}" dt="2024-04-23T08:12:34.198" v="58" actId="1076"/>
          <ac:picMkLst>
            <pc:docMk/>
            <pc:sldMk cId="2241462360" sldId="2147138091"/>
            <ac:picMk id="35" creationId="{73ABD427-27CE-C838-0454-7938396B4941}"/>
          </ac:picMkLst>
        </pc:picChg>
        <pc:picChg chg="add mod">
          <ac:chgData name="Oehrli, Stefan" userId="3f36891e-f853-43e7-bcbc-2879a2513833" providerId="ADAL" clId="{E6976C97-2060-8C46-9F3A-EAFB418BA348}" dt="2024-04-24T11:47:22.714" v="1336" actId="1076"/>
          <ac:picMkLst>
            <pc:docMk/>
            <pc:sldMk cId="2241462360" sldId="2147138091"/>
            <ac:picMk id="39" creationId="{F008A5C9-0680-8150-43AA-CC938A873B9D}"/>
          </ac:picMkLst>
        </pc:picChg>
      </pc:sldChg>
      <pc:sldChg chg="addSp modSp">
        <pc:chgData name="Oehrli, Stefan" userId="3f36891e-f853-43e7-bcbc-2879a2513833" providerId="ADAL" clId="{E6976C97-2060-8C46-9F3A-EAFB418BA348}" dt="2024-04-25T07:52:05.967" v="1368"/>
        <pc:sldMkLst>
          <pc:docMk/>
          <pc:sldMk cId="1940722524" sldId="2147138093"/>
        </pc:sldMkLst>
        <pc:spChg chg="add mod">
          <ac:chgData name="Oehrli, Stefan" userId="3f36891e-f853-43e7-bcbc-2879a2513833" providerId="ADAL" clId="{E6976C97-2060-8C46-9F3A-EAFB418BA348}" dt="2024-04-25T07:52:05.967" v="1368"/>
          <ac:spMkLst>
            <pc:docMk/>
            <pc:sldMk cId="1940722524" sldId="2147138093"/>
            <ac:spMk id="2" creationId="{1D95CD04-2E72-94CA-1695-06D2661124D4}"/>
          </ac:spMkLst>
        </pc:spChg>
        <pc:spChg chg="add mod">
          <ac:chgData name="Oehrli, Stefan" userId="3f36891e-f853-43e7-bcbc-2879a2513833" providerId="ADAL" clId="{E6976C97-2060-8C46-9F3A-EAFB418BA348}" dt="2024-04-25T07:52:05.967" v="1368"/>
          <ac:spMkLst>
            <pc:docMk/>
            <pc:sldMk cId="1940722524" sldId="2147138093"/>
            <ac:spMk id="6" creationId="{AE12DF74-6875-4776-5A5E-AB6D2EE0A121}"/>
          </ac:spMkLst>
        </pc:spChg>
      </pc:sldChg>
      <pc:sldChg chg="addSp modSp mod">
        <pc:chgData name="Oehrli, Stefan" userId="3f36891e-f853-43e7-bcbc-2879a2513833" providerId="ADAL" clId="{E6976C97-2060-8C46-9F3A-EAFB418BA348}" dt="2024-04-25T07:52:05.967" v="1368"/>
        <pc:sldMkLst>
          <pc:docMk/>
          <pc:sldMk cId="2229416787" sldId="2147138095"/>
        </pc:sldMkLst>
        <pc:spChg chg="mod">
          <ac:chgData name="Oehrli, Stefan" userId="3f36891e-f853-43e7-bcbc-2879a2513833" providerId="ADAL" clId="{E6976C97-2060-8C46-9F3A-EAFB418BA348}" dt="2024-04-24T10:39:11.911" v="1323"/>
          <ac:spMkLst>
            <pc:docMk/>
            <pc:sldMk cId="2229416787" sldId="2147138095"/>
            <ac:spMk id="2" creationId="{FB74AED1-4003-E9C6-8D3B-2D77752399C3}"/>
          </ac:spMkLst>
        </pc:spChg>
        <pc:spChg chg="mod">
          <ac:chgData name="Oehrli, Stefan" userId="3f36891e-f853-43e7-bcbc-2879a2513833" providerId="ADAL" clId="{E6976C97-2060-8C46-9F3A-EAFB418BA348}" dt="2024-04-24T10:37:55.341" v="1273" actId="20577"/>
          <ac:spMkLst>
            <pc:docMk/>
            <pc:sldMk cId="2229416787" sldId="2147138095"/>
            <ac:spMk id="4" creationId="{946CA6F4-9448-6AD4-6D2E-3FBD4BF7C6FB}"/>
          </ac:spMkLst>
        </pc:spChg>
        <pc:spChg chg="add mod">
          <ac:chgData name="Oehrli, Stefan" userId="3f36891e-f853-43e7-bcbc-2879a2513833" providerId="ADAL" clId="{E6976C97-2060-8C46-9F3A-EAFB418BA348}" dt="2024-04-24T11:46:50.299" v="1330"/>
          <ac:spMkLst>
            <pc:docMk/>
            <pc:sldMk cId="2229416787" sldId="2147138095"/>
            <ac:spMk id="6" creationId="{E96460D5-755C-CF0E-3441-6B7B412A5B64}"/>
          </ac:spMkLst>
        </pc:spChg>
        <pc:spChg chg="add mod">
          <ac:chgData name="Oehrli, Stefan" userId="3f36891e-f853-43e7-bcbc-2879a2513833" providerId="ADAL" clId="{E6976C97-2060-8C46-9F3A-EAFB418BA348}" dt="2024-04-25T07:52:05.967" v="1368"/>
          <ac:spMkLst>
            <pc:docMk/>
            <pc:sldMk cId="2229416787" sldId="2147138095"/>
            <ac:spMk id="7" creationId="{835C1A82-2C06-99A6-0802-3BB1028C7131}"/>
          </ac:spMkLst>
        </pc:spChg>
        <pc:spChg chg="add mod">
          <ac:chgData name="Oehrli, Stefan" userId="3f36891e-f853-43e7-bcbc-2879a2513833" providerId="ADAL" clId="{E6976C97-2060-8C46-9F3A-EAFB418BA348}" dt="2024-04-25T07:52:05.967" v="1368"/>
          <ac:spMkLst>
            <pc:docMk/>
            <pc:sldMk cId="2229416787" sldId="2147138095"/>
            <ac:spMk id="8" creationId="{43D8C4E2-F175-9457-3861-81B5C2EC5631}"/>
          </ac:spMkLst>
        </pc:spChg>
      </pc:sldChg>
      <pc:sldChg chg="addSp modSp">
        <pc:chgData name="Oehrli, Stefan" userId="3f36891e-f853-43e7-bcbc-2879a2513833" providerId="ADAL" clId="{E6976C97-2060-8C46-9F3A-EAFB418BA348}" dt="2024-04-25T07:52:05.967" v="1368"/>
        <pc:sldMkLst>
          <pc:docMk/>
          <pc:sldMk cId="3058612435" sldId="2147138096"/>
        </pc:sldMkLst>
        <pc:spChg chg="add mod">
          <ac:chgData name="Oehrli, Stefan" userId="3f36891e-f853-43e7-bcbc-2879a2513833" providerId="ADAL" clId="{E6976C97-2060-8C46-9F3A-EAFB418BA348}" dt="2024-04-25T07:52:05.967" v="1368"/>
          <ac:spMkLst>
            <pc:docMk/>
            <pc:sldMk cId="3058612435" sldId="2147138096"/>
            <ac:spMk id="6" creationId="{D2213CD2-223F-1E87-47F3-C33BBE22875B}"/>
          </ac:spMkLst>
        </pc:spChg>
        <pc:spChg chg="add mod">
          <ac:chgData name="Oehrli, Stefan" userId="3f36891e-f853-43e7-bcbc-2879a2513833" providerId="ADAL" clId="{E6976C97-2060-8C46-9F3A-EAFB418BA348}" dt="2024-04-25T07:52:05.967" v="1368"/>
          <ac:spMkLst>
            <pc:docMk/>
            <pc:sldMk cId="3058612435" sldId="2147138096"/>
            <ac:spMk id="7" creationId="{81C13459-FC72-2B7A-68FE-89D706478147}"/>
          </ac:spMkLst>
        </pc:spChg>
      </pc:sldChg>
      <pc:sldChg chg="addSp modSp">
        <pc:chgData name="Oehrli, Stefan" userId="3f36891e-f853-43e7-bcbc-2879a2513833" providerId="ADAL" clId="{E6976C97-2060-8C46-9F3A-EAFB418BA348}" dt="2024-04-25T07:52:05.967" v="1368"/>
        <pc:sldMkLst>
          <pc:docMk/>
          <pc:sldMk cId="379875072" sldId="2147138097"/>
        </pc:sldMkLst>
        <pc:spChg chg="add mod">
          <ac:chgData name="Oehrli, Stefan" userId="3f36891e-f853-43e7-bcbc-2879a2513833" providerId="ADAL" clId="{E6976C97-2060-8C46-9F3A-EAFB418BA348}" dt="2024-04-25T07:52:05.967" v="1368"/>
          <ac:spMkLst>
            <pc:docMk/>
            <pc:sldMk cId="379875072" sldId="2147138097"/>
            <ac:spMk id="5" creationId="{35F63FB1-7ED9-49A4-D640-816577B91267}"/>
          </ac:spMkLst>
        </pc:spChg>
        <pc:spChg chg="add mod">
          <ac:chgData name="Oehrli, Stefan" userId="3f36891e-f853-43e7-bcbc-2879a2513833" providerId="ADAL" clId="{E6976C97-2060-8C46-9F3A-EAFB418BA348}" dt="2024-04-25T07:52:05.967" v="1368"/>
          <ac:spMkLst>
            <pc:docMk/>
            <pc:sldMk cId="379875072" sldId="2147138097"/>
            <ac:spMk id="8" creationId="{81D6E3C4-425D-B7C7-E57B-EC5C9D274F63}"/>
          </ac:spMkLst>
        </pc:spChg>
      </pc:sldChg>
      <pc:sldChg chg="addSp modSp">
        <pc:chgData name="Oehrli, Stefan" userId="3f36891e-f853-43e7-bcbc-2879a2513833" providerId="ADAL" clId="{E6976C97-2060-8C46-9F3A-EAFB418BA348}" dt="2024-04-25T07:52:05.967" v="1368"/>
        <pc:sldMkLst>
          <pc:docMk/>
          <pc:sldMk cId="3474791128" sldId="2147138098"/>
        </pc:sldMkLst>
        <pc:spChg chg="add mod">
          <ac:chgData name="Oehrli, Stefan" userId="3f36891e-f853-43e7-bcbc-2879a2513833" providerId="ADAL" clId="{E6976C97-2060-8C46-9F3A-EAFB418BA348}" dt="2024-04-25T07:52:05.967" v="1368"/>
          <ac:spMkLst>
            <pc:docMk/>
            <pc:sldMk cId="3474791128" sldId="2147138098"/>
            <ac:spMk id="6" creationId="{17290F91-E7D7-37A9-5D26-DC201AF53D93}"/>
          </ac:spMkLst>
        </pc:spChg>
        <pc:spChg chg="add mod">
          <ac:chgData name="Oehrli, Stefan" userId="3f36891e-f853-43e7-bcbc-2879a2513833" providerId="ADAL" clId="{E6976C97-2060-8C46-9F3A-EAFB418BA348}" dt="2024-04-25T07:52:05.967" v="1368"/>
          <ac:spMkLst>
            <pc:docMk/>
            <pc:sldMk cId="3474791128" sldId="2147138098"/>
            <ac:spMk id="7" creationId="{583CCA56-8178-0A2B-744D-5C814291B3A1}"/>
          </ac:spMkLst>
        </pc:spChg>
      </pc:sldChg>
      <pc:sldChg chg="addSp delSp mod addAnim delAnim modShow">
        <pc:chgData name="Oehrli, Stefan" userId="3f36891e-f853-43e7-bcbc-2879a2513833" providerId="ADAL" clId="{E6976C97-2060-8C46-9F3A-EAFB418BA348}" dt="2024-04-25T09:20:26.110" v="1371" actId="729"/>
        <pc:sldMkLst>
          <pc:docMk/>
          <pc:sldMk cId="3843352936" sldId="2147138100"/>
        </pc:sldMkLst>
        <pc:picChg chg="add del">
          <ac:chgData name="Oehrli, Stefan" userId="3f36891e-f853-43e7-bcbc-2879a2513833" providerId="ADAL" clId="{E6976C97-2060-8C46-9F3A-EAFB418BA348}" dt="2024-04-23T09:37:13.218" v="405" actId="478"/>
          <ac:picMkLst>
            <pc:docMk/>
            <pc:sldMk cId="3843352936" sldId="2147138100"/>
            <ac:picMk id="11" creationId="{D877CA97-1685-A632-3CF6-9641F5B2E675}"/>
          </ac:picMkLst>
        </pc:picChg>
      </pc:sldChg>
      <pc:sldChg chg="modSp">
        <pc:chgData name="Oehrli, Stefan" userId="3f36891e-f853-43e7-bcbc-2879a2513833" providerId="ADAL" clId="{E6976C97-2060-8C46-9F3A-EAFB418BA348}" dt="2024-04-24T12:16:56.857" v="1337" actId="790"/>
        <pc:sldMkLst>
          <pc:docMk/>
          <pc:sldMk cId="288964143" sldId="2147138101"/>
        </pc:sldMkLst>
        <pc:spChg chg="mod">
          <ac:chgData name="Oehrli, Stefan" userId="3f36891e-f853-43e7-bcbc-2879a2513833" providerId="ADAL" clId="{E6976C97-2060-8C46-9F3A-EAFB418BA348}" dt="2024-04-24T12:16:56.857" v="1337" actId="790"/>
          <ac:spMkLst>
            <pc:docMk/>
            <pc:sldMk cId="288964143" sldId="2147138101"/>
            <ac:spMk id="8" creationId="{5EE79F3A-A0A9-701D-5D8B-7F8B130B5732}"/>
          </ac:spMkLst>
        </pc:spChg>
      </pc:sldChg>
      <pc:sldChg chg="modSp">
        <pc:chgData name="Oehrli, Stefan" userId="3f36891e-f853-43e7-bcbc-2879a2513833" providerId="ADAL" clId="{E6976C97-2060-8C46-9F3A-EAFB418BA348}" dt="2024-04-24T10:36:25.922" v="1268" actId="20577"/>
        <pc:sldMkLst>
          <pc:docMk/>
          <pc:sldMk cId="3368936083" sldId="2147138109"/>
        </pc:sldMkLst>
        <pc:spChg chg="mod">
          <ac:chgData name="Oehrli, Stefan" userId="3f36891e-f853-43e7-bcbc-2879a2513833" providerId="ADAL" clId="{E6976C97-2060-8C46-9F3A-EAFB418BA348}" dt="2024-04-24T10:36:25.922" v="1268" actId="20577"/>
          <ac:spMkLst>
            <pc:docMk/>
            <pc:sldMk cId="3368936083" sldId="2147138109"/>
            <ac:spMk id="3" creationId="{9C018C55-05F7-440F-D0D1-4C23FD52D6AF}"/>
          </ac:spMkLst>
        </pc:spChg>
      </pc:sldChg>
      <pc:sldChg chg="modSp mod">
        <pc:chgData name="Oehrli, Stefan" userId="3f36891e-f853-43e7-bcbc-2879a2513833" providerId="ADAL" clId="{E6976C97-2060-8C46-9F3A-EAFB418BA348}" dt="2024-04-23T14:02:31.592" v="863" actId="20577"/>
        <pc:sldMkLst>
          <pc:docMk/>
          <pc:sldMk cId="4159375980" sldId="2147138110"/>
        </pc:sldMkLst>
        <pc:spChg chg="mod">
          <ac:chgData name="Oehrli, Stefan" userId="3f36891e-f853-43e7-bcbc-2879a2513833" providerId="ADAL" clId="{E6976C97-2060-8C46-9F3A-EAFB418BA348}" dt="2024-04-23T14:02:31.592" v="863" actId="20577"/>
          <ac:spMkLst>
            <pc:docMk/>
            <pc:sldMk cId="4159375980" sldId="2147138110"/>
            <ac:spMk id="9" creationId="{2033E105-22FF-3F94-15F0-366E8E86D770}"/>
          </ac:spMkLst>
        </pc:spChg>
      </pc:sldChg>
      <pc:sldChg chg="addSp delSp modSp mod">
        <pc:chgData name="Oehrli, Stefan" userId="3f36891e-f853-43e7-bcbc-2879a2513833" providerId="ADAL" clId="{E6976C97-2060-8C46-9F3A-EAFB418BA348}" dt="2024-04-23T14:26:40.180" v="1085" actId="14100"/>
        <pc:sldMkLst>
          <pc:docMk/>
          <pc:sldMk cId="2826333923" sldId="2147138119"/>
        </pc:sldMkLst>
        <pc:spChg chg="add del mod">
          <ac:chgData name="Oehrli, Stefan" userId="3f36891e-f853-43e7-bcbc-2879a2513833" providerId="ADAL" clId="{E6976C97-2060-8C46-9F3A-EAFB418BA348}" dt="2024-04-23T14:26:23.306" v="1081"/>
          <ac:spMkLst>
            <pc:docMk/>
            <pc:sldMk cId="2826333923" sldId="2147138119"/>
            <ac:spMk id="3" creationId="{000E3A59-48F8-D476-7E62-B8063DF294FC}"/>
          </ac:spMkLst>
        </pc:spChg>
        <pc:spChg chg="add del mod">
          <ac:chgData name="Oehrli, Stefan" userId="3f36891e-f853-43e7-bcbc-2879a2513833" providerId="ADAL" clId="{E6976C97-2060-8C46-9F3A-EAFB418BA348}" dt="2024-04-23T14:26:35.835" v="1083"/>
          <ac:spMkLst>
            <pc:docMk/>
            <pc:sldMk cId="2826333923" sldId="2147138119"/>
            <ac:spMk id="8" creationId="{283AE6A0-6130-F942-E7F6-150400E8D992}"/>
          </ac:spMkLst>
        </pc:spChg>
        <pc:picChg chg="add del mod">
          <ac:chgData name="Oehrli, Stefan" userId="3f36891e-f853-43e7-bcbc-2879a2513833" providerId="ADAL" clId="{E6976C97-2060-8C46-9F3A-EAFB418BA348}" dt="2024-04-23T14:26:34.815" v="1082" actId="478"/>
          <ac:picMkLst>
            <pc:docMk/>
            <pc:sldMk cId="2826333923" sldId="2147138119"/>
            <ac:picMk id="4" creationId="{67022554-A129-6EC5-21DE-1911F948BD31}"/>
          </ac:picMkLst>
        </pc:picChg>
        <pc:picChg chg="add mod">
          <ac:chgData name="Oehrli, Stefan" userId="3f36891e-f853-43e7-bcbc-2879a2513833" providerId="ADAL" clId="{E6976C97-2060-8C46-9F3A-EAFB418BA348}" dt="2024-04-23T14:26:40.180" v="1085" actId="14100"/>
          <ac:picMkLst>
            <pc:docMk/>
            <pc:sldMk cId="2826333923" sldId="2147138119"/>
            <ac:picMk id="9" creationId="{EDFE5C45-D888-C4E6-8730-0B50FED24CAD}"/>
          </ac:picMkLst>
        </pc:picChg>
        <pc:picChg chg="del">
          <ac:chgData name="Oehrli, Stefan" userId="3f36891e-f853-43e7-bcbc-2879a2513833" providerId="ADAL" clId="{E6976C97-2060-8C46-9F3A-EAFB418BA348}" dt="2024-04-23T14:26:07.289" v="1080" actId="478"/>
          <ac:picMkLst>
            <pc:docMk/>
            <pc:sldMk cId="2826333923" sldId="2147138119"/>
            <ac:picMk id="14" creationId="{5DDB58A2-B3C7-10E5-2E6A-227AB4475995}"/>
          </ac:picMkLst>
        </pc:picChg>
      </pc:sldChg>
      <pc:sldChg chg="modSp mod">
        <pc:chgData name="Oehrli, Stefan" userId="3f36891e-f853-43e7-bcbc-2879a2513833" providerId="ADAL" clId="{E6976C97-2060-8C46-9F3A-EAFB418BA348}" dt="2024-04-24T10:35:39.038" v="1267" actId="1076"/>
        <pc:sldMkLst>
          <pc:docMk/>
          <pc:sldMk cId="666160610" sldId="2147138121"/>
        </pc:sldMkLst>
        <pc:spChg chg="mod">
          <ac:chgData name="Oehrli, Stefan" userId="3f36891e-f853-43e7-bcbc-2879a2513833" providerId="ADAL" clId="{E6976C97-2060-8C46-9F3A-EAFB418BA348}" dt="2024-04-23T09:10:41.848" v="207" actId="20577"/>
          <ac:spMkLst>
            <pc:docMk/>
            <pc:sldMk cId="666160610" sldId="2147138121"/>
            <ac:spMk id="8" creationId="{7B7C21A9-BA8E-8035-8AF7-8D125C866046}"/>
          </ac:spMkLst>
        </pc:spChg>
        <pc:picChg chg="mod">
          <ac:chgData name="Oehrli, Stefan" userId="3f36891e-f853-43e7-bcbc-2879a2513833" providerId="ADAL" clId="{E6976C97-2060-8C46-9F3A-EAFB418BA348}" dt="2024-04-24T10:35:39.038" v="1267" actId="1076"/>
          <ac:picMkLst>
            <pc:docMk/>
            <pc:sldMk cId="666160610" sldId="2147138121"/>
            <ac:picMk id="19" creationId="{5B4FC075-4F81-DA69-730F-84B41EA31162}"/>
          </ac:picMkLst>
        </pc:picChg>
      </pc:sldChg>
      <pc:sldChg chg="modSp mod">
        <pc:chgData name="Oehrli, Stefan" userId="3f36891e-f853-43e7-bcbc-2879a2513833" providerId="ADAL" clId="{E6976C97-2060-8C46-9F3A-EAFB418BA348}" dt="2024-04-23T09:41:34.396" v="452" actId="14100"/>
        <pc:sldMkLst>
          <pc:docMk/>
          <pc:sldMk cId="608967408" sldId="2147138183"/>
        </pc:sldMkLst>
        <pc:spChg chg="mod">
          <ac:chgData name="Oehrli, Stefan" userId="3f36891e-f853-43e7-bcbc-2879a2513833" providerId="ADAL" clId="{E6976C97-2060-8C46-9F3A-EAFB418BA348}" dt="2024-04-23T09:41:34.396" v="452" actId="14100"/>
          <ac:spMkLst>
            <pc:docMk/>
            <pc:sldMk cId="608967408" sldId="2147138183"/>
            <ac:spMk id="8" creationId="{F722C1A2-8CB2-3FD8-BDA6-16F5D4E58EC0}"/>
          </ac:spMkLst>
        </pc:spChg>
      </pc:sldChg>
      <pc:sldChg chg="modSp mod">
        <pc:chgData name="Oehrli, Stefan" userId="3f36891e-f853-43e7-bcbc-2879a2513833" providerId="ADAL" clId="{E6976C97-2060-8C46-9F3A-EAFB418BA348}" dt="2024-04-23T09:41:46.060" v="458" actId="1076"/>
        <pc:sldMkLst>
          <pc:docMk/>
          <pc:sldMk cId="359752795" sldId="2147138185"/>
        </pc:sldMkLst>
        <pc:spChg chg="mod">
          <ac:chgData name="Oehrli, Stefan" userId="3f36891e-f853-43e7-bcbc-2879a2513833" providerId="ADAL" clId="{E6976C97-2060-8C46-9F3A-EAFB418BA348}" dt="2024-04-23T09:41:27.579" v="447" actId="20577"/>
          <ac:spMkLst>
            <pc:docMk/>
            <pc:sldMk cId="359752795" sldId="2147138185"/>
            <ac:spMk id="3" creationId="{BCDD5297-0405-9219-1F8C-D2FECB445D68}"/>
          </ac:spMkLst>
        </pc:spChg>
        <pc:spChg chg="mod">
          <ac:chgData name="Oehrli, Stefan" userId="3f36891e-f853-43e7-bcbc-2879a2513833" providerId="ADAL" clId="{E6976C97-2060-8C46-9F3A-EAFB418BA348}" dt="2024-04-23T09:41:46.060" v="458" actId="1076"/>
          <ac:spMkLst>
            <pc:docMk/>
            <pc:sldMk cId="359752795" sldId="2147138185"/>
            <ac:spMk id="8" creationId="{FEEC9AB0-CCA6-525D-E878-7FA4B450EEC4}"/>
          </ac:spMkLst>
        </pc:spChg>
      </pc:sldChg>
      <pc:sldChg chg="modSp mod">
        <pc:chgData name="Oehrli, Stefan" userId="3f36891e-f853-43e7-bcbc-2879a2513833" providerId="ADAL" clId="{E6976C97-2060-8C46-9F3A-EAFB418BA348}" dt="2024-04-23T09:12:15.261" v="209" actId="1076"/>
        <pc:sldMkLst>
          <pc:docMk/>
          <pc:sldMk cId="47853685" sldId="2147138186"/>
        </pc:sldMkLst>
        <pc:picChg chg="mod">
          <ac:chgData name="Oehrli, Stefan" userId="3f36891e-f853-43e7-bcbc-2879a2513833" providerId="ADAL" clId="{E6976C97-2060-8C46-9F3A-EAFB418BA348}" dt="2024-04-23T09:12:15.261" v="209" actId="1076"/>
          <ac:picMkLst>
            <pc:docMk/>
            <pc:sldMk cId="47853685" sldId="2147138186"/>
            <ac:picMk id="7" creationId="{C03D7ED1-049D-126A-B88D-196C2D20CE88}"/>
          </ac:picMkLst>
        </pc:picChg>
      </pc:sldChg>
      <pc:sldChg chg="modSp mod modAnim">
        <pc:chgData name="Oehrli, Stefan" userId="3f36891e-f853-43e7-bcbc-2879a2513833" providerId="ADAL" clId="{E6976C97-2060-8C46-9F3A-EAFB418BA348}" dt="2024-05-06T03:54:02.785" v="1427" actId="404"/>
        <pc:sldMkLst>
          <pc:docMk/>
          <pc:sldMk cId="3736502658" sldId="2147138187"/>
        </pc:sldMkLst>
        <pc:spChg chg="mod">
          <ac:chgData name="Oehrli, Stefan" userId="3f36891e-f853-43e7-bcbc-2879a2513833" providerId="ADAL" clId="{E6976C97-2060-8C46-9F3A-EAFB418BA348}" dt="2024-05-06T03:54:02.785" v="1427" actId="404"/>
          <ac:spMkLst>
            <pc:docMk/>
            <pc:sldMk cId="3736502658" sldId="2147138187"/>
            <ac:spMk id="3" creationId="{7345E89E-1AF6-0EEE-F052-FE458C10D639}"/>
          </ac:spMkLst>
        </pc:spChg>
        <pc:picChg chg="mod">
          <ac:chgData name="Oehrli, Stefan" userId="3f36891e-f853-43e7-bcbc-2879a2513833" providerId="ADAL" clId="{E6976C97-2060-8C46-9F3A-EAFB418BA348}" dt="2024-04-25T07:31:05.420" v="1354" actId="1076"/>
          <ac:picMkLst>
            <pc:docMk/>
            <pc:sldMk cId="3736502658" sldId="2147138187"/>
            <ac:picMk id="7" creationId="{F7EF9DDA-76E9-B4C0-19A5-316686C37EDB}"/>
          </ac:picMkLst>
        </pc:picChg>
      </pc:sldChg>
      <pc:sldChg chg="addSp modSp mod modAnim">
        <pc:chgData name="Oehrli, Stefan" userId="3f36891e-f853-43e7-bcbc-2879a2513833" providerId="ADAL" clId="{E6976C97-2060-8C46-9F3A-EAFB418BA348}" dt="2024-05-06T04:02:03.380" v="1672"/>
        <pc:sldMkLst>
          <pc:docMk/>
          <pc:sldMk cId="529553536" sldId="2147138188"/>
        </pc:sldMkLst>
        <pc:spChg chg="mod">
          <ac:chgData name="Oehrli, Stefan" userId="3f36891e-f853-43e7-bcbc-2879a2513833" providerId="ADAL" clId="{E6976C97-2060-8C46-9F3A-EAFB418BA348}" dt="2024-05-06T04:02:03.380" v="1672"/>
          <ac:spMkLst>
            <pc:docMk/>
            <pc:sldMk cId="529553536" sldId="2147138188"/>
            <ac:spMk id="4" creationId="{946CA6F4-9448-6AD4-6D2E-3FBD4BF7C6FB}"/>
          </ac:spMkLst>
        </pc:spChg>
        <pc:spChg chg="add mod">
          <ac:chgData name="Oehrli, Stefan" userId="3f36891e-f853-43e7-bcbc-2879a2513833" providerId="ADAL" clId="{E6976C97-2060-8C46-9F3A-EAFB418BA348}" dt="2024-04-25T07:52:05.967" v="1368"/>
          <ac:spMkLst>
            <pc:docMk/>
            <pc:sldMk cId="529553536" sldId="2147138188"/>
            <ac:spMk id="6" creationId="{78A8C85F-5626-67F6-251F-133648840269}"/>
          </ac:spMkLst>
        </pc:spChg>
        <pc:spChg chg="add mod">
          <ac:chgData name="Oehrli, Stefan" userId="3f36891e-f853-43e7-bcbc-2879a2513833" providerId="ADAL" clId="{E6976C97-2060-8C46-9F3A-EAFB418BA348}" dt="2024-04-25T07:52:05.967" v="1368"/>
          <ac:spMkLst>
            <pc:docMk/>
            <pc:sldMk cId="529553536" sldId="2147138188"/>
            <ac:spMk id="7" creationId="{944FE559-6B7D-4DE5-228C-47E096929592}"/>
          </ac:spMkLst>
        </pc:spChg>
        <pc:picChg chg="mod">
          <ac:chgData name="Oehrli, Stefan" userId="3f36891e-f853-43e7-bcbc-2879a2513833" providerId="ADAL" clId="{E6976C97-2060-8C46-9F3A-EAFB418BA348}" dt="2024-05-06T03:59:13.844" v="1622" actId="1076"/>
          <ac:picMkLst>
            <pc:docMk/>
            <pc:sldMk cId="529553536" sldId="2147138188"/>
            <ac:picMk id="2" creationId="{764922C8-43D4-FBA5-14AB-0C594B9B9E90}"/>
          </ac:picMkLst>
        </pc:picChg>
      </pc:sldChg>
      <pc:sldChg chg="addSp modSp">
        <pc:chgData name="Oehrli, Stefan" userId="3f36891e-f853-43e7-bcbc-2879a2513833" providerId="ADAL" clId="{E6976C97-2060-8C46-9F3A-EAFB418BA348}" dt="2024-04-25T07:52:05.967" v="1368"/>
        <pc:sldMkLst>
          <pc:docMk/>
          <pc:sldMk cId="3307806032" sldId="2147138189"/>
        </pc:sldMkLst>
        <pc:spChg chg="add mod">
          <ac:chgData name="Oehrli, Stefan" userId="3f36891e-f853-43e7-bcbc-2879a2513833" providerId="ADAL" clId="{E6976C97-2060-8C46-9F3A-EAFB418BA348}" dt="2024-04-25T07:52:05.967" v="1368"/>
          <ac:spMkLst>
            <pc:docMk/>
            <pc:sldMk cId="3307806032" sldId="2147138189"/>
            <ac:spMk id="2" creationId="{5DB083CE-42FF-B16C-133D-ED4EABC90FE5}"/>
          </ac:spMkLst>
        </pc:spChg>
        <pc:spChg chg="add mod">
          <ac:chgData name="Oehrli, Stefan" userId="3f36891e-f853-43e7-bcbc-2879a2513833" providerId="ADAL" clId="{E6976C97-2060-8C46-9F3A-EAFB418BA348}" dt="2024-04-25T07:52:05.967" v="1368"/>
          <ac:spMkLst>
            <pc:docMk/>
            <pc:sldMk cId="3307806032" sldId="2147138189"/>
            <ac:spMk id="6" creationId="{46B4C97E-7ECE-6CEB-EE46-6B02B9EE22AA}"/>
          </ac:spMkLst>
        </pc:spChg>
      </pc:sldChg>
      <pc:sldChg chg="addSp modSp mod">
        <pc:chgData name="Oehrli, Stefan" userId="3f36891e-f853-43e7-bcbc-2879a2513833" providerId="ADAL" clId="{E6976C97-2060-8C46-9F3A-EAFB418BA348}" dt="2024-05-06T04:00:10.508" v="1671" actId="20577"/>
        <pc:sldMkLst>
          <pc:docMk/>
          <pc:sldMk cId="2582172254" sldId="2147138190"/>
        </pc:sldMkLst>
        <pc:spChg chg="mod">
          <ac:chgData name="Oehrli, Stefan" userId="3f36891e-f853-43e7-bcbc-2879a2513833" providerId="ADAL" clId="{E6976C97-2060-8C46-9F3A-EAFB418BA348}" dt="2024-05-06T04:00:10.508" v="1671" actId="20577"/>
          <ac:spMkLst>
            <pc:docMk/>
            <pc:sldMk cId="2582172254" sldId="2147138190"/>
            <ac:spMk id="4" creationId="{946CA6F4-9448-6AD4-6D2E-3FBD4BF7C6FB}"/>
          </ac:spMkLst>
        </pc:spChg>
        <pc:spChg chg="add mod">
          <ac:chgData name="Oehrli, Stefan" userId="3f36891e-f853-43e7-bcbc-2879a2513833" providerId="ADAL" clId="{E6976C97-2060-8C46-9F3A-EAFB418BA348}" dt="2024-04-25T07:52:05.967" v="1368"/>
          <ac:spMkLst>
            <pc:docMk/>
            <pc:sldMk cId="2582172254" sldId="2147138190"/>
            <ac:spMk id="6" creationId="{86A8954B-FF95-767D-16CB-B21B36974089}"/>
          </ac:spMkLst>
        </pc:spChg>
        <pc:spChg chg="add mod">
          <ac:chgData name="Oehrli, Stefan" userId="3f36891e-f853-43e7-bcbc-2879a2513833" providerId="ADAL" clId="{E6976C97-2060-8C46-9F3A-EAFB418BA348}" dt="2024-04-25T07:52:05.967" v="1368"/>
          <ac:spMkLst>
            <pc:docMk/>
            <pc:sldMk cId="2582172254" sldId="2147138190"/>
            <ac:spMk id="7" creationId="{2A5E0A26-819B-2A38-9595-90DD7C7D61C3}"/>
          </ac:spMkLst>
        </pc:spChg>
      </pc:sldChg>
      <pc:sldChg chg="addSp delSp modSp del mod modClrScheme chgLayout">
        <pc:chgData name="Oehrli, Stefan" userId="3f36891e-f853-43e7-bcbc-2879a2513833" providerId="ADAL" clId="{E6976C97-2060-8C46-9F3A-EAFB418BA348}" dt="2024-04-25T07:32:02.870" v="1355" actId="2696"/>
        <pc:sldMkLst>
          <pc:docMk/>
          <pc:sldMk cId="354290953" sldId="2147138193"/>
        </pc:sldMkLst>
        <pc:spChg chg="add mod ord">
          <ac:chgData name="Oehrli, Stefan" userId="3f36891e-f853-43e7-bcbc-2879a2513833" providerId="ADAL" clId="{E6976C97-2060-8C46-9F3A-EAFB418BA348}" dt="2024-04-23T09:20:16.016" v="211" actId="700"/>
          <ac:spMkLst>
            <pc:docMk/>
            <pc:sldMk cId="354290953" sldId="2147138193"/>
            <ac:spMk id="2" creationId="{42999F29-3E35-9B4C-A501-61B5364B888D}"/>
          </ac:spMkLst>
        </pc:spChg>
        <pc:spChg chg="mod ord">
          <ac:chgData name="Oehrli, Stefan" userId="3f36891e-f853-43e7-bcbc-2879a2513833" providerId="ADAL" clId="{E6976C97-2060-8C46-9F3A-EAFB418BA348}" dt="2024-04-23T09:20:16.016" v="211" actId="700"/>
          <ac:spMkLst>
            <pc:docMk/>
            <pc:sldMk cId="354290953" sldId="2147138193"/>
            <ac:spMk id="3" creationId="{09270624-DB2F-5790-7394-5247FB7484E4}"/>
          </ac:spMkLst>
        </pc:spChg>
        <pc:spChg chg="mod ord">
          <ac:chgData name="Oehrli, Stefan" userId="3f36891e-f853-43e7-bcbc-2879a2513833" providerId="ADAL" clId="{E6976C97-2060-8C46-9F3A-EAFB418BA348}" dt="2024-04-23T09:20:16.016" v="211" actId="700"/>
          <ac:spMkLst>
            <pc:docMk/>
            <pc:sldMk cId="354290953" sldId="2147138193"/>
            <ac:spMk id="4" creationId="{C0E159C0-DDC6-060B-9E85-4842008AFAF6}"/>
          </ac:spMkLst>
        </pc:spChg>
        <pc:spChg chg="del mod ord">
          <ac:chgData name="Oehrli, Stefan" userId="3f36891e-f853-43e7-bcbc-2879a2513833" providerId="ADAL" clId="{E6976C97-2060-8C46-9F3A-EAFB418BA348}" dt="2024-04-23T09:20:16.016" v="211" actId="700"/>
          <ac:spMkLst>
            <pc:docMk/>
            <pc:sldMk cId="354290953" sldId="2147138193"/>
            <ac:spMk id="5" creationId="{425700E5-E8D3-C4DC-DC24-E8F8452EFD13}"/>
          </ac:spMkLst>
        </pc:spChg>
        <pc:spChg chg="del mod ord">
          <ac:chgData name="Oehrli, Stefan" userId="3f36891e-f853-43e7-bcbc-2879a2513833" providerId="ADAL" clId="{E6976C97-2060-8C46-9F3A-EAFB418BA348}" dt="2024-04-23T09:20:16.016" v="211" actId="700"/>
          <ac:spMkLst>
            <pc:docMk/>
            <pc:sldMk cId="354290953" sldId="2147138193"/>
            <ac:spMk id="6" creationId="{51E811E9-FE9E-A201-2FC9-4DE62FF66868}"/>
          </ac:spMkLst>
        </pc:spChg>
        <pc:spChg chg="del mod ord">
          <ac:chgData name="Oehrli, Stefan" userId="3f36891e-f853-43e7-bcbc-2879a2513833" providerId="ADAL" clId="{E6976C97-2060-8C46-9F3A-EAFB418BA348}" dt="2024-04-23T09:20:16.016" v="211" actId="700"/>
          <ac:spMkLst>
            <pc:docMk/>
            <pc:sldMk cId="354290953" sldId="2147138193"/>
            <ac:spMk id="7" creationId="{C103DB0E-9CBB-1238-0235-D395009C4904}"/>
          </ac:spMkLst>
        </pc:spChg>
        <pc:spChg chg="del">
          <ac:chgData name="Oehrli, Stefan" userId="3f36891e-f853-43e7-bcbc-2879a2513833" providerId="ADAL" clId="{E6976C97-2060-8C46-9F3A-EAFB418BA348}" dt="2024-04-23T09:20:16.016" v="211" actId="700"/>
          <ac:spMkLst>
            <pc:docMk/>
            <pc:sldMk cId="354290953" sldId="2147138193"/>
            <ac:spMk id="8" creationId="{1F5DFDF8-A6DB-7ABE-DF74-401BC979AD5B}"/>
          </ac:spMkLst>
        </pc:spChg>
        <pc:spChg chg="add mod ord">
          <ac:chgData name="Oehrli, Stefan" userId="3f36891e-f853-43e7-bcbc-2879a2513833" providerId="ADAL" clId="{E6976C97-2060-8C46-9F3A-EAFB418BA348}" dt="2024-04-23T14:34:10.538" v="1263" actId="20577"/>
          <ac:spMkLst>
            <pc:docMk/>
            <pc:sldMk cId="354290953" sldId="2147138193"/>
            <ac:spMk id="9" creationId="{FBD96851-6005-03F5-3EDF-B1B1F37DFAAF}"/>
          </ac:spMkLst>
        </pc:spChg>
        <pc:spChg chg="add mod ord">
          <ac:chgData name="Oehrli, Stefan" userId="3f36891e-f853-43e7-bcbc-2879a2513833" providerId="ADAL" clId="{E6976C97-2060-8C46-9F3A-EAFB418BA348}" dt="2024-04-23T09:20:16.016" v="211" actId="700"/>
          <ac:spMkLst>
            <pc:docMk/>
            <pc:sldMk cId="354290953" sldId="2147138193"/>
            <ac:spMk id="10" creationId="{6EFDB57F-5728-2AC6-67D3-89A50C7B0088}"/>
          </ac:spMkLst>
        </pc:spChg>
      </pc:sldChg>
      <pc:sldChg chg="mod modShow">
        <pc:chgData name="Oehrli, Stefan" userId="3f36891e-f853-43e7-bcbc-2879a2513833" providerId="ADAL" clId="{E6976C97-2060-8C46-9F3A-EAFB418BA348}" dt="2024-04-25T07:32:07.930" v="1356" actId="729"/>
        <pc:sldMkLst>
          <pc:docMk/>
          <pc:sldMk cId="1007215444" sldId="2147138194"/>
        </pc:sldMkLst>
      </pc:sldChg>
      <pc:sldChg chg="addSp modSp add mod">
        <pc:chgData name="Oehrli, Stefan" userId="3f36891e-f853-43e7-bcbc-2879a2513833" providerId="ADAL" clId="{E6976C97-2060-8C46-9F3A-EAFB418BA348}" dt="2024-04-25T07:52:05.967" v="1368"/>
        <pc:sldMkLst>
          <pc:docMk/>
          <pc:sldMk cId="3255326133" sldId="2147138195"/>
        </pc:sldMkLst>
        <pc:spChg chg="add mod">
          <ac:chgData name="Oehrli, Stefan" userId="3f36891e-f853-43e7-bcbc-2879a2513833" providerId="ADAL" clId="{E6976C97-2060-8C46-9F3A-EAFB418BA348}" dt="2024-04-25T07:52:05.967" v="1368"/>
          <ac:spMkLst>
            <pc:docMk/>
            <pc:sldMk cId="3255326133" sldId="2147138195"/>
            <ac:spMk id="4" creationId="{8F194001-0E39-FED6-2BAC-7837A930F90B}"/>
          </ac:spMkLst>
        </pc:spChg>
        <pc:spChg chg="add mod">
          <ac:chgData name="Oehrli, Stefan" userId="3f36891e-f853-43e7-bcbc-2879a2513833" providerId="ADAL" clId="{E6976C97-2060-8C46-9F3A-EAFB418BA348}" dt="2024-04-25T07:52:05.967" v="1368"/>
          <ac:spMkLst>
            <pc:docMk/>
            <pc:sldMk cId="3255326133" sldId="2147138195"/>
            <ac:spMk id="5" creationId="{CF6CBAE3-9293-0AD3-C8A9-107BFC6E5089}"/>
          </ac:spMkLst>
        </pc:spChg>
        <pc:spChg chg="mod">
          <ac:chgData name="Oehrli, Stefan" userId="3f36891e-f853-43e7-bcbc-2879a2513833" providerId="ADAL" clId="{E6976C97-2060-8C46-9F3A-EAFB418BA348}" dt="2024-04-23T08:13:38.308" v="77" actId="1036"/>
          <ac:spMkLst>
            <pc:docMk/>
            <pc:sldMk cId="3255326133" sldId="2147138195"/>
            <ac:spMk id="15" creationId="{C33D7343-3A22-4022-A7E9-7FFF163293CA}"/>
          </ac:spMkLst>
        </pc:spChg>
        <pc:spChg chg="mod">
          <ac:chgData name="Oehrli, Stefan" userId="3f36891e-f853-43e7-bcbc-2879a2513833" providerId="ADAL" clId="{E6976C97-2060-8C46-9F3A-EAFB418BA348}" dt="2024-04-23T08:13:51.319" v="85" actId="1036"/>
          <ac:spMkLst>
            <pc:docMk/>
            <pc:sldMk cId="3255326133" sldId="2147138195"/>
            <ac:spMk id="20" creationId="{CD70640B-2E66-4E7A-A3D1-EDE2D07BCF48}"/>
          </ac:spMkLst>
        </pc:spChg>
      </pc:sldChg>
      <pc:sldChg chg="new mod modShow">
        <pc:chgData name="Oehrli, Stefan" userId="3f36891e-f853-43e7-bcbc-2879a2513833" providerId="ADAL" clId="{E6976C97-2060-8C46-9F3A-EAFB418BA348}" dt="2024-04-25T07:32:07.930" v="1356" actId="729"/>
        <pc:sldMkLst>
          <pc:docMk/>
          <pc:sldMk cId="1520814761" sldId="2147138196"/>
        </pc:sldMkLst>
      </pc:sldChg>
      <pc:sldChg chg="delSp add mod delAnim modAnim modShow">
        <pc:chgData name="Oehrli, Stefan" userId="3f36891e-f853-43e7-bcbc-2879a2513833" providerId="ADAL" clId="{E6976C97-2060-8C46-9F3A-EAFB418BA348}" dt="2024-04-25T09:20:23.774" v="1370" actId="729"/>
        <pc:sldMkLst>
          <pc:docMk/>
          <pc:sldMk cId="2500466773" sldId="2147138197"/>
        </pc:sldMkLst>
        <pc:picChg chg="del">
          <ac:chgData name="Oehrli, Stefan" userId="3f36891e-f853-43e7-bcbc-2879a2513833" providerId="ADAL" clId="{E6976C97-2060-8C46-9F3A-EAFB418BA348}" dt="2024-04-23T09:37:22.499" v="409" actId="478"/>
          <ac:picMkLst>
            <pc:docMk/>
            <pc:sldMk cId="2500466773" sldId="2147138197"/>
            <ac:picMk id="11" creationId="{D877CA97-1685-A632-3CF6-9641F5B2E675}"/>
          </ac:picMkLst>
        </pc:picChg>
      </pc:sldChg>
      <pc:sldChg chg="addSp delSp modSp add del mod addAnim delAnim">
        <pc:chgData name="Oehrli, Stefan" userId="3f36891e-f853-43e7-bcbc-2879a2513833" providerId="ADAL" clId="{E6976C97-2060-8C46-9F3A-EAFB418BA348}" dt="2024-04-23T09:37:13.788" v="406" actId="2890"/>
        <pc:sldMkLst>
          <pc:docMk/>
          <pc:sldMk cId="3671199156" sldId="2147138197"/>
        </pc:sldMkLst>
        <pc:spChg chg="add del mod">
          <ac:chgData name="Oehrli, Stefan" userId="3f36891e-f853-43e7-bcbc-2879a2513833" providerId="ADAL" clId="{E6976C97-2060-8C46-9F3A-EAFB418BA348}" dt="2024-04-23T09:37:12.316" v="404" actId="478"/>
          <ac:spMkLst>
            <pc:docMk/>
            <pc:sldMk cId="3671199156" sldId="2147138197"/>
            <ac:spMk id="3" creationId="{5AA1E8DD-E51D-74BA-D095-913B4D81100B}"/>
          </ac:spMkLst>
        </pc:spChg>
        <pc:picChg chg="add del">
          <ac:chgData name="Oehrli, Stefan" userId="3f36891e-f853-43e7-bcbc-2879a2513833" providerId="ADAL" clId="{E6976C97-2060-8C46-9F3A-EAFB418BA348}" dt="2024-04-23T09:37:12.316" v="404" actId="478"/>
          <ac:picMkLst>
            <pc:docMk/>
            <pc:sldMk cId="3671199156" sldId="2147138197"/>
            <ac:picMk id="10" creationId="{ED412094-1908-3F9A-F9B9-E2C15AC731C5}"/>
          </ac:picMkLst>
        </pc:picChg>
        <pc:picChg chg="mod">
          <ac:chgData name="Oehrli, Stefan" userId="3f36891e-f853-43e7-bcbc-2879a2513833" providerId="ADAL" clId="{E6976C97-2060-8C46-9F3A-EAFB418BA348}" dt="2024-04-23T09:36:48.740" v="402" actId="166"/>
          <ac:picMkLst>
            <pc:docMk/>
            <pc:sldMk cId="3671199156" sldId="2147138197"/>
            <ac:picMk id="11" creationId="{D877CA97-1685-A632-3CF6-9641F5B2E675}"/>
          </ac:picMkLst>
        </pc:picChg>
      </pc:sldChg>
      <pc:sldChg chg="addSp delSp modSp add mod modAnim modShow">
        <pc:chgData name="Oehrli, Stefan" userId="3f36891e-f853-43e7-bcbc-2879a2513833" providerId="ADAL" clId="{E6976C97-2060-8C46-9F3A-EAFB418BA348}" dt="2024-04-25T09:20:23.774" v="1370" actId="729"/>
        <pc:sldMkLst>
          <pc:docMk/>
          <pc:sldMk cId="2326204635" sldId="2147138198"/>
        </pc:sldMkLst>
        <pc:spChg chg="add del mod">
          <ac:chgData name="Oehrli, Stefan" userId="3f36891e-f853-43e7-bcbc-2879a2513833" providerId="ADAL" clId="{E6976C97-2060-8C46-9F3A-EAFB418BA348}" dt="2024-04-23T09:37:49.896" v="417" actId="478"/>
          <ac:spMkLst>
            <pc:docMk/>
            <pc:sldMk cId="2326204635" sldId="2147138198"/>
            <ac:spMk id="3" creationId="{D093AF67-4C0C-1F62-04E5-E9FD663FAAD7}"/>
          </ac:spMkLst>
        </pc:spChg>
        <pc:picChg chg="del">
          <ac:chgData name="Oehrli, Stefan" userId="3f36891e-f853-43e7-bcbc-2879a2513833" providerId="ADAL" clId="{E6976C97-2060-8C46-9F3A-EAFB418BA348}" dt="2024-04-23T09:37:47.572" v="416" actId="478"/>
          <ac:picMkLst>
            <pc:docMk/>
            <pc:sldMk cId="2326204635" sldId="2147138198"/>
            <ac:picMk id="10" creationId="{ED412094-1908-3F9A-F9B9-E2C15AC731C5}"/>
          </ac:picMkLst>
        </pc:picChg>
        <pc:picChg chg="add del mod">
          <ac:chgData name="Oehrli, Stefan" userId="3f36891e-f853-43e7-bcbc-2879a2513833" providerId="ADAL" clId="{E6976C97-2060-8C46-9F3A-EAFB418BA348}" dt="2024-04-23T09:37:55.651" v="418" actId="166"/>
          <ac:picMkLst>
            <pc:docMk/>
            <pc:sldMk cId="2326204635" sldId="2147138198"/>
            <ac:picMk id="11" creationId="{D877CA97-1685-A632-3CF6-9641F5B2E675}"/>
          </ac:picMkLst>
        </pc:picChg>
      </pc:sldChg>
      <pc:sldChg chg="addSp delSp modSp new mod ord modClrScheme chgLayout">
        <pc:chgData name="Oehrli, Stefan" userId="3f36891e-f853-43e7-bcbc-2879a2513833" providerId="ADAL" clId="{E6976C97-2060-8C46-9F3A-EAFB418BA348}" dt="2024-04-23T14:00:16.745" v="834" actId="20577"/>
        <pc:sldMkLst>
          <pc:docMk/>
          <pc:sldMk cId="2101678055" sldId="2147138199"/>
        </pc:sldMkLst>
        <pc:spChg chg="mod ord">
          <ac:chgData name="Oehrli, Stefan" userId="3f36891e-f853-43e7-bcbc-2879a2513833" providerId="ADAL" clId="{E6976C97-2060-8C46-9F3A-EAFB418BA348}" dt="2024-04-23T14:00:09.201" v="830"/>
          <ac:spMkLst>
            <pc:docMk/>
            <pc:sldMk cId="2101678055" sldId="2147138199"/>
            <ac:spMk id="2" creationId="{DB31F098-2BB4-812D-24F4-875B62545590}"/>
          </ac:spMkLst>
        </pc:spChg>
        <pc:spChg chg="mod ord">
          <ac:chgData name="Oehrli, Stefan" userId="3f36891e-f853-43e7-bcbc-2879a2513833" providerId="ADAL" clId="{E6976C97-2060-8C46-9F3A-EAFB418BA348}" dt="2024-04-23T14:00:16.745" v="834" actId="20577"/>
          <ac:spMkLst>
            <pc:docMk/>
            <pc:sldMk cId="2101678055" sldId="2147138199"/>
            <ac:spMk id="3" creationId="{478534EA-B75E-1872-8F9D-4F11BB9F3029}"/>
          </ac:spMkLst>
        </pc:spChg>
        <pc:spChg chg="mod ord">
          <ac:chgData name="Oehrli, Stefan" userId="3f36891e-f853-43e7-bcbc-2879a2513833" providerId="ADAL" clId="{E6976C97-2060-8C46-9F3A-EAFB418BA348}" dt="2024-04-23T13:59:55.977" v="827" actId="700"/>
          <ac:spMkLst>
            <pc:docMk/>
            <pc:sldMk cId="2101678055" sldId="2147138199"/>
            <ac:spMk id="4" creationId="{9EA972F4-BCC5-15B9-39B5-8E324FFBF5D2}"/>
          </ac:spMkLst>
        </pc:spChg>
        <pc:spChg chg="mod ord">
          <ac:chgData name="Oehrli, Stefan" userId="3f36891e-f853-43e7-bcbc-2879a2513833" providerId="ADAL" clId="{E6976C97-2060-8C46-9F3A-EAFB418BA348}" dt="2024-04-23T13:59:55.977" v="827" actId="700"/>
          <ac:spMkLst>
            <pc:docMk/>
            <pc:sldMk cId="2101678055" sldId="2147138199"/>
            <ac:spMk id="5" creationId="{BA67CCA9-9E7B-F519-9683-7060FB6BE905}"/>
          </ac:spMkLst>
        </pc:spChg>
        <pc:spChg chg="mod ord">
          <ac:chgData name="Oehrli, Stefan" userId="3f36891e-f853-43e7-bcbc-2879a2513833" providerId="ADAL" clId="{E6976C97-2060-8C46-9F3A-EAFB418BA348}" dt="2024-04-23T13:59:55.977" v="827" actId="700"/>
          <ac:spMkLst>
            <pc:docMk/>
            <pc:sldMk cId="2101678055" sldId="2147138199"/>
            <ac:spMk id="6" creationId="{3937EC73-E5C4-2D89-AF07-D084EEE152B3}"/>
          </ac:spMkLst>
        </pc:spChg>
        <pc:spChg chg="del mod ord">
          <ac:chgData name="Oehrli, Stefan" userId="3f36891e-f853-43e7-bcbc-2879a2513833" providerId="ADAL" clId="{E6976C97-2060-8C46-9F3A-EAFB418BA348}" dt="2024-04-23T13:59:52.754" v="826" actId="478"/>
          <ac:spMkLst>
            <pc:docMk/>
            <pc:sldMk cId="2101678055" sldId="2147138199"/>
            <ac:spMk id="7" creationId="{E26371B9-CF46-3663-FE65-58A6E419B0B7}"/>
          </ac:spMkLst>
        </pc:spChg>
        <pc:spChg chg="add del mod ord">
          <ac:chgData name="Oehrli, Stefan" userId="3f36891e-f853-43e7-bcbc-2879a2513833" providerId="ADAL" clId="{E6976C97-2060-8C46-9F3A-EAFB418BA348}" dt="2024-04-23T13:59:43.411" v="822" actId="478"/>
          <ac:spMkLst>
            <pc:docMk/>
            <pc:sldMk cId="2101678055" sldId="2147138199"/>
            <ac:spMk id="8" creationId="{D38C2A9E-C5B5-7F0B-EF43-A91D86D077CC}"/>
          </ac:spMkLst>
        </pc:spChg>
        <pc:spChg chg="add mod ord">
          <ac:chgData name="Oehrli, Stefan" userId="3f36891e-f853-43e7-bcbc-2879a2513833" providerId="ADAL" clId="{E6976C97-2060-8C46-9F3A-EAFB418BA348}" dt="2024-04-23T14:00:02.878" v="829" actId="14100"/>
          <ac:spMkLst>
            <pc:docMk/>
            <pc:sldMk cId="2101678055" sldId="2147138199"/>
            <ac:spMk id="9" creationId="{F557896F-6925-4B19-D106-ACD4FD6FA540}"/>
          </ac:spMkLst>
        </pc:spChg>
        <pc:spChg chg="add del mod">
          <ac:chgData name="Oehrli, Stefan" userId="3f36891e-f853-43e7-bcbc-2879a2513833" providerId="ADAL" clId="{E6976C97-2060-8C46-9F3A-EAFB418BA348}" dt="2024-04-23T13:59:46.229" v="823" actId="478"/>
          <ac:spMkLst>
            <pc:docMk/>
            <pc:sldMk cId="2101678055" sldId="2147138199"/>
            <ac:spMk id="11" creationId="{6B33DF3D-9E70-F4DF-E447-C0F66E6FAD1A}"/>
          </ac:spMkLst>
        </pc:spChg>
      </pc:sldChg>
      <pc:sldChg chg="addSp delSp modSp new mod modClrScheme chgLayout">
        <pc:chgData name="Oehrli, Stefan" userId="3f36891e-f853-43e7-bcbc-2879a2513833" providerId="ADAL" clId="{E6976C97-2060-8C46-9F3A-EAFB418BA348}" dt="2024-04-23T14:25:07.616" v="1077" actId="114"/>
        <pc:sldMkLst>
          <pc:docMk/>
          <pc:sldMk cId="1125153236" sldId="2147138200"/>
        </pc:sldMkLst>
        <pc:spChg chg="del mod ord">
          <ac:chgData name="Oehrli, Stefan" userId="3f36891e-f853-43e7-bcbc-2879a2513833" providerId="ADAL" clId="{E6976C97-2060-8C46-9F3A-EAFB418BA348}" dt="2024-04-23T14:12:39.381" v="873" actId="700"/>
          <ac:spMkLst>
            <pc:docMk/>
            <pc:sldMk cId="1125153236" sldId="2147138200"/>
            <ac:spMk id="2" creationId="{1AC470ED-78D1-474B-20C5-28B9D4E6453B}"/>
          </ac:spMkLst>
        </pc:spChg>
        <pc:spChg chg="del mod ord">
          <ac:chgData name="Oehrli, Stefan" userId="3f36891e-f853-43e7-bcbc-2879a2513833" providerId="ADAL" clId="{E6976C97-2060-8C46-9F3A-EAFB418BA348}" dt="2024-04-23T14:12:39.381" v="873" actId="700"/>
          <ac:spMkLst>
            <pc:docMk/>
            <pc:sldMk cId="1125153236" sldId="2147138200"/>
            <ac:spMk id="3" creationId="{0D4B32B3-B0E7-7D3F-C619-A526A86F12F5}"/>
          </ac:spMkLst>
        </pc:spChg>
        <pc:spChg chg="del mod ord">
          <ac:chgData name="Oehrli, Stefan" userId="3f36891e-f853-43e7-bcbc-2879a2513833" providerId="ADAL" clId="{E6976C97-2060-8C46-9F3A-EAFB418BA348}" dt="2024-04-23T14:12:39.381" v="873" actId="700"/>
          <ac:spMkLst>
            <pc:docMk/>
            <pc:sldMk cId="1125153236" sldId="2147138200"/>
            <ac:spMk id="4" creationId="{91FD816C-BB24-3E3C-B97C-8C1502D02DAF}"/>
          </ac:spMkLst>
        </pc:spChg>
        <pc:spChg chg="mod ord">
          <ac:chgData name="Oehrli, Stefan" userId="3f36891e-f853-43e7-bcbc-2879a2513833" providerId="ADAL" clId="{E6976C97-2060-8C46-9F3A-EAFB418BA348}" dt="2024-04-23T14:12:39.381" v="873" actId="700"/>
          <ac:spMkLst>
            <pc:docMk/>
            <pc:sldMk cId="1125153236" sldId="2147138200"/>
            <ac:spMk id="5" creationId="{F09E358F-338A-4E64-C3BF-E7A3070F09AA}"/>
          </ac:spMkLst>
        </pc:spChg>
        <pc:spChg chg="mod ord">
          <ac:chgData name="Oehrli, Stefan" userId="3f36891e-f853-43e7-bcbc-2879a2513833" providerId="ADAL" clId="{E6976C97-2060-8C46-9F3A-EAFB418BA348}" dt="2024-04-23T14:12:39.381" v="873" actId="700"/>
          <ac:spMkLst>
            <pc:docMk/>
            <pc:sldMk cId="1125153236" sldId="2147138200"/>
            <ac:spMk id="6" creationId="{0C42D28D-851E-8729-BC7A-C54854DCEF9F}"/>
          </ac:spMkLst>
        </pc:spChg>
        <pc:spChg chg="del mod">
          <ac:chgData name="Oehrli, Stefan" userId="3f36891e-f853-43e7-bcbc-2879a2513833" providerId="ADAL" clId="{E6976C97-2060-8C46-9F3A-EAFB418BA348}" dt="2024-04-23T14:12:39.381" v="873" actId="700"/>
          <ac:spMkLst>
            <pc:docMk/>
            <pc:sldMk cId="1125153236" sldId="2147138200"/>
            <ac:spMk id="7" creationId="{57A0203A-3A9D-DC79-662E-366CEB94F17C}"/>
          </ac:spMkLst>
        </pc:spChg>
        <pc:spChg chg="add mod ord">
          <ac:chgData name="Oehrli, Stefan" userId="3f36891e-f853-43e7-bcbc-2879a2513833" providerId="ADAL" clId="{E6976C97-2060-8C46-9F3A-EAFB418BA348}" dt="2024-04-23T14:19:27.399" v="1026" actId="20577"/>
          <ac:spMkLst>
            <pc:docMk/>
            <pc:sldMk cId="1125153236" sldId="2147138200"/>
            <ac:spMk id="8" creationId="{8869E05B-381A-F239-FD9F-1276999A25B3}"/>
          </ac:spMkLst>
        </pc:spChg>
        <pc:spChg chg="add del mod ord">
          <ac:chgData name="Oehrli, Stefan" userId="3f36891e-f853-43e7-bcbc-2879a2513833" providerId="ADAL" clId="{E6976C97-2060-8C46-9F3A-EAFB418BA348}" dt="2024-04-23T14:12:58.807" v="876" actId="3680"/>
          <ac:spMkLst>
            <pc:docMk/>
            <pc:sldMk cId="1125153236" sldId="2147138200"/>
            <ac:spMk id="9" creationId="{B73A2A35-9C68-B9B1-8475-EE407D2D529F}"/>
          </ac:spMkLst>
        </pc:spChg>
        <pc:spChg chg="add mod ord">
          <ac:chgData name="Oehrli, Stefan" userId="3f36891e-f853-43e7-bcbc-2879a2513833" providerId="ADAL" clId="{E6976C97-2060-8C46-9F3A-EAFB418BA348}" dt="2024-04-23T14:20:16.976" v="1027"/>
          <ac:spMkLst>
            <pc:docMk/>
            <pc:sldMk cId="1125153236" sldId="2147138200"/>
            <ac:spMk id="10" creationId="{25629252-61C1-6814-770B-95663B0AC3D0}"/>
          </ac:spMkLst>
        </pc:spChg>
        <pc:spChg chg="add mod">
          <ac:chgData name="Oehrli, Stefan" userId="3f36891e-f853-43e7-bcbc-2879a2513833" providerId="ADAL" clId="{E6976C97-2060-8C46-9F3A-EAFB418BA348}" dt="2024-04-23T14:25:07.616" v="1077" actId="114"/>
          <ac:spMkLst>
            <pc:docMk/>
            <pc:sldMk cId="1125153236" sldId="2147138200"/>
            <ac:spMk id="13" creationId="{C6BEBD63-243B-B92C-B20F-A1BBCE5241D1}"/>
          </ac:spMkLst>
        </pc:spChg>
        <pc:graphicFrameChg chg="add del mod ord modGraphic">
          <ac:chgData name="Oehrli, Stefan" userId="3f36891e-f853-43e7-bcbc-2879a2513833" providerId="ADAL" clId="{E6976C97-2060-8C46-9F3A-EAFB418BA348}" dt="2024-04-23T14:12:49.618" v="875" actId="3680"/>
          <ac:graphicFrameMkLst>
            <pc:docMk/>
            <pc:sldMk cId="1125153236" sldId="2147138200"/>
            <ac:graphicFrameMk id="11" creationId="{18F89489-7245-45E0-5FCA-8C2FAC96BD09}"/>
          </ac:graphicFrameMkLst>
        </pc:graphicFrameChg>
        <pc:graphicFrameChg chg="add mod ord modGraphic">
          <ac:chgData name="Oehrli, Stefan" userId="3f36891e-f853-43e7-bcbc-2879a2513833" providerId="ADAL" clId="{E6976C97-2060-8C46-9F3A-EAFB418BA348}" dt="2024-04-23T14:24:11.008" v="1059" actId="14100"/>
          <ac:graphicFrameMkLst>
            <pc:docMk/>
            <pc:sldMk cId="1125153236" sldId="2147138200"/>
            <ac:graphicFrameMk id="12" creationId="{27A28D25-8376-0042-E745-07F85BEEA568}"/>
          </ac:graphicFrameMkLst>
        </pc:graphicFrameChg>
      </pc:sldChg>
      <pc:sldChg chg="addSp delSp modSp new mod modClrScheme chgLayout">
        <pc:chgData name="Oehrli, Stefan" userId="3f36891e-f853-43e7-bcbc-2879a2513833" providerId="ADAL" clId="{E6976C97-2060-8C46-9F3A-EAFB418BA348}" dt="2024-04-23T14:33:53.515" v="1261" actId="14100"/>
        <pc:sldMkLst>
          <pc:docMk/>
          <pc:sldMk cId="2363004670" sldId="2147138201"/>
        </pc:sldMkLst>
        <pc:spChg chg="mod ord">
          <ac:chgData name="Oehrli, Stefan" userId="3f36891e-f853-43e7-bcbc-2879a2513833" providerId="ADAL" clId="{E6976C97-2060-8C46-9F3A-EAFB418BA348}" dt="2024-04-23T14:33:39.189" v="1255" actId="700"/>
          <ac:spMkLst>
            <pc:docMk/>
            <pc:sldMk cId="2363004670" sldId="2147138201"/>
            <ac:spMk id="2" creationId="{734E9B7A-1720-76C7-7875-A6786DD3D299}"/>
          </ac:spMkLst>
        </pc:spChg>
        <pc:spChg chg="mod ord">
          <ac:chgData name="Oehrli, Stefan" userId="3f36891e-f853-43e7-bcbc-2879a2513833" providerId="ADAL" clId="{E6976C97-2060-8C46-9F3A-EAFB418BA348}" dt="2024-04-23T14:33:53.515" v="1261" actId="14100"/>
          <ac:spMkLst>
            <pc:docMk/>
            <pc:sldMk cId="2363004670" sldId="2147138201"/>
            <ac:spMk id="3" creationId="{996D2F5D-8248-5FB3-C041-B036C08D3B78}"/>
          </ac:spMkLst>
        </pc:spChg>
        <pc:spChg chg="mod ord">
          <ac:chgData name="Oehrli, Stefan" userId="3f36891e-f853-43e7-bcbc-2879a2513833" providerId="ADAL" clId="{E6976C97-2060-8C46-9F3A-EAFB418BA348}" dt="2024-04-23T14:33:39.189" v="1255" actId="700"/>
          <ac:spMkLst>
            <pc:docMk/>
            <pc:sldMk cId="2363004670" sldId="2147138201"/>
            <ac:spMk id="4" creationId="{9CD8E2B0-CDFC-5203-5EB1-352B85303E1F}"/>
          </ac:spMkLst>
        </pc:spChg>
        <pc:spChg chg="mod ord">
          <ac:chgData name="Oehrli, Stefan" userId="3f36891e-f853-43e7-bcbc-2879a2513833" providerId="ADAL" clId="{E6976C97-2060-8C46-9F3A-EAFB418BA348}" dt="2024-04-23T14:33:39.189" v="1255" actId="700"/>
          <ac:spMkLst>
            <pc:docMk/>
            <pc:sldMk cId="2363004670" sldId="2147138201"/>
            <ac:spMk id="5" creationId="{3FA49A9B-502B-90BE-AA15-72CF774D9788}"/>
          </ac:spMkLst>
        </pc:spChg>
        <pc:spChg chg="mod ord">
          <ac:chgData name="Oehrli, Stefan" userId="3f36891e-f853-43e7-bcbc-2879a2513833" providerId="ADAL" clId="{E6976C97-2060-8C46-9F3A-EAFB418BA348}" dt="2024-04-23T14:33:39.189" v="1255" actId="700"/>
          <ac:spMkLst>
            <pc:docMk/>
            <pc:sldMk cId="2363004670" sldId="2147138201"/>
            <ac:spMk id="6" creationId="{8BF86A08-2693-82ED-14AF-2F999DFAA1B4}"/>
          </ac:spMkLst>
        </pc:spChg>
        <pc:spChg chg="del">
          <ac:chgData name="Oehrli, Stefan" userId="3f36891e-f853-43e7-bcbc-2879a2513833" providerId="ADAL" clId="{E6976C97-2060-8C46-9F3A-EAFB418BA348}" dt="2024-04-23T14:32:22.836" v="1249" actId="700"/>
          <ac:spMkLst>
            <pc:docMk/>
            <pc:sldMk cId="2363004670" sldId="2147138201"/>
            <ac:spMk id="7" creationId="{DCB32908-C2E0-FD5E-41AB-9FDE0D054E3F}"/>
          </ac:spMkLst>
        </pc:spChg>
        <pc:spChg chg="add del mod ord">
          <ac:chgData name="Oehrli, Stefan" userId="3f36891e-f853-43e7-bcbc-2879a2513833" providerId="ADAL" clId="{E6976C97-2060-8C46-9F3A-EAFB418BA348}" dt="2024-04-23T14:33:41.695" v="1256"/>
          <ac:spMkLst>
            <pc:docMk/>
            <pc:sldMk cId="2363004670" sldId="2147138201"/>
            <ac:spMk id="8" creationId="{005358AC-64B5-FEF3-FAE7-CF74788A45B2}"/>
          </ac:spMkLst>
        </pc:spChg>
        <pc:picChg chg="add mod">
          <ac:chgData name="Oehrli, Stefan" userId="3f36891e-f853-43e7-bcbc-2879a2513833" providerId="ADAL" clId="{E6976C97-2060-8C46-9F3A-EAFB418BA348}" dt="2024-04-23T14:33:49.632" v="1260" actId="1076"/>
          <ac:picMkLst>
            <pc:docMk/>
            <pc:sldMk cId="2363004670" sldId="2147138201"/>
            <ac:picMk id="9" creationId="{E8661E3D-8FFD-247A-E114-DF3D8F458F46}"/>
          </ac:picMkLst>
        </pc:picChg>
      </pc:sldChg>
    </pc:docChg>
  </pc:docChgLst>
  <pc:docChgLst>
    <pc:chgData name="Berger, Martin" userId="2dce5e24-1af4-4f49-bc50-80b59c8dc36b" providerId="ADAL" clId="{19C3D911-39E1-4739-9DA5-D7F57FA847AA}"/>
    <pc:docChg chg="undo redo custSel addSld delSld modSld modSection">
      <pc:chgData name="Berger, Martin" userId="2dce5e24-1af4-4f49-bc50-80b59c8dc36b" providerId="ADAL" clId="{19C3D911-39E1-4739-9DA5-D7F57FA847AA}" dt="2024-11-14T09:49:26.913" v="1136" actId="20577"/>
      <pc:docMkLst>
        <pc:docMk/>
      </pc:docMkLst>
      <pc:sldChg chg="modSp mod">
        <pc:chgData name="Berger, Martin" userId="2dce5e24-1af4-4f49-bc50-80b59c8dc36b" providerId="ADAL" clId="{19C3D911-39E1-4739-9DA5-D7F57FA847AA}" dt="2024-11-07T07:02:44.992" v="6" actId="20577"/>
        <pc:sldMkLst>
          <pc:docMk/>
          <pc:sldMk cId="217193527" sldId="308"/>
        </pc:sldMkLst>
        <pc:spChg chg="mod">
          <ac:chgData name="Berger, Martin" userId="2dce5e24-1af4-4f49-bc50-80b59c8dc36b" providerId="ADAL" clId="{19C3D911-39E1-4739-9DA5-D7F57FA847AA}" dt="2024-11-07T07:02:44.992" v="6" actId="20577"/>
          <ac:spMkLst>
            <pc:docMk/>
            <pc:sldMk cId="217193527" sldId="308"/>
            <ac:spMk id="6" creationId="{61244AFF-6411-4B84-BA88-9244C012597F}"/>
          </ac:spMkLst>
        </pc:spChg>
      </pc:sldChg>
      <pc:sldChg chg="modSp mod">
        <pc:chgData name="Berger, Martin" userId="2dce5e24-1af4-4f49-bc50-80b59c8dc36b" providerId="ADAL" clId="{19C3D911-39E1-4739-9DA5-D7F57FA847AA}" dt="2024-11-14T09:49:26.913" v="1136" actId="20577"/>
        <pc:sldMkLst>
          <pc:docMk/>
          <pc:sldMk cId="3447450657" sldId="344"/>
        </pc:sldMkLst>
        <pc:spChg chg="mod">
          <ac:chgData name="Berger, Martin" userId="2dce5e24-1af4-4f49-bc50-80b59c8dc36b" providerId="ADAL" clId="{19C3D911-39E1-4739-9DA5-D7F57FA847AA}" dt="2024-11-14T09:48:29.316" v="1026" actId="20577"/>
          <ac:spMkLst>
            <pc:docMk/>
            <pc:sldMk cId="3447450657" sldId="344"/>
            <ac:spMk id="3" creationId="{71629877-83F9-C3AD-1532-9D122387E409}"/>
          </ac:spMkLst>
        </pc:spChg>
        <pc:spChg chg="mod">
          <ac:chgData name="Berger, Martin" userId="2dce5e24-1af4-4f49-bc50-80b59c8dc36b" providerId="ADAL" clId="{19C3D911-39E1-4739-9DA5-D7F57FA847AA}" dt="2024-11-14T09:48:25.915" v="1020" actId="20577"/>
          <ac:spMkLst>
            <pc:docMk/>
            <pc:sldMk cId="3447450657" sldId="344"/>
            <ac:spMk id="4" creationId="{F53B9380-47E6-C19E-4053-86E14366F50E}"/>
          </ac:spMkLst>
        </pc:spChg>
        <pc:spChg chg="mod">
          <ac:chgData name="Berger, Martin" userId="2dce5e24-1af4-4f49-bc50-80b59c8dc36b" providerId="ADAL" clId="{19C3D911-39E1-4739-9DA5-D7F57FA847AA}" dt="2024-11-14T09:48:41.899" v="1057" actId="20577"/>
          <ac:spMkLst>
            <pc:docMk/>
            <pc:sldMk cId="3447450657" sldId="344"/>
            <ac:spMk id="5" creationId="{4D1089D9-B568-BC09-13D3-75786BE4D9BC}"/>
          </ac:spMkLst>
        </pc:spChg>
        <pc:spChg chg="mod">
          <ac:chgData name="Berger, Martin" userId="2dce5e24-1af4-4f49-bc50-80b59c8dc36b" providerId="ADAL" clId="{19C3D911-39E1-4739-9DA5-D7F57FA847AA}" dt="2024-11-14T09:48:53.157" v="1085" actId="20577"/>
          <ac:spMkLst>
            <pc:docMk/>
            <pc:sldMk cId="3447450657" sldId="344"/>
            <ac:spMk id="6" creationId="{FB352734-A1FB-38C6-2A1D-F73070E0CD10}"/>
          </ac:spMkLst>
        </pc:spChg>
        <pc:spChg chg="mod">
          <ac:chgData name="Berger, Martin" userId="2dce5e24-1af4-4f49-bc50-80b59c8dc36b" providerId="ADAL" clId="{19C3D911-39E1-4739-9DA5-D7F57FA847AA}" dt="2024-11-14T09:49:03.577" v="1113" actId="20577"/>
          <ac:spMkLst>
            <pc:docMk/>
            <pc:sldMk cId="3447450657" sldId="344"/>
            <ac:spMk id="7" creationId="{D9F6E433-F286-B428-87FF-D12488F81E35}"/>
          </ac:spMkLst>
        </pc:spChg>
        <pc:spChg chg="mod">
          <ac:chgData name="Berger, Martin" userId="2dce5e24-1af4-4f49-bc50-80b59c8dc36b" providerId="ADAL" clId="{19C3D911-39E1-4739-9DA5-D7F57FA847AA}" dt="2024-11-14T09:49:20.359" v="1130" actId="20577"/>
          <ac:spMkLst>
            <pc:docMk/>
            <pc:sldMk cId="3447450657" sldId="344"/>
            <ac:spMk id="8" creationId="{3B72ACB7-875F-88E1-8FF9-E339AB5CEA90}"/>
          </ac:spMkLst>
        </pc:spChg>
        <pc:spChg chg="mod">
          <ac:chgData name="Berger, Martin" userId="2dce5e24-1af4-4f49-bc50-80b59c8dc36b" providerId="ADAL" clId="{19C3D911-39E1-4739-9DA5-D7F57FA847AA}" dt="2024-11-14T09:49:22.557" v="1131" actId="20577"/>
          <ac:spMkLst>
            <pc:docMk/>
            <pc:sldMk cId="3447450657" sldId="344"/>
            <ac:spMk id="9" creationId="{4722DDC2-84AC-744A-549D-84D37EC6E174}"/>
          </ac:spMkLst>
        </pc:spChg>
        <pc:spChg chg="mod">
          <ac:chgData name="Berger, Martin" userId="2dce5e24-1af4-4f49-bc50-80b59c8dc36b" providerId="ADAL" clId="{19C3D911-39E1-4739-9DA5-D7F57FA847AA}" dt="2024-11-14T09:49:24.940" v="1134" actId="20577"/>
          <ac:spMkLst>
            <pc:docMk/>
            <pc:sldMk cId="3447450657" sldId="344"/>
            <ac:spMk id="10" creationId="{2510B16E-5797-8D5D-1A8B-7AEBFCCACEC2}"/>
          </ac:spMkLst>
        </pc:spChg>
        <pc:spChg chg="mod">
          <ac:chgData name="Berger, Martin" userId="2dce5e24-1af4-4f49-bc50-80b59c8dc36b" providerId="ADAL" clId="{19C3D911-39E1-4739-9DA5-D7F57FA847AA}" dt="2024-11-14T09:49:26.913" v="1136" actId="20577"/>
          <ac:spMkLst>
            <pc:docMk/>
            <pc:sldMk cId="3447450657" sldId="344"/>
            <ac:spMk id="11" creationId="{5E22572D-86FE-3D93-8F31-CF570714B8BB}"/>
          </ac:spMkLst>
        </pc:spChg>
        <pc:spChg chg="mod">
          <ac:chgData name="Berger, Martin" userId="2dce5e24-1af4-4f49-bc50-80b59c8dc36b" providerId="ADAL" clId="{19C3D911-39E1-4739-9DA5-D7F57FA847AA}" dt="2024-11-14T09:49:23.352" v="1132" actId="20577"/>
          <ac:spMkLst>
            <pc:docMk/>
            <pc:sldMk cId="3447450657" sldId="344"/>
            <ac:spMk id="17" creationId="{1C7779BC-3AFB-E14A-280C-6CE561AD9271}"/>
          </ac:spMkLst>
        </pc:spChg>
        <pc:spChg chg="mod">
          <ac:chgData name="Berger, Martin" userId="2dce5e24-1af4-4f49-bc50-80b59c8dc36b" providerId="ADAL" clId="{19C3D911-39E1-4739-9DA5-D7F57FA847AA}" dt="2024-11-14T09:49:24.167" v="1133" actId="20577"/>
          <ac:spMkLst>
            <pc:docMk/>
            <pc:sldMk cId="3447450657" sldId="344"/>
            <ac:spMk id="18" creationId="{F380F4E5-96D3-0EE8-91FF-7DFC06D0DF48}"/>
          </ac:spMkLst>
        </pc:spChg>
        <pc:spChg chg="mod">
          <ac:chgData name="Berger, Martin" userId="2dce5e24-1af4-4f49-bc50-80b59c8dc36b" providerId="ADAL" clId="{19C3D911-39E1-4739-9DA5-D7F57FA847AA}" dt="2024-11-14T09:49:26.109" v="1135" actId="20577"/>
          <ac:spMkLst>
            <pc:docMk/>
            <pc:sldMk cId="3447450657" sldId="344"/>
            <ac:spMk id="19" creationId="{0DA95C92-2A43-394F-DEB1-D1AE8939D91A}"/>
          </ac:spMkLst>
        </pc:spChg>
      </pc:sldChg>
      <pc:sldChg chg="add">
        <pc:chgData name="Berger, Martin" userId="2dce5e24-1af4-4f49-bc50-80b59c8dc36b" providerId="ADAL" clId="{19C3D911-39E1-4739-9DA5-D7F57FA847AA}" dt="2024-11-14T09:35:57.405" v="956"/>
        <pc:sldMkLst>
          <pc:docMk/>
          <pc:sldMk cId="1196317409" sldId="539"/>
        </pc:sldMkLst>
      </pc:sldChg>
      <pc:sldChg chg="del">
        <pc:chgData name="Berger, Martin" userId="2dce5e24-1af4-4f49-bc50-80b59c8dc36b" providerId="ADAL" clId="{19C3D911-39E1-4739-9DA5-D7F57FA847AA}" dt="2024-11-14T09:35:47.036" v="955" actId="2696"/>
        <pc:sldMkLst>
          <pc:docMk/>
          <pc:sldMk cId="1504963838" sldId="539"/>
        </pc:sldMkLst>
      </pc:sldChg>
      <pc:sldChg chg="add">
        <pc:chgData name="Berger, Martin" userId="2dce5e24-1af4-4f49-bc50-80b59c8dc36b" providerId="ADAL" clId="{19C3D911-39E1-4739-9DA5-D7F57FA847AA}" dt="2024-11-14T09:35:57.405" v="956"/>
        <pc:sldMkLst>
          <pc:docMk/>
          <pc:sldMk cId="1869192959" sldId="540"/>
        </pc:sldMkLst>
      </pc:sldChg>
      <pc:sldChg chg="del">
        <pc:chgData name="Berger, Martin" userId="2dce5e24-1af4-4f49-bc50-80b59c8dc36b" providerId="ADAL" clId="{19C3D911-39E1-4739-9DA5-D7F57FA847AA}" dt="2024-11-14T09:35:47.036" v="955" actId="2696"/>
        <pc:sldMkLst>
          <pc:docMk/>
          <pc:sldMk cId="2916809419" sldId="540"/>
        </pc:sldMkLst>
      </pc:sldChg>
      <pc:sldChg chg="modSp mod">
        <pc:chgData name="Berger, Martin" userId="2dce5e24-1af4-4f49-bc50-80b59c8dc36b" providerId="ADAL" clId="{19C3D911-39E1-4739-9DA5-D7F57FA847AA}" dt="2024-11-14T09:36:19.949" v="957" actId="12"/>
        <pc:sldMkLst>
          <pc:docMk/>
          <pc:sldMk cId="1391529037" sldId="544"/>
        </pc:sldMkLst>
        <pc:spChg chg="mod">
          <ac:chgData name="Berger, Martin" userId="2dce5e24-1af4-4f49-bc50-80b59c8dc36b" providerId="ADAL" clId="{19C3D911-39E1-4739-9DA5-D7F57FA847AA}" dt="2024-11-14T09:36:19.949" v="957" actId="12"/>
          <ac:spMkLst>
            <pc:docMk/>
            <pc:sldMk cId="1391529037" sldId="544"/>
            <ac:spMk id="6" creationId="{83EC7E50-7901-401C-4124-AC6D2CB7CBF7}"/>
          </ac:spMkLst>
        </pc:spChg>
      </pc:sldChg>
      <pc:sldChg chg="del">
        <pc:chgData name="Berger, Martin" userId="2dce5e24-1af4-4f49-bc50-80b59c8dc36b" providerId="ADAL" clId="{19C3D911-39E1-4739-9DA5-D7F57FA847AA}" dt="2024-11-14T09:35:47.036" v="955" actId="2696"/>
        <pc:sldMkLst>
          <pc:docMk/>
          <pc:sldMk cId="1101744068" sldId="563"/>
        </pc:sldMkLst>
      </pc:sldChg>
      <pc:sldChg chg="add">
        <pc:chgData name="Berger, Martin" userId="2dce5e24-1af4-4f49-bc50-80b59c8dc36b" providerId="ADAL" clId="{19C3D911-39E1-4739-9DA5-D7F57FA847AA}" dt="2024-11-14T09:35:57.405" v="956"/>
        <pc:sldMkLst>
          <pc:docMk/>
          <pc:sldMk cId="3796484648" sldId="563"/>
        </pc:sldMkLst>
      </pc:sldChg>
      <pc:sldChg chg="add">
        <pc:chgData name="Berger, Martin" userId="2dce5e24-1af4-4f49-bc50-80b59c8dc36b" providerId="ADAL" clId="{19C3D911-39E1-4739-9DA5-D7F57FA847AA}" dt="2024-11-14T09:35:57.405" v="956"/>
        <pc:sldMkLst>
          <pc:docMk/>
          <pc:sldMk cId="571030004" sldId="2147138226"/>
        </pc:sldMkLst>
      </pc:sldChg>
      <pc:sldChg chg="del">
        <pc:chgData name="Berger, Martin" userId="2dce5e24-1af4-4f49-bc50-80b59c8dc36b" providerId="ADAL" clId="{19C3D911-39E1-4739-9DA5-D7F57FA847AA}" dt="2024-11-14T09:35:47.036" v="955" actId="2696"/>
        <pc:sldMkLst>
          <pc:docMk/>
          <pc:sldMk cId="3438072672" sldId="2147138226"/>
        </pc:sldMkLst>
      </pc:sldChg>
      <pc:sldChg chg="modSp mod">
        <pc:chgData name="Berger, Martin" userId="2dce5e24-1af4-4f49-bc50-80b59c8dc36b" providerId="ADAL" clId="{19C3D911-39E1-4739-9DA5-D7F57FA847AA}" dt="2024-11-14T09:36:29.068" v="959" actId="20577"/>
        <pc:sldMkLst>
          <pc:docMk/>
          <pc:sldMk cId="296863634" sldId="2147138228"/>
        </pc:sldMkLst>
        <pc:spChg chg="mod">
          <ac:chgData name="Berger, Martin" userId="2dce5e24-1af4-4f49-bc50-80b59c8dc36b" providerId="ADAL" clId="{19C3D911-39E1-4739-9DA5-D7F57FA847AA}" dt="2024-11-14T09:36:29.068" v="959" actId="20577"/>
          <ac:spMkLst>
            <pc:docMk/>
            <pc:sldMk cId="296863634" sldId="2147138228"/>
            <ac:spMk id="39" creationId="{A6E29AF1-44F3-982F-705B-C75E1D360B58}"/>
          </ac:spMkLst>
        </pc:spChg>
      </pc:sldChg>
      <pc:sldChg chg="modSp mod">
        <pc:chgData name="Berger, Martin" userId="2dce5e24-1af4-4f49-bc50-80b59c8dc36b" providerId="ADAL" clId="{19C3D911-39E1-4739-9DA5-D7F57FA847AA}" dt="2024-11-14T09:36:37.376" v="961" actId="20577"/>
        <pc:sldMkLst>
          <pc:docMk/>
          <pc:sldMk cId="3331092360" sldId="2147138229"/>
        </pc:sldMkLst>
        <pc:spChg chg="mod">
          <ac:chgData name="Berger, Martin" userId="2dce5e24-1af4-4f49-bc50-80b59c8dc36b" providerId="ADAL" clId="{19C3D911-39E1-4739-9DA5-D7F57FA847AA}" dt="2024-11-14T09:36:37.376" v="961" actId="20577"/>
          <ac:spMkLst>
            <pc:docMk/>
            <pc:sldMk cId="3331092360" sldId="2147138229"/>
            <ac:spMk id="39" creationId="{A6E29AF1-44F3-982F-705B-C75E1D360B58}"/>
          </ac:spMkLst>
        </pc:spChg>
      </pc:sldChg>
      <pc:sldChg chg="addSp modSp mod">
        <pc:chgData name="Berger, Martin" userId="2dce5e24-1af4-4f49-bc50-80b59c8dc36b" providerId="ADAL" clId="{19C3D911-39E1-4739-9DA5-D7F57FA847AA}" dt="2024-11-14T09:34:39.803" v="954"/>
        <pc:sldMkLst>
          <pc:docMk/>
          <pc:sldMk cId="2448667790" sldId="2147138239"/>
        </pc:sldMkLst>
        <pc:spChg chg="add mod">
          <ac:chgData name="Berger, Martin" userId="2dce5e24-1af4-4f49-bc50-80b59c8dc36b" providerId="ADAL" clId="{19C3D911-39E1-4739-9DA5-D7F57FA847AA}" dt="2024-11-14T09:34:39.803" v="954"/>
          <ac:spMkLst>
            <pc:docMk/>
            <pc:sldMk cId="2448667790" sldId="2147138239"/>
            <ac:spMk id="8" creationId="{B7933430-8302-4A37-3975-67CA3FA86683}"/>
          </ac:spMkLst>
        </pc:spChg>
        <pc:spChg chg="mod">
          <ac:chgData name="Berger, Martin" userId="2dce5e24-1af4-4f49-bc50-80b59c8dc36b" providerId="ADAL" clId="{19C3D911-39E1-4739-9DA5-D7F57FA847AA}" dt="2024-11-14T09:34:27.726" v="953" actId="1076"/>
          <ac:spMkLst>
            <pc:docMk/>
            <pc:sldMk cId="2448667790" sldId="2147138239"/>
            <ac:spMk id="51" creationId="{FA23D93F-7CD0-DFDD-0046-468EF50A523F}"/>
          </ac:spMkLst>
        </pc:spChg>
      </pc:sldChg>
      <pc:sldChg chg="modSp add mod">
        <pc:chgData name="Berger, Martin" userId="2dce5e24-1af4-4f49-bc50-80b59c8dc36b" providerId="ADAL" clId="{19C3D911-39E1-4739-9DA5-D7F57FA847AA}" dt="2024-11-14T09:36:43.568" v="963" actId="20577"/>
        <pc:sldMkLst>
          <pc:docMk/>
          <pc:sldMk cId="3376558496" sldId="2147138242"/>
        </pc:sldMkLst>
        <pc:spChg chg="mod">
          <ac:chgData name="Berger, Martin" userId="2dce5e24-1af4-4f49-bc50-80b59c8dc36b" providerId="ADAL" clId="{19C3D911-39E1-4739-9DA5-D7F57FA847AA}" dt="2024-11-07T07:03:12.263" v="30" actId="20577"/>
          <ac:spMkLst>
            <pc:docMk/>
            <pc:sldMk cId="3376558496" sldId="2147138242"/>
            <ac:spMk id="38" creationId="{81C32163-2FCE-1D0A-32E6-87C45FE8B73F}"/>
          </ac:spMkLst>
        </pc:spChg>
        <pc:spChg chg="mod">
          <ac:chgData name="Berger, Martin" userId="2dce5e24-1af4-4f49-bc50-80b59c8dc36b" providerId="ADAL" clId="{19C3D911-39E1-4739-9DA5-D7F57FA847AA}" dt="2024-11-14T09:36:43.568" v="963" actId="20577"/>
          <ac:spMkLst>
            <pc:docMk/>
            <pc:sldMk cId="3376558496" sldId="2147138242"/>
            <ac:spMk id="39" creationId="{A6E29AF1-44F3-982F-705B-C75E1D360B58}"/>
          </ac:spMkLst>
        </pc:spChg>
      </pc:sldChg>
      <pc:sldChg chg="addSp delSp modSp new mod chgLayout">
        <pc:chgData name="Berger, Martin" userId="2dce5e24-1af4-4f49-bc50-80b59c8dc36b" providerId="ADAL" clId="{19C3D911-39E1-4739-9DA5-D7F57FA847AA}" dt="2024-11-07T07:12:41.812" v="97" actId="2711"/>
        <pc:sldMkLst>
          <pc:docMk/>
          <pc:sldMk cId="265232254" sldId="2147138243"/>
        </pc:sldMkLst>
        <pc:spChg chg="del mod ord">
          <ac:chgData name="Berger, Martin" userId="2dce5e24-1af4-4f49-bc50-80b59c8dc36b" providerId="ADAL" clId="{19C3D911-39E1-4739-9DA5-D7F57FA847AA}" dt="2024-11-07T07:07:51.110" v="32" actId="700"/>
          <ac:spMkLst>
            <pc:docMk/>
            <pc:sldMk cId="265232254" sldId="2147138243"/>
            <ac:spMk id="2" creationId="{DD0DA44F-475C-5349-8995-8D9A9C997BBF}"/>
          </ac:spMkLst>
        </pc:spChg>
        <pc:spChg chg="del mod ord">
          <ac:chgData name="Berger, Martin" userId="2dce5e24-1af4-4f49-bc50-80b59c8dc36b" providerId="ADAL" clId="{19C3D911-39E1-4739-9DA5-D7F57FA847AA}" dt="2024-11-07T07:07:51.110" v="32" actId="700"/>
          <ac:spMkLst>
            <pc:docMk/>
            <pc:sldMk cId="265232254" sldId="2147138243"/>
            <ac:spMk id="3" creationId="{4F11FA7B-DF61-5B59-ED3A-261DFD24CA04}"/>
          </ac:spMkLst>
        </pc:spChg>
        <pc:spChg chg="del">
          <ac:chgData name="Berger, Martin" userId="2dce5e24-1af4-4f49-bc50-80b59c8dc36b" providerId="ADAL" clId="{19C3D911-39E1-4739-9DA5-D7F57FA847AA}" dt="2024-11-07T07:07:51.110" v="32" actId="700"/>
          <ac:spMkLst>
            <pc:docMk/>
            <pc:sldMk cId="265232254" sldId="2147138243"/>
            <ac:spMk id="4" creationId="{4AD3952D-DFBA-DFA2-DB45-260CE280D17C}"/>
          </ac:spMkLst>
        </pc:spChg>
        <pc:spChg chg="mod ord">
          <ac:chgData name="Berger, Martin" userId="2dce5e24-1af4-4f49-bc50-80b59c8dc36b" providerId="ADAL" clId="{19C3D911-39E1-4739-9DA5-D7F57FA847AA}" dt="2024-11-07T07:07:51.110" v="32" actId="700"/>
          <ac:spMkLst>
            <pc:docMk/>
            <pc:sldMk cId="265232254" sldId="2147138243"/>
            <ac:spMk id="5" creationId="{B449CC68-DD25-A278-C8D1-4D894C5E9A18}"/>
          </ac:spMkLst>
        </pc:spChg>
        <pc:spChg chg="mod ord">
          <ac:chgData name="Berger, Martin" userId="2dce5e24-1af4-4f49-bc50-80b59c8dc36b" providerId="ADAL" clId="{19C3D911-39E1-4739-9DA5-D7F57FA847AA}" dt="2024-11-07T07:07:51.110" v="32" actId="700"/>
          <ac:spMkLst>
            <pc:docMk/>
            <pc:sldMk cId="265232254" sldId="2147138243"/>
            <ac:spMk id="6" creationId="{A8CCE7DF-A6AA-BDCB-A99D-9E2E35CB317F}"/>
          </ac:spMkLst>
        </pc:spChg>
        <pc:spChg chg="add mod ord">
          <ac:chgData name="Berger, Martin" userId="2dce5e24-1af4-4f49-bc50-80b59c8dc36b" providerId="ADAL" clId="{19C3D911-39E1-4739-9DA5-D7F57FA847AA}" dt="2024-11-07T07:12:41.812" v="97" actId="2711"/>
          <ac:spMkLst>
            <pc:docMk/>
            <pc:sldMk cId="265232254" sldId="2147138243"/>
            <ac:spMk id="7" creationId="{706B2FE0-5B2D-506F-F580-D855A725141A}"/>
          </ac:spMkLst>
        </pc:spChg>
        <pc:spChg chg="add mod ord">
          <ac:chgData name="Berger, Martin" userId="2dce5e24-1af4-4f49-bc50-80b59c8dc36b" providerId="ADAL" clId="{19C3D911-39E1-4739-9DA5-D7F57FA847AA}" dt="2024-11-07T07:09:09.599" v="84" actId="113"/>
          <ac:spMkLst>
            <pc:docMk/>
            <pc:sldMk cId="265232254" sldId="2147138243"/>
            <ac:spMk id="8" creationId="{9297AD4E-3EF8-7C5E-0E0C-520C175E9244}"/>
          </ac:spMkLst>
        </pc:spChg>
      </pc:sldChg>
      <pc:sldChg chg="addSp delSp modSp new mod">
        <pc:chgData name="Berger, Martin" userId="2dce5e24-1af4-4f49-bc50-80b59c8dc36b" providerId="ADAL" clId="{19C3D911-39E1-4739-9DA5-D7F57FA847AA}" dt="2024-11-07T07:19:27.801" v="220" actId="20577"/>
        <pc:sldMkLst>
          <pc:docMk/>
          <pc:sldMk cId="239376748" sldId="2147138244"/>
        </pc:sldMkLst>
        <pc:spChg chg="mod">
          <ac:chgData name="Berger, Martin" userId="2dce5e24-1af4-4f49-bc50-80b59c8dc36b" providerId="ADAL" clId="{19C3D911-39E1-4739-9DA5-D7F57FA847AA}" dt="2024-11-07T07:19:27.801" v="220" actId="20577"/>
          <ac:spMkLst>
            <pc:docMk/>
            <pc:sldMk cId="239376748" sldId="2147138244"/>
            <ac:spMk id="2" creationId="{7520C4FA-5891-9494-5285-B1ADCC2E4D4E}"/>
          </ac:spMkLst>
        </pc:spChg>
        <pc:spChg chg="del">
          <ac:chgData name="Berger, Martin" userId="2dce5e24-1af4-4f49-bc50-80b59c8dc36b" providerId="ADAL" clId="{19C3D911-39E1-4739-9DA5-D7F57FA847AA}" dt="2024-11-07T07:13:37.994" v="98" actId="478"/>
          <ac:spMkLst>
            <pc:docMk/>
            <pc:sldMk cId="239376748" sldId="2147138244"/>
            <ac:spMk id="3" creationId="{ACDB080F-D9C1-94AB-C127-A260227D44A3}"/>
          </ac:spMkLst>
        </pc:spChg>
        <pc:spChg chg="add mod">
          <ac:chgData name="Berger, Martin" userId="2dce5e24-1af4-4f49-bc50-80b59c8dc36b" providerId="ADAL" clId="{19C3D911-39E1-4739-9DA5-D7F57FA847AA}" dt="2024-11-07T07:19:14.425" v="219" actId="14861"/>
          <ac:spMkLst>
            <pc:docMk/>
            <pc:sldMk cId="239376748" sldId="2147138244"/>
            <ac:spMk id="6" creationId="{4DE6F76E-93A2-53BC-CB05-C396C593A40C}"/>
          </ac:spMkLst>
        </pc:spChg>
        <pc:spChg chg="add mod">
          <ac:chgData name="Berger, Martin" userId="2dce5e24-1af4-4f49-bc50-80b59c8dc36b" providerId="ADAL" clId="{19C3D911-39E1-4739-9DA5-D7F57FA847AA}" dt="2024-11-07T07:18:58.784" v="218" actId="1076"/>
          <ac:spMkLst>
            <pc:docMk/>
            <pc:sldMk cId="239376748" sldId="2147138244"/>
            <ac:spMk id="7" creationId="{CFAC9205-BC2C-648A-0283-93D19D778C99}"/>
          </ac:spMkLst>
        </pc:spChg>
        <pc:spChg chg="add mod">
          <ac:chgData name="Berger, Martin" userId="2dce5e24-1af4-4f49-bc50-80b59c8dc36b" providerId="ADAL" clId="{19C3D911-39E1-4739-9DA5-D7F57FA847AA}" dt="2024-11-07T07:19:14.425" v="219" actId="14861"/>
          <ac:spMkLst>
            <pc:docMk/>
            <pc:sldMk cId="239376748" sldId="2147138244"/>
            <ac:spMk id="8" creationId="{215E2FAE-F6E3-AC7C-1E09-4E097C1A4584}"/>
          </ac:spMkLst>
        </pc:spChg>
        <pc:spChg chg="add mod">
          <ac:chgData name="Berger, Martin" userId="2dce5e24-1af4-4f49-bc50-80b59c8dc36b" providerId="ADAL" clId="{19C3D911-39E1-4739-9DA5-D7F57FA847AA}" dt="2024-11-07T07:18:58.784" v="218" actId="1076"/>
          <ac:spMkLst>
            <pc:docMk/>
            <pc:sldMk cId="239376748" sldId="2147138244"/>
            <ac:spMk id="9" creationId="{BAAE4AB7-4961-38BC-A428-EC1E064BF021}"/>
          </ac:spMkLst>
        </pc:spChg>
        <pc:spChg chg="add mod">
          <ac:chgData name="Berger, Martin" userId="2dce5e24-1af4-4f49-bc50-80b59c8dc36b" providerId="ADAL" clId="{19C3D911-39E1-4739-9DA5-D7F57FA847AA}" dt="2024-11-07T07:19:14.425" v="219" actId="14861"/>
          <ac:spMkLst>
            <pc:docMk/>
            <pc:sldMk cId="239376748" sldId="2147138244"/>
            <ac:spMk id="10" creationId="{F1C3F8C5-5622-457E-F0DB-E666EEA24E28}"/>
          </ac:spMkLst>
        </pc:spChg>
        <pc:spChg chg="add mod">
          <ac:chgData name="Berger, Martin" userId="2dce5e24-1af4-4f49-bc50-80b59c8dc36b" providerId="ADAL" clId="{19C3D911-39E1-4739-9DA5-D7F57FA847AA}" dt="2024-11-07T07:18:58.784" v="218" actId="1076"/>
          <ac:spMkLst>
            <pc:docMk/>
            <pc:sldMk cId="239376748" sldId="2147138244"/>
            <ac:spMk id="11" creationId="{F90FB3EA-00D5-3EF9-11B8-C49F1C3D3872}"/>
          </ac:spMkLst>
        </pc:spChg>
        <pc:spChg chg="add mod">
          <ac:chgData name="Berger, Martin" userId="2dce5e24-1af4-4f49-bc50-80b59c8dc36b" providerId="ADAL" clId="{19C3D911-39E1-4739-9DA5-D7F57FA847AA}" dt="2024-11-07T07:15:22.709" v="157"/>
          <ac:spMkLst>
            <pc:docMk/>
            <pc:sldMk cId="239376748" sldId="2147138244"/>
            <ac:spMk id="12" creationId="{615D1134-CB53-E525-2EE1-FFEDA2F22DED}"/>
          </ac:spMkLst>
        </pc:spChg>
        <pc:spChg chg="add mod">
          <ac:chgData name="Berger, Martin" userId="2dce5e24-1af4-4f49-bc50-80b59c8dc36b" providerId="ADAL" clId="{19C3D911-39E1-4739-9DA5-D7F57FA847AA}" dt="2024-11-07T07:19:14.425" v="219" actId="14861"/>
          <ac:spMkLst>
            <pc:docMk/>
            <pc:sldMk cId="239376748" sldId="2147138244"/>
            <ac:spMk id="13" creationId="{540C722D-F2BB-33D1-4C38-3664BACB70D4}"/>
          </ac:spMkLst>
        </pc:spChg>
        <pc:spChg chg="add mod">
          <ac:chgData name="Berger, Martin" userId="2dce5e24-1af4-4f49-bc50-80b59c8dc36b" providerId="ADAL" clId="{19C3D911-39E1-4739-9DA5-D7F57FA847AA}" dt="2024-11-07T07:18:58.784" v="218" actId="1076"/>
          <ac:spMkLst>
            <pc:docMk/>
            <pc:sldMk cId="239376748" sldId="2147138244"/>
            <ac:spMk id="14" creationId="{2641EDB4-B79E-F447-2A21-EBC78D6A0D4E}"/>
          </ac:spMkLst>
        </pc:spChg>
        <pc:picChg chg="add mod">
          <ac:chgData name="Berger, Martin" userId="2dce5e24-1af4-4f49-bc50-80b59c8dc36b" providerId="ADAL" clId="{19C3D911-39E1-4739-9DA5-D7F57FA847AA}" dt="2024-11-07T07:18:50.040" v="217" actId="1076"/>
          <ac:picMkLst>
            <pc:docMk/>
            <pc:sldMk cId="239376748" sldId="2147138244"/>
            <ac:picMk id="16" creationId="{6491F8AE-93D1-9B20-7986-B197AA0DD28C}"/>
          </ac:picMkLst>
        </pc:picChg>
      </pc:sldChg>
      <pc:sldChg chg="addSp modSp new mod">
        <pc:chgData name="Berger, Martin" userId="2dce5e24-1af4-4f49-bc50-80b59c8dc36b" providerId="ADAL" clId="{19C3D911-39E1-4739-9DA5-D7F57FA847AA}" dt="2024-11-07T08:32:28.244" v="470" actId="1076"/>
        <pc:sldMkLst>
          <pc:docMk/>
          <pc:sldMk cId="3616673536" sldId="2147138245"/>
        </pc:sldMkLst>
        <pc:spChg chg="mod">
          <ac:chgData name="Berger, Martin" userId="2dce5e24-1af4-4f49-bc50-80b59c8dc36b" providerId="ADAL" clId="{19C3D911-39E1-4739-9DA5-D7F57FA847AA}" dt="2024-11-07T07:22:24.453" v="260"/>
          <ac:spMkLst>
            <pc:docMk/>
            <pc:sldMk cId="3616673536" sldId="2147138245"/>
            <ac:spMk id="2" creationId="{EAFB951C-965A-AD40-0B77-AC339C69EB55}"/>
          </ac:spMkLst>
        </pc:spChg>
        <pc:spChg chg="mod">
          <ac:chgData name="Berger, Martin" userId="2dce5e24-1af4-4f49-bc50-80b59c8dc36b" providerId="ADAL" clId="{19C3D911-39E1-4739-9DA5-D7F57FA847AA}" dt="2024-11-07T07:20:25.390" v="255" actId="20577"/>
          <ac:spMkLst>
            <pc:docMk/>
            <pc:sldMk cId="3616673536" sldId="2147138245"/>
            <ac:spMk id="3" creationId="{7A21E45C-23D2-4024-A1F1-8194B7023BCA}"/>
          </ac:spMkLst>
        </pc:spChg>
        <pc:picChg chg="add mod">
          <ac:chgData name="Berger, Martin" userId="2dce5e24-1af4-4f49-bc50-80b59c8dc36b" providerId="ADAL" clId="{19C3D911-39E1-4739-9DA5-D7F57FA847AA}" dt="2024-11-07T08:32:21.786" v="466" actId="1076"/>
          <ac:picMkLst>
            <pc:docMk/>
            <pc:sldMk cId="3616673536" sldId="2147138245"/>
            <ac:picMk id="7" creationId="{6B495CF1-7526-4716-C214-CA3C2EBEDD0A}"/>
          </ac:picMkLst>
        </pc:picChg>
        <pc:picChg chg="add mod">
          <ac:chgData name="Berger, Martin" userId="2dce5e24-1af4-4f49-bc50-80b59c8dc36b" providerId="ADAL" clId="{19C3D911-39E1-4739-9DA5-D7F57FA847AA}" dt="2024-11-07T08:32:28.244" v="470" actId="1076"/>
          <ac:picMkLst>
            <pc:docMk/>
            <pc:sldMk cId="3616673536" sldId="2147138245"/>
            <ac:picMk id="9" creationId="{036260A4-FD22-2787-5378-555D135F52BC}"/>
          </ac:picMkLst>
        </pc:picChg>
      </pc:sldChg>
      <pc:sldChg chg="addSp delSp modSp new mod">
        <pc:chgData name="Berger, Martin" userId="2dce5e24-1af4-4f49-bc50-80b59c8dc36b" providerId="ADAL" clId="{19C3D911-39E1-4739-9DA5-D7F57FA847AA}" dt="2024-11-07T08:18:02.154" v="465" actId="20577"/>
        <pc:sldMkLst>
          <pc:docMk/>
          <pc:sldMk cId="2927678900" sldId="2147138246"/>
        </pc:sldMkLst>
        <pc:spChg chg="mod">
          <ac:chgData name="Berger, Martin" userId="2dce5e24-1af4-4f49-bc50-80b59c8dc36b" providerId="ADAL" clId="{19C3D911-39E1-4739-9DA5-D7F57FA847AA}" dt="2024-11-07T08:18:02.154" v="465" actId="20577"/>
          <ac:spMkLst>
            <pc:docMk/>
            <pc:sldMk cId="2927678900" sldId="2147138246"/>
            <ac:spMk id="2" creationId="{B7BD5B02-A9A6-E941-21C0-BB943A4E8596}"/>
          </ac:spMkLst>
        </pc:spChg>
        <pc:spChg chg="del">
          <ac:chgData name="Berger, Martin" userId="2dce5e24-1af4-4f49-bc50-80b59c8dc36b" providerId="ADAL" clId="{19C3D911-39E1-4739-9DA5-D7F57FA847AA}" dt="2024-11-07T07:24:28.341" v="320" actId="478"/>
          <ac:spMkLst>
            <pc:docMk/>
            <pc:sldMk cId="2927678900" sldId="2147138246"/>
            <ac:spMk id="3" creationId="{66FA1F10-4879-D9F8-F799-F323BDB2E55B}"/>
          </ac:spMkLst>
        </pc:spChg>
        <pc:spChg chg="add mod">
          <ac:chgData name="Berger, Martin" userId="2dce5e24-1af4-4f49-bc50-80b59c8dc36b" providerId="ADAL" clId="{19C3D911-39E1-4739-9DA5-D7F57FA847AA}" dt="2024-11-07T08:17:35.626" v="422" actId="20577"/>
          <ac:spMkLst>
            <pc:docMk/>
            <pc:sldMk cId="2927678900" sldId="2147138246"/>
            <ac:spMk id="12" creationId="{367B9E81-838E-4FF4-2BCD-F181732D9906}"/>
          </ac:spMkLst>
        </pc:spChg>
        <pc:picChg chg="add mod">
          <ac:chgData name="Berger, Martin" userId="2dce5e24-1af4-4f49-bc50-80b59c8dc36b" providerId="ADAL" clId="{19C3D911-39E1-4739-9DA5-D7F57FA847AA}" dt="2024-11-07T08:16:11.671" v="376" actId="1076"/>
          <ac:picMkLst>
            <pc:docMk/>
            <pc:sldMk cId="2927678900" sldId="2147138246"/>
            <ac:picMk id="7" creationId="{28321879-B08D-4CF9-4930-DCB798F88A1A}"/>
          </ac:picMkLst>
        </pc:picChg>
        <pc:picChg chg="add mod">
          <ac:chgData name="Berger, Martin" userId="2dce5e24-1af4-4f49-bc50-80b59c8dc36b" providerId="ADAL" clId="{19C3D911-39E1-4739-9DA5-D7F57FA847AA}" dt="2024-11-07T08:16:19.273" v="379" actId="14100"/>
          <ac:picMkLst>
            <pc:docMk/>
            <pc:sldMk cId="2927678900" sldId="2147138246"/>
            <ac:picMk id="9" creationId="{D1087EAB-F9C2-530C-E08B-FD2456B5D4B2}"/>
          </ac:picMkLst>
        </pc:picChg>
        <pc:picChg chg="add mod">
          <ac:chgData name="Berger, Martin" userId="2dce5e24-1af4-4f49-bc50-80b59c8dc36b" providerId="ADAL" clId="{19C3D911-39E1-4739-9DA5-D7F57FA847AA}" dt="2024-11-07T08:16:23.415" v="381" actId="14100"/>
          <ac:picMkLst>
            <pc:docMk/>
            <pc:sldMk cId="2927678900" sldId="2147138246"/>
            <ac:picMk id="11" creationId="{40314A4A-F75D-EEB8-56DB-7B271E84BEAD}"/>
          </ac:picMkLst>
        </pc:picChg>
      </pc:sldChg>
      <pc:sldChg chg="addSp delSp modSp new mod">
        <pc:chgData name="Berger, Martin" userId="2dce5e24-1af4-4f49-bc50-80b59c8dc36b" providerId="ADAL" clId="{19C3D911-39E1-4739-9DA5-D7F57FA847AA}" dt="2024-11-07T08:56:16.873" v="880" actId="20577"/>
        <pc:sldMkLst>
          <pc:docMk/>
          <pc:sldMk cId="2187793381" sldId="2147138247"/>
        </pc:sldMkLst>
        <pc:spChg chg="mod">
          <ac:chgData name="Berger, Martin" userId="2dce5e24-1af4-4f49-bc50-80b59c8dc36b" providerId="ADAL" clId="{19C3D911-39E1-4739-9DA5-D7F57FA847AA}" dt="2024-11-07T08:56:16.873" v="880" actId="20577"/>
          <ac:spMkLst>
            <pc:docMk/>
            <pc:sldMk cId="2187793381" sldId="2147138247"/>
            <ac:spMk id="2" creationId="{65D89E78-4E7D-95A2-A624-0485FBD78876}"/>
          </ac:spMkLst>
        </pc:spChg>
        <pc:spChg chg="mod">
          <ac:chgData name="Berger, Martin" userId="2dce5e24-1af4-4f49-bc50-80b59c8dc36b" providerId="ADAL" clId="{19C3D911-39E1-4739-9DA5-D7F57FA847AA}" dt="2024-11-07T08:48:42.381" v="718" actId="113"/>
          <ac:spMkLst>
            <pc:docMk/>
            <pc:sldMk cId="2187793381" sldId="2147138247"/>
            <ac:spMk id="3" creationId="{D241EBC0-11CE-B6CE-CDA0-EAD65558CDD7}"/>
          </ac:spMkLst>
        </pc:spChg>
        <pc:graphicFrameChg chg="add del mod modGraphic">
          <ac:chgData name="Berger, Martin" userId="2dce5e24-1af4-4f49-bc50-80b59c8dc36b" providerId="ADAL" clId="{19C3D911-39E1-4739-9DA5-D7F57FA847AA}" dt="2024-11-07T08:42:20.781" v="509" actId="478"/>
          <ac:graphicFrameMkLst>
            <pc:docMk/>
            <pc:sldMk cId="2187793381" sldId="2147138247"/>
            <ac:graphicFrameMk id="6" creationId="{95A7B222-EEE6-984A-9A9C-2575DE9371A6}"/>
          </ac:graphicFrameMkLst>
        </pc:graphicFrameChg>
        <pc:graphicFrameChg chg="add mod">
          <ac:chgData name="Berger, Martin" userId="2dce5e24-1af4-4f49-bc50-80b59c8dc36b" providerId="ADAL" clId="{19C3D911-39E1-4739-9DA5-D7F57FA847AA}" dt="2024-11-07T08:42:21.298" v="510"/>
          <ac:graphicFrameMkLst>
            <pc:docMk/>
            <pc:sldMk cId="2187793381" sldId="2147138247"/>
            <ac:graphicFrameMk id="7" creationId="{09BBBBB1-47D1-3AC4-ECF2-BE78CCED652B}"/>
          </ac:graphicFrameMkLst>
        </pc:graphicFrameChg>
        <pc:graphicFrameChg chg="add mod modGraphic">
          <ac:chgData name="Berger, Martin" userId="2dce5e24-1af4-4f49-bc50-80b59c8dc36b" providerId="ADAL" clId="{19C3D911-39E1-4739-9DA5-D7F57FA847AA}" dt="2024-11-07T08:43:05.137" v="521" actId="1038"/>
          <ac:graphicFrameMkLst>
            <pc:docMk/>
            <pc:sldMk cId="2187793381" sldId="2147138247"/>
            <ac:graphicFrameMk id="8" creationId="{887CB4D9-A3F7-EBCA-9FEB-DD15A81B1119}"/>
          </ac:graphicFrameMkLst>
        </pc:graphicFrameChg>
      </pc:sldChg>
      <pc:sldChg chg="addSp delSp modSp new mod chgLayout">
        <pc:chgData name="Berger, Martin" userId="2dce5e24-1af4-4f49-bc50-80b59c8dc36b" providerId="ADAL" clId="{19C3D911-39E1-4739-9DA5-D7F57FA847AA}" dt="2024-11-07T08:58:08.319" v="952" actId="14100"/>
        <pc:sldMkLst>
          <pc:docMk/>
          <pc:sldMk cId="3057201444" sldId="2147138248"/>
        </pc:sldMkLst>
        <pc:spChg chg="del">
          <ac:chgData name="Berger, Martin" userId="2dce5e24-1af4-4f49-bc50-80b59c8dc36b" providerId="ADAL" clId="{19C3D911-39E1-4739-9DA5-D7F57FA847AA}" dt="2024-11-07T08:45:12.076" v="533" actId="700"/>
          <ac:spMkLst>
            <pc:docMk/>
            <pc:sldMk cId="3057201444" sldId="2147138248"/>
            <ac:spMk id="2" creationId="{9F686B59-CB24-6CD5-B973-642CF18F54AF}"/>
          </ac:spMkLst>
        </pc:spChg>
        <pc:spChg chg="del">
          <ac:chgData name="Berger, Martin" userId="2dce5e24-1af4-4f49-bc50-80b59c8dc36b" providerId="ADAL" clId="{19C3D911-39E1-4739-9DA5-D7F57FA847AA}" dt="2024-11-07T08:44:37.272" v="523" actId="22"/>
          <ac:spMkLst>
            <pc:docMk/>
            <pc:sldMk cId="3057201444" sldId="2147138248"/>
            <ac:spMk id="3" creationId="{1FBC04DA-9A43-792A-E420-01D97F27418C}"/>
          </ac:spMkLst>
        </pc:spChg>
        <pc:spChg chg="mod ord">
          <ac:chgData name="Berger, Martin" userId="2dce5e24-1af4-4f49-bc50-80b59c8dc36b" providerId="ADAL" clId="{19C3D911-39E1-4739-9DA5-D7F57FA847AA}" dt="2024-11-07T08:45:12.076" v="533" actId="700"/>
          <ac:spMkLst>
            <pc:docMk/>
            <pc:sldMk cId="3057201444" sldId="2147138248"/>
            <ac:spMk id="4" creationId="{18D32221-9DDC-2289-7942-26DAB7AAE744}"/>
          </ac:spMkLst>
        </pc:spChg>
        <pc:spChg chg="mod ord">
          <ac:chgData name="Berger, Martin" userId="2dce5e24-1af4-4f49-bc50-80b59c8dc36b" providerId="ADAL" clId="{19C3D911-39E1-4739-9DA5-D7F57FA847AA}" dt="2024-11-07T08:45:12.076" v="533" actId="700"/>
          <ac:spMkLst>
            <pc:docMk/>
            <pc:sldMk cId="3057201444" sldId="2147138248"/>
            <ac:spMk id="5" creationId="{A9AA7CD8-E4D6-F6A7-E2AA-2E37B5CF619E}"/>
          </ac:spMkLst>
        </pc:spChg>
        <pc:spChg chg="add mod ord">
          <ac:chgData name="Berger, Martin" userId="2dce5e24-1af4-4f49-bc50-80b59c8dc36b" providerId="ADAL" clId="{19C3D911-39E1-4739-9DA5-D7F57FA847AA}" dt="2024-11-07T08:47:14.492" v="710" actId="20577"/>
          <ac:spMkLst>
            <pc:docMk/>
            <pc:sldMk cId="3057201444" sldId="2147138248"/>
            <ac:spMk id="12" creationId="{469BDD02-92EF-CF8C-FEC7-9AE7F95338D4}"/>
          </ac:spMkLst>
        </pc:spChg>
        <pc:spChg chg="add mod">
          <ac:chgData name="Berger, Martin" userId="2dce5e24-1af4-4f49-bc50-80b59c8dc36b" providerId="ADAL" clId="{19C3D911-39E1-4739-9DA5-D7F57FA847AA}" dt="2024-11-07T08:58:08.319" v="952" actId="14100"/>
          <ac:spMkLst>
            <pc:docMk/>
            <pc:sldMk cId="3057201444" sldId="2147138248"/>
            <ac:spMk id="14" creationId="{F5F92EE1-1AFF-B33B-10A8-244AFD5F53C5}"/>
          </ac:spMkLst>
        </pc:spChg>
        <pc:spChg chg="add mod">
          <ac:chgData name="Berger, Martin" userId="2dce5e24-1af4-4f49-bc50-80b59c8dc36b" providerId="ADAL" clId="{19C3D911-39E1-4739-9DA5-D7F57FA847AA}" dt="2024-11-07T08:58:01.618" v="951" actId="20577"/>
          <ac:spMkLst>
            <pc:docMk/>
            <pc:sldMk cId="3057201444" sldId="2147138248"/>
            <ac:spMk id="19" creationId="{6B347A27-4850-5D43-F956-9AC6F9B24D01}"/>
          </ac:spMkLst>
        </pc:spChg>
        <pc:picChg chg="add del mod ord">
          <ac:chgData name="Berger, Martin" userId="2dce5e24-1af4-4f49-bc50-80b59c8dc36b" providerId="ADAL" clId="{19C3D911-39E1-4739-9DA5-D7F57FA847AA}" dt="2024-11-07T08:45:15.289" v="535" actId="478"/>
          <ac:picMkLst>
            <pc:docMk/>
            <pc:sldMk cId="3057201444" sldId="2147138248"/>
            <ac:picMk id="7" creationId="{7CB2CC82-8548-B1A4-9721-3F4C2EAF2110}"/>
          </ac:picMkLst>
        </pc:picChg>
        <pc:picChg chg="add del mod">
          <ac:chgData name="Berger, Martin" userId="2dce5e24-1af4-4f49-bc50-80b59c8dc36b" providerId="ADAL" clId="{19C3D911-39E1-4739-9DA5-D7F57FA847AA}" dt="2024-11-07T08:44:56.223" v="527" actId="478"/>
          <ac:picMkLst>
            <pc:docMk/>
            <pc:sldMk cId="3057201444" sldId="2147138248"/>
            <ac:picMk id="9" creationId="{174C4B66-ED3D-4416-0248-198E3F9BB460}"/>
          </ac:picMkLst>
        </pc:picChg>
        <pc:picChg chg="add del mod">
          <ac:chgData name="Berger, Martin" userId="2dce5e24-1af4-4f49-bc50-80b59c8dc36b" providerId="ADAL" clId="{19C3D911-39E1-4739-9DA5-D7F57FA847AA}" dt="2024-11-07T08:45:13.809" v="534" actId="478"/>
          <ac:picMkLst>
            <pc:docMk/>
            <pc:sldMk cId="3057201444" sldId="2147138248"/>
            <ac:picMk id="11" creationId="{27F3F6D0-A7B3-63CE-CED9-3BCFEB208202}"/>
          </ac:picMkLst>
        </pc:picChg>
        <pc:picChg chg="add mod">
          <ac:chgData name="Berger, Martin" userId="2dce5e24-1af4-4f49-bc50-80b59c8dc36b" providerId="ADAL" clId="{19C3D911-39E1-4739-9DA5-D7F57FA847AA}" dt="2024-11-07T08:55:23.845" v="859" actId="1076"/>
          <ac:picMkLst>
            <pc:docMk/>
            <pc:sldMk cId="3057201444" sldId="2147138248"/>
            <ac:picMk id="16" creationId="{30E74645-717A-8275-6E57-186447C66EC0}"/>
          </ac:picMkLst>
        </pc:picChg>
        <pc:picChg chg="add mod">
          <ac:chgData name="Berger, Martin" userId="2dce5e24-1af4-4f49-bc50-80b59c8dc36b" providerId="ADAL" clId="{19C3D911-39E1-4739-9DA5-D7F57FA847AA}" dt="2024-11-07T08:55:32.027" v="861" actId="1076"/>
          <ac:picMkLst>
            <pc:docMk/>
            <pc:sldMk cId="3057201444" sldId="2147138248"/>
            <ac:picMk id="18" creationId="{13821044-3EAA-05C4-AE99-6A127D626909}"/>
          </ac:picMkLst>
        </pc:picChg>
        <pc:picChg chg="add mod">
          <ac:chgData name="Berger, Martin" userId="2dce5e24-1af4-4f49-bc50-80b59c8dc36b" providerId="ADAL" clId="{19C3D911-39E1-4739-9DA5-D7F57FA847AA}" dt="2024-11-07T08:57:53.839" v="946" actId="1076"/>
          <ac:picMkLst>
            <pc:docMk/>
            <pc:sldMk cId="3057201444" sldId="2147138248"/>
            <ac:picMk id="21" creationId="{7F703914-3CEE-2FED-96B7-23B745EE23A8}"/>
          </ac:picMkLst>
        </pc:picChg>
      </pc:sldChg>
      <pc:sldChg chg="modSp add mod">
        <pc:chgData name="Berger, Martin" userId="2dce5e24-1af4-4f49-bc50-80b59c8dc36b" providerId="ADAL" clId="{19C3D911-39E1-4739-9DA5-D7F57FA847AA}" dt="2024-11-14T09:39:01.873" v="966" actId="20577"/>
        <pc:sldMkLst>
          <pc:docMk/>
          <pc:sldMk cId="3908297731" sldId="2147138249"/>
        </pc:sldMkLst>
        <pc:spChg chg="mod">
          <ac:chgData name="Berger, Martin" userId="2dce5e24-1af4-4f49-bc50-80b59c8dc36b" providerId="ADAL" clId="{19C3D911-39E1-4739-9DA5-D7F57FA847AA}" dt="2024-11-14T09:39:01.873" v="966" actId="20577"/>
          <ac:spMkLst>
            <pc:docMk/>
            <pc:sldMk cId="3908297731" sldId="2147138249"/>
            <ac:spMk id="39" creationId="{A6E29AF1-44F3-982F-705B-C75E1D360B58}"/>
          </ac:spMkLst>
        </pc:spChg>
      </pc:sldChg>
      <pc:sldChg chg="add">
        <pc:chgData name="Berger, Martin" userId="2dce5e24-1af4-4f49-bc50-80b59c8dc36b" providerId="ADAL" clId="{19C3D911-39E1-4739-9DA5-D7F57FA847AA}" dt="2024-11-14T09:38:53.083" v="964"/>
        <pc:sldMkLst>
          <pc:docMk/>
          <pc:sldMk cId="1359695667" sldId="2147138250"/>
        </pc:sldMkLst>
      </pc:sldChg>
    </pc:docChg>
  </pc:docChgLst>
  <pc:docChgLst>
    <pc:chgData name="Oehrli, Stefan" userId="3f36891e-f853-43e7-bcbc-2879a2513833" providerId="ADAL" clId="{BEB5DB81-D722-724F-85CE-75021972ADA7}"/>
    <pc:docChg chg="undo custSel addSld delSld modSld sldOrd modSection">
      <pc:chgData name="Oehrli, Stefan" userId="3f36891e-f853-43e7-bcbc-2879a2513833" providerId="ADAL" clId="{BEB5DB81-D722-724F-85CE-75021972ADA7}" dt="2023-04-04T18:33:52.092" v="6260" actId="20577"/>
      <pc:docMkLst>
        <pc:docMk/>
      </pc:docMkLst>
      <pc:sldChg chg="modSp mod">
        <pc:chgData name="Oehrli, Stefan" userId="3f36891e-f853-43e7-bcbc-2879a2513833" providerId="ADAL" clId="{BEB5DB81-D722-724F-85CE-75021972ADA7}" dt="2023-04-03T20:39:26.762" v="1290" actId="20577"/>
        <pc:sldMkLst>
          <pc:docMk/>
          <pc:sldMk cId="3447450657" sldId="344"/>
        </pc:sldMkLst>
        <pc:spChg chg="mod">
          <ac:chgData name="Oehrli, Stefan" userId="3f36891e-f853-43e7-bcbc-2879a2513833" providerId="ADAL" clId="{BEB5DB81-D722-724F-85CE-75021972ADA7}" dt="2023-04-03T20:38:45.488" v="1279"/>
          <ac:spMkLst>
            <pc:docMk/>
            <pc:sldMk cId="3447450657" sldId="344"/>
            <ac:spMk id="8" creationId="{3B72ACB7-875F-88E1-8FF9-E339AB5CEA90}"/>
          </ac:spMkLst>
        </pc:spChg>
        <pc:spChg chg="mod">
          <ac:chgData name="Oehrli, Stefan" userId="3f36891e-f853-43e7-bcbc-2879a2513833" providerId="ADAL" clId="{BEB5DB81-D722-724F-85CE-75021972ADA7}" dt="2023-04-03T20:38:44.193" v="1278" actId="21"/>
          <ac:spMkLst>
            <pc:docMk/>
            <pc:sldMk cId="3447450657" sldId="344"/>
            <ac:spMk id="9" creationId="{4722DDC2-84AC-744A-549D-84D37EC6E174}"/>
          </ac:spMkLst>
        </pc:spChg>
        <pc:spChg chg="mod">
          <ac:chgData name="Oehrli, Stefan" userId="3f36891e-f853-43e7-bcbc-2879a2513833" providerId="ADAL" clId="{BEB5DB81-D722-724F-85CE-75021972ADA7}" dt="2023-04-03T20:39:26.762" v="1290" actId="20577"/>
          <ac:spMkLst>
            <pc:docMk/>
            <pc:sldMk cId="3447450657" sldId="344"/>
            <ac:spMk id="10" creationId="{2510B16E-5797-8D5D-1A8B-7AEBFCCACEC2}"/>
          </ac:spMkLst>
        </pc:spChg>
      </pc:sldChg>
      <pc:sldChg chg="mod modShow">
        <pc:chgData name="Oehrli, Stefan" userId="3f36891e-f853-43e7-bcbc-2879a2513833" providerId="ADAL" clId="{BEB5DB81-D722-724F-85CE-75021972ADA7}" dt="2023-04-03T21:43:43.924" v="2892" actId="729"/>
        <pc:sldMkLst>
          <pc:docMk/>
          <pc:sldMk cId="2850394091" sldId="458"/>
        </pc:sldMkLst>
      </pc:sldChg>
      <pc:sldChg chg="modSp mod">
        <pc:chgData name="Oehrli, Stefan" userId="3f36891e-f853-43e7-bcbc-2879a2513833" providerId="ADAL" clId="{BEB5DB81-D722-724F-85CE-75021972ADA7}" dt="2023-04-03T20:38:55.777" v="1280" actId="20577"/>
        <pc:sldMkLst>
          <pc:docMk/>
          <pc:sldMk cId="472890992" sldId="463"/>
        </pc:sldMkLst>
        <pc:spChg chg="mod">
          <ac:chgData name="Oehrli, Stefan" userId="3f36891e-f853-43e7-bcbc-2879a2513833" providerId="ADAL" clId="{BEB5DB81-D722-724F-85CE-75021972ADA7}" dt="2023-04-03T20:38:55.777" v="1280" actId="20577"/>
          <ac:spMkLst>
            <pc:docMk/>
            <pc:sldMk cId="472890992" sldId="463"/>
            <ac:spMk id="3" creationId="{321964B1-400E-60C1-07DD-E5DA125F2DE4}"/>
          </ac:spMkLst>
        </pc:spChg>
      </pc:sldChg>
      <pc:sldChg chg="modSp mod">
        <pc:chgData name="Oehrli, Stefan" userId="3f36891e-f853-43e7-bcbc-2879a2513833" providerId="ADAL" clId="{BEB5DB81-D722-724F-85CE-75021972ADA7}" dt="2023-04-03T20:49:19.881" v="1825"/>
        <pc:sldMkLst>
          <pc:docMk/>
          <pc:sldMk cId="1625272212" sldId="464"/>
        </pc:sldMkLst>
        <pc:spChg chg="mod">
          <ac:chgData name="Oehrli, Stefan" userId="3f36891e-f853-43e7-bcbc-2879a2513833" providerId="ADAL" clId="{BEB5DB81-D722-724F-85CE-75021972ADA7}" dt="2023-04-03T20:39:00.333" v="1282" actId="20577"/>
          <ac:spMkLst>
            <pc:docMk/>
            <pc:sldMk cId="1625272212" sldId="464"/>
            <ac:spMk id="3" creationId="{D13591C9-121C-8337-ED36-8FBC79879363}"/>
          </ac:spMkLst>
        </pc:spChg>
        <pc:spChg chg="mod">
          <ac:chgData name="Oehrli, Stefan" userId="3f36891e-f853-43e7-bcbc-2879a2513833" providerId="ADAL" clId="{BEB5DB81-D722-724F-85CE-75021972ADA7}" dt="2023-04-03T20:49:19.881" v="1825"/>
          <ac:spMkLst>
            <pc:docMk/>
            <pc:sldMk cId="1625272212" sldId="464"/>
            <ac:spMk id="4" creationId="{BA0812C7-5101-1582-9B26-0594EDDF2511}"/>
          </ac:spMkLst>
        </pc:spChg>
      </pc:sldChg>
      <pc:sldChg chg="modSp mod ord">
        <pc:chgData name="Oehrli, Stefan" userId="3f36891e-f853-43e7-bcbc-2879a2513833" providerId="ADAL" clId="{BEB5DB81-D722-724F-85CE-75021972ADA7}" dt="2023-04-03T20:38:09.730" v="1270" actId="20577"/>
        <pc:sldMkLst>
          <pc:docMk/>
          <pc:sldMk cId="3850440555" sldId="465"/>
        </pc:sldMkLst>
        <pc:spChg chg="mod">
          <ac:chgData name="Oehrli, Stefan" userId="3f36891e-f853-43e7-bcbc-2879a2513833" providerId="ADAL" clId="{BEB5DB81-D722-724F-85CE-75021972ADA7}" dt="2023-04-03T20:38:09.730" v="1270" actId="20577"/>
          <ac:spMkLst>
            <pc:docMk/>
            <pc:sldMk cId="3850440555" sldId="465"/>
            <ac:spMk id="3" creationId="{32EC780A-CC4D-8F17-D824-D04A8B01C89D}"/>
          </ac:spMkLst>
        </pc:spChg>
      </pc:sldChg>
      <pc:sldChg chg="modSp mod">
        <pc:chgData name="Oehrli, Stefan" userId="3f36891e-f853-43e7-bcbc-2879a2513833" providerId="ADAL" clId="{BEB5DB81-D722-724F-85CE-75021972ADA7}" dt="2023-04-03T20:39:06.798" v="1287" actId="20577"/>
        <pc:sldMkLst>
          <pc:docMk/>
          <pc:sldMk cId="936731009" sldId="466"/>
        </pc:sldMkLst>
        <pc:spChg chg="mod">
          <ac:chgData name="Oehrli, Stefan" userId="3f36891e-f853-43e7-bcbc-2879a2513833" providerId="ADAL" clId="{BEB5DB81-D722-724F-85CE-75021972ADA7}" dt="2023-04-03T20:39:06.798" v="1287" actId="20577"/>
          <ac:spMkLst>
            <pc:docMk/>
            <pc:sldMk cId="936731009" sldId="466"/>
            <ac:spMk id="3" creationId="{E134B6D7-B842-E873-0FF6-6DFB153E459D}"/>
          </ac:spMkLst>
        </pc:spChg>
      </pc:sldChg>
      <pc:sldChg chg="modSp mod">
        <pc:chgData name="Oehrli, Stefan" userId="3f36891e-f853-43e7-bcbc-2879a2513833" providerId="ADAL" clId="{BEB5DB81-D722-724F-85CE-75021972ADA7}" dt="2023-04-03T20:39:14.595" v="1288" actId="20577"/>
        <pc:sldMkLst>
          <pc:docMk/>
          <pc:sldMk cId="3156609275" sldId="467"/>
        </pc:sldMkLst>
        <pc:spChg chg="mod">
          <ac:chgData name="Oehrli, Stefan" userId="3f36891e-f853-43e7-bcbc-2879a2513833" providerId="ADAL" clId="{BEB5DB81-D722-724F-85CE-75021972ADA7}" dt="2023-04-03T20:39:14.595" v="1288" actId="20577"/>
          <ac:spMkLst>
            <pc:docMk/>
            <pc:sldMk cId="3156609275" sldId="467"/>
            <ac:spMk id="3" creationId="{6FB3999A-3DD6-F5F6-F341-1E8F7EBCF858}"/>
          </ac:spMkLst>
        </pc:spChg>
      </pc:sldChg>
      <pc:sldChg chg="modSp mod">
        <pc:chgData name="Oehrli, Stefan" userId="3f36891e-f853-43e7-bcbc-2879a2513833" providerId="ADAL" clId="{BEB5DB81-D722-724F-85CE-75021972ADA7}" dt="2023-04-03T21:43:21.992" v="2891" actId="122"/>
        <pc:sldMkLst>
          <pc:docMk/>
          <pc:sldMk cId="2714054722" sldId="469"/>
        </pc:sldMkLst>
        <pc:spChg chg="mod">
          <ac:chgData name="Oehrli, Stefan" userId="3f36891e-f853-43e7-bcbc-2879a2513833" providerId="ADAL" clId="{BEB5DB81-D722-724F-85CE-75021972ADA7}" dt="2023-04-03T21:43:21.992" v="2891" actId="122"/>
          <ac:spMkLst>
            <pc:docMk/>
            <pc:sldMk cId="2714054722" sldId="469"/>
            <ac:spMk id="12" creationId="{9DA62D43-749B-A9B4-A7EA-2CF16A7C81B2}"/>
          </ac:spMkLst>
        </pc:spChg>
      </pc:sldChg>
      <pc:sldChg chg="addSp delSp modSp mod modClrScheme modAnim chgLayout">
        <pc:chgData name="Oehrli, Stefan" userId="3f36891e-f853-43e7-bcbc-2879a2513833" providerId="ADAL" clId="{BEB5DB81-D722-724F-85CE-75021972ADA7}" dt="2023-04-04T03:54:02.474" v="3160"/>
        <pc:sldMkLst>
          <pc:docMk/>
          <pc:sldMk cId="1153880397" sldId="470"/>
        </pc:sldMkLst>
        <pc:spChg chg="add del mod ord">
          <ac:chgData name="Oehrli, Stefan" userId="3f36891e-f853-43e7-bcbc-2879a2513833" providerId="ADAL" clId="{BEB5DB81-D722-724F-85CE-75021972ADA7}" dt="2023-04-04T03:53:23.379" v="3157" actId="113"/>
          <ac:spMkLst>
            <pc:docMk/>
            <pc:sldMk cId="1153880397" sldId="470"/>
            <ac:spMk id="2" creationId="{C0801084-F41C-99CB-6C15-5F3EDECF1FC3}"/>
          </ac:spMkLst>
        </pc:spChg>
        <pc:spChg chg="add del mod ord">
          <ac:chgData name="Oehrli, Stefan" userId="3f36891e-f853-43e7-bcbc-2879a2513833" providerId="ADAL" clId="{BEB5DB81-D722-724F-85CE-75021972ADA7}" dt="2023-04-03T21:31:56.432" v="2641"/>
          <ac:spMkLst>
            <pc:docMk/>
            <pc:sldMk cId="1153880397" sldId="470"/>
            <ac:spMk id="3" creationId="{BCCE1CC0-F57C-7F9B-24E6-41280894A2BC}"/>
          </ac:spMkLst>
        </pc:spChg>
        <pc:spChg chg="mod ord">
          <ac:chgData name="Oehrli, Stefan" userId="3f36891e-f853-43e7-bcbc-2879a2513833" providerId="ADAL" clId="{BEB5DB81-D722-724F-85CE-75021972ADA7}" dt="2023-04-03T21:31:30.722" v="2630" actId="700"/>
          <ac:spMkLst>
            <pc:docMk/>
            <pc:sldMk cId="1153880397" sldId="470"/>
            <ac:spMk id="5" creationId="{DBE92217-B413-080C-A813-C2F89A18A9DA}"/>
          </ac:spMkLst>
        </pc:spChg>
        <pc:spChg chg="mod ord">
          <ac:chgData name="Oehrli, Stefan" userId="3f36891e-f853-43e7-bcbc-2879a2513833" providerId="ADAL" clId="{BEB5DB81-D722-724F-85CE-75021972ADA7}" dt="2023-04-03T21:31:30.722" v="2630" actId="700"/>
          <ac:spMkLst>
            <pc:docMk/>
            <pc:sldMk cId="1153880397" sldId="470"/>
            <ac:spMk id="6" creationId="{8604E253-9CB3-1D9D-F062-FB7A11242BE1}"/>
          </ac:spMkLst>
        </pc:spChg>
        <pc:spChg chg="mod ord">
          <ac:chgData name="Oehrli, Stefan" userId="3f36891e-f853-43e7-bcbc-2879a2513833" providerId="ADAL" clId="{BEB5DB81-D722-724F-85CE-75021972ADA7}" dt="2023-04-03T21:31:30.722" v="2630" actId="700"/>
          <ac:spMkLst>
            <pc:docMk/>
            <pc:sldMk cId="1153880397" sldId="470"/>
            <ac:spMk id="11" creationId="{F85A845C-DC77-5A80-9D42-5143A7A9A73C}"/>
          </ac:spMkLst>
        </pc:spChg>
        <pc:spChg chg="del mod ord">
          <ac:chgData name="Oehrli, Stefan" userId="3f36891e-f853-43e7-bcbc-2879a2513833" providerId="ADAL" clId="{BEB5DB81-D722-724F-85CE-75021972ADA7}" dt="2023-04-03T21:31:30.722" v="2630" actId="700"/>
          <ac:spMkLst>
            <pc:docMk/>
            <pc:sldMk cId="1153880397" sldId="470"/>
            <ac:spMk id="12" creationId="{9DA62D43-749B-A9B4-A7EA-2CF16A7C81B2}"/>
          </ac:spMkLst>
        </pc:spChg>
        <pc:spChg chg="mod ord">
          <ac:chgData name="Oehrli, Stefan" userId="3f36891e-f853-43e7-bcbc-2879a2513833" providerId="ADAL" clId="{BEB5DB81-D722-724F-85CE-75021972ADA7}" dt="2023-04-03T21:31:30.722" v="2630" actId="700"/>
          <ac:spMkLst>
            <pc:docMk/>
            <pc:sldMk cId="1153880397" sldId="470"/>
            <ac:spMk id="13" creationId="{9EEEFBE2-D58B-0304-1EEF-C6A93EAE2FDB}"/>
          </ac:spMkLst>
        </pc:spChg>
        <pc:picChg chg="add del mod">
          <ac:chgData name="Oehrli, Stefan" userId="3f36891e-f853-43e7-bcbc-2879a2513833" providerId="ADAL" clId="{BEB5DB81-D722-724F-85CE-75021972ADA7}" dt="2023-04-03T21:31:38.975" v="2635"/>
          <ac:picMkLst>
            <pc:docMk/>
            <pc:sldMk cId="1153880397" sldId="470"/>
            <ac:picMk id="7" creationId="{6EF06718-C002-4AB9-7E35-D60C9B0C975A}"/>
          </ac:picMkLst>
        </pc:picChg>
        <pc:picChg chg="add mod">
          <ac:chgData name="Oehrli, Stefan" userId="3f36891e-f853-43e7-bcbc-2879a2513833" providerId="ADAL" clId="{BEB5DB81-D722-724F-85CE-75021972ADA7}" dt="2023-04-03T21:32:21.143" v="2652" actId="1076"/>
          <ac:picMkLst>
            <pc:docMk/>
            <pc:sldMk cId="1153880397" sldId="470"/>
            <ac:picMk id="9" creationId="{A61FEC2F-D7C6-91D8-7B41-414E7F4BD194}"/>
          </ac:picMkLst>
        </pc:picChg>
      </pc:sldChg>
      <pc:sldChg chg="addSp delSp modSp mod ord modClrScheme chgLayout">
        <pc:chgData name="Oehrli, Stefan" userId="3f36891e-f853-43e7-bcbc-2879a2513833" providerId="ADAL" clId="{BEB5DB81-D722-724F-85CE-75021972ADA7}" dt="2023-04-03T20:32:24.775" v="1214" actId="114"/>
        <pc:sldMkLst>
          <pc:docMk/>
          <pc:sldMk cId="545680952" sldId="471"/>
        </pc:sldMkLst>
        <pc:spChg chg="add del mod ord">
          <ac:chgData name="Oehrli, Stefan" userId="3f36891e-f853-43e7-bcbc-2879a2513833" providerId="ADAL" clId="{BEB5DB81-D722-724F-85CE-75021972ADA7}" dt="2023-04-03T19:54:53.805" v="734"/>
          <ac:spMkLst>
            <pc:docMk/>
            <pc:sldMk cId="545680952" sldId="471"/>
            <ac:spMk id="2" creationId="{7E42747D-2794-A346-07CE-5E2586BDA1F5}"/>
          </ac:spMkLst>
        </pc:spChg>
        <pc:spChg chg="mod ord">
          <ac:chgData name="Oehrli, Stefan" userId="3f36891e-f853-43e7-bcbc-2879a2513833" providerId="ADAL" clId="{BEB5DB81-D722-724F-85CE-75021972ADA7}" dt="2023-04-03T19:54:50.207" v="733" actId="700"/>
          <ac:spMkLst>
            <pc:docMk/>
            <pc:sldMk cId="545680952" sldId="471"/>
            <ac:spMk id="5" creationId="{3DA20614-23DB-259A-331D-99757A344804}"/>
          </ac:spMkLst>
        </pc:spChg>
        <pc:spChg chg="mod ord">
          <ac:chgData name="Oehrli, Stefan" userId="3f36891e-f853-43e7-bcbc-2879a2513833" providerId="ADAL" clId="{BEB5DB81-D722-724F-85CE-75021972ADA7}" dt="2023-04-03T19:54:50.207" v="733" actId="700"/>
          <ac:spMkLst>
            <pc:docMk/>
            <pc:sldMk cId="545680952" sldId="471"/>
            <ac:spMk id="6" creationId="{876B435F-1241-E387-0E3B-C759EDCB74A2}"/>
          </ac:spMkLst>
        </pc:spChg>
        <pc:spChg chg="mod ord">
          <ac:chgData name="Oehrli, Stefan" userId="3f36891e-f853-43e7-bcbc-2879a2513833" providerId="ADAL" clId="{BEB5DB81-D722-724F-85CE-75021972ADA7}" dt="2023-04-03T19:54:50.207" v="733" actId="700"/>
          <ac:spMkLst>
            <pc:docMk/>
            <pc:sldMk cId="545680952" sldId="471"/>
            <ac:spMk id="7" creationId="{54344B74-8186-A6F7-4C9A-6FB029B1170F}"/>
          </ac:spMkLst>
        </pc:spChg>
        <pc:spChg chg="mod ord">
          <ac:chgData name="Oehrli, Stefan" userId="3f36891e-f853-43e7-bcbc-2879a2513833" providerId="ADAL" clId="{BEB5DB81-D722-724F-85CE-75021972ADA7}" dt="2023-04-03T20:32:24.775" v="1214" actId="114"/>
          <ac:spMkLst>
            <pc:docMk/>
            <pc:sldMk cId="545680952" sldId="471"/>
            <ac:spMk id="8" creationId="{AD765B08-EA1F-9773-F4D5-4A7378FF2C80}"/>
          </ac:spMkLst>
        </pc:spChg>
        <pc:spChg chg="mod ord">
          <ac:chgData name="Oehrli, Stefan" userId="3f36891e-f853-43e7-bcbc-2879a2513833" providerId="ADAL" clId="{BEB5DB81-D722-724F-85CE-75021972ADA7}" dt="2023-04-03T19:54:50.207" v="733" actId="700"/>
          <ac:spMkLst>
            <pc:docMk/>
            <pc:sldMk cId="545680952" sldId="471"/>
            <ac:spMk id="9" creationId="{41C1E998-12B4-EED0-C537-424C19392290}"/>
          </ac:spMkLst>
        </pc:spChg>
        <pc:spChg chg="add del mod">
          <ac:chgData name="Oehrli, Stefan" userId="3f36891e-f853-43e7-bcbc-2879a2513833" providerId="ADAL" clId="{BEB5DB81-D722-724F-85CE-75021972ADA7}" dt="2023-04-03T19:55:54.411" v="736"/>
          <ac:spMkLst>
            <pc:docMk/>
            <pc:sldMk cId="545680952" sldId="471"/>
            <ac:spMk id="10" creationId="{08F8DD7B-AFD2-348A-6CF2-3196E51295EC}"/>
          </ac:spMkLst>
        </pc:spChg>
        <pc:picChg chg="add del mod">
          <ac:chgData name="Oehrli, Stefan" userId="3f36891e-f853-43e7-bcbc-2879a2513833" providerId="ADAL" clId="{BEB5DB81-D722-724F-85CE-75021972ADA7}" dt="2023-04-03T19:55:53.299" v="735" actId="478"/>
          <ac:picMkLst>
            <pc:docMk/>
            <pc:sldMk cId="545680952" sldId="471"/>
            <ac:picMk id="3" creationId="{3F5D0FA2-7FDC-C88E-AEEA-53901A28AE3C}"/>
          </ac:picMkLst>
        </pc:picChg>
        <pc:picChg chg="add mod">
          <ac:chgData name="Oehrli, Stefan" userId="3f36891e-f853-43e7-bcbc-2879a2513833" providerId="ADAL" clId="{BEB5DB81-D722-724F-85CE-75021972ADA7}" dt="2023-04-03T20:01:10.905" v="933" actId="1076"/>
          <ac:picMkLst>
            <pc:docMk/>
            <pc:sldMk cId="545680952" sldId="471"/>
            <ac:picMk id="11" creationId="{F0244582-1FE8-291E-0000-8C885F39FC47}"/>
          </ac:picMkLst>
        </pc:picChg>
      </pc:sldChg>
      <pc:sldChg chg="addSp delSp modSp mod modClrScheme modAnim chgLayout">
        <pc:chgData name="Oehrli, Stefan" userId="3f36891e-f853-43e7-bcbc-2879a2513833" providerId="ADAL" clId="{BEB5DB81-D722-724F-85CE-75021972ADA7}" dt="2023-04-04T05:27:07.432" v="4258"/>
        <pc:sldMkLst>
          <pc:docMk/>
          <pc:sldMk cId="3036863141" sldId="472"/>
        </pc:sldMkLst>
        <pc:spChg chg="add mod ord">
          <ac:chgData name="Oehrli, Stefan" userId="3f36891e-f853-43e7-bcbc-2879a2513833" providerId="ADAL" clId="{BEB5DB81-D722-724F-85CE-75021972ADA7}" dt="2023-04-03T21:28:55.815" v="2628"/>
          <ac:spMkLst>
            <pc:docMk/>
            <pc:sldMk cId="3036863141" sldId="472"/>
            <ac:spMk id="2" creationId="{5B6A190F-E3F2-F6C0-EB51-368535B6210E}"/>
          </ac:spMkLst>
        </pc:spChg>
        <pc:spChg chg="add mod ord">
          <ac:chgData name="Oehrli, Stefan" userId="3f36891e-f853-43e7-bcbc-2879a2513833" providerId="ADAL" clId="{BEB5DB81-D722-724F-85CE-75021972ADA7}" dt="2023-04-03T21:29:17.567" v="2629"/>
          <ac:spMkLst>
            <pc:docMk/>
            <pc:sldMk cId="3036863141" sldId="472"/>
            <ac:spMk id="3" creationId="{B0901ECB-D5A0-0003-363D-35910B4E5326}"/>
          </ac:spMkLst>
        </pc:spChg>
        <pc:spChg chg="add del mod ord">
          <ac:chgData name="Oehrli, Stefan" userId="3f36891e-f853-43e7-bcbc-2879a2513833" providerId="ADAL" clId="{BEB5DB81-D722-724F-85CE-75021972ADA7}" dt="2023-04-03T21:28:27.765" v="2622"/>
          <ac:spMkLst>
            <pc:docMk/>
            <pc:sldMk cId="3036863141" sldId="472"/>
            <ac:spMk id="4" creationId="{380DA253-ABFA-1BD8-18C5-911396FEF62C}"/>
          </ac:spMkLst>
        </pc:spChg>
        <pc:spChg chg="mod ord">
          <ac:chgData name="Oehrli, Stefan" userId="3f36891e-f853-43e7-bcbc-2879a2513833" providerId="ADAL" clId="{BEB5DB81-D722-724F-85CE-75021972ADA7}" dt="2023-04-03T21:28:24.871" v="2621" actId="700"/>
          <ac:spMkLst>
            <pc:docMk/>
            <pc:sldMk cId="3036863141" sldId="472"/>
            <ac:spMk id="5" creationId="{12029315-EA9E-D291-2100-43D1174BA458}"/>
          </ac:spMkLst>
        </pc:spChg>
        <pc:spChg chg="mod ord">
          <ac:chgData name="Oehrli, Stefan" userId="3f36891e-f853-43e7-bcbc-2879a2513833" providerId="ADAL" clId="{BEB5DB81-D722-724F-85CE-75021972ADA7}" dt="2023-04-03T21:28:24.871" v="2621" actId="700"/>
          <ac:spMkLst>
            <pc:docMk/>
            <pc:sldMk cId="3036863141" sldId="472"/>
            <ac:spMk id="6" creationId="{8B1D37E2-BBEE-F900-072C-3FF3F33A9497}"/>
          </ac:spMkLst>
        </pc:spChg>
        <pc:spChg chg="del mod ord">
          <ac:chgData name="Oehrli, Stefan" userId="3f36891e-f853-43e7-bcbc-2879a2513833" providerId="ADAL" clId="{BEB5DB81-D722-724F-85CE-75021972ADA7}" dt="2023-04-03T21:28:24.871" v="2621" actId="700"/>
          <ac:spMkLst>
            <pc:docMk/>
            <pc:sldMk cId="3036863141" sldId="472"/>
            <ac:spMk id="7" creationId="{7AB64799-9857-3A1D-5502-8B28474D5315}"/>
          </ac:spMkLst>
        </pc:spChg>
        <pc:spChg chg="mod ord">
          <ac:chgData name="Oehrli, Stefan" userId="3f36891e-f853-43e7-bcbc-2879a2513833" providerId="ADAL" clId="{BEB5DB81-D722-724F-85CE-75021972ADA7}" dt="2023-04-04T05:27:00.374" v="4257" actId="404"/>
          <ac:spMkLst>
            <pc:docMk/>
            <pc:sldMk cId="3036863141" sldId="472"/>
            <ac:spMk id="8" creationId="{3138A1FC-DE2E-C99D-2FEE-ECEC2F901B58}"/>
          </ac:spMkLst>
        </pc:spChg>
        <pc:spChg chg="del mod ord">
          <ac:chgData name="Oehrli, Stefan" userId="3f36891e-f853-43e7-bcbc-2879a2513833" providerId="ADAL" clId="{BEB5DB81-D722-724F-85CE-75021972ADA7}" dt="2023-04-03T21:28:24.871" v="2621" actId="700"/>
          <ac:spMkLst>
            <pc:docMk/>
            <pc:sldMk cId="3036863141" sldId="472"/>
            <ac:spMk id="9" creationId="{461A9EF2-0A24-6C2E-E326-21C0D1E4802B}"/>
          </ac:spMkLst>
        </pc:spChg>
        <pc:picChg chg="add mod">
          <ac:chgData name="Oehrli, Stefan" userId="3f36891e-f853-43e7-bcbc-2879a2513833" providerId="ADAL" clId="{BEB5DB81-D722-724F-85CE-75021972ADA7}" dt="2023-04-03T21:28:38.769" v="2626" actId="1076"/>
          <ac:picMkLst>
            <pc:docMk/>
            <pc:sldMk cId="3036863141" sldId="472"/>
            <ac:picMk id="10" creationId="{0040DD61-E931-C2A0-C23A-69E299BB9403}"/>
          </ac:picMkLst>
        </pc:picChg>
      </pc:sldChg>
      <pc:sldChg chg="addSp delSp modSp del mod ord">
        <pc:chgData name="Oehrli, Stefan" userId="3f36891e-f853-43e7-bcbc-2879a2513833" providerId="ADAL" clId="{BEB5DB81-D722-724F-85CE-75021972ADA7}" dt="2023-04-04T07:33:13.574" v="5306" actId="2696"/>
        <pc:sldMkLst>
          <pc:docMk/>
          <pc:sldMk cId="2405720067" sldId="473"/>
        </pc:sldMkLst>
        <pc:spChg chg="add del mod">
          <ac:chgData name="Oehrli, Stefan" userId="3f36891e-f853-43e7-bcbc-2879a2513833" providerId="ADAL" clId="{BEB5DB81-D722-724F-85CE-75021972ADA7}" dt="2023-04-04T06:38:03.616" v="4402"/>
          <ac:spMkLst>
            <pc:docMk/>
            <pc:sldMk cId="2405720067" sldId="473"/>
            <ac:spMk id="2" creationId="{8C0C0734-D1D7-BBED-CED6-823BA76A7AD0}"/>
          </ac:spMkLst>
        </pc:spChg>
        <pc:spChg chg="mod">
          <ac:chgData name="Oehrli, Stefan" userId="3f36891e-f853-43e7-bcbc-2879a2513833" providerId="ADAL" clId="{BEB5DB81-D722-724F-85CE-75021972ADA7}" dt="2023-04-04T06:38:41.846" v="4449"/>
          <ac:spMkLst>
            <pc:docMk/>
            <pc:sldMk cId="2405720067" sldId="473"/>
            <ac:spMk id="7" creationId="{85B50D58-ADDC-D86F-1B86-FFD7746AF8B2}"/>
          </ac:spMkLst>
        </pc:spChg>
        <pc:spChg chg="del">
          <ac:chgData name="Oehrli, Stefan" userId="3f36891e-f853-43e7-bcbc-2879a2513833" providerId="ADAL" clId="{BEB5DB81-D722-724F-85CE-75021972ADA7}" dt="2023-04-03T20:36:13.658" v="1265"/>
          <ac:spMkLst>
            <pc:docMk/>
            <pc:sldMk cId="2405720067" sldId="473"/>
            <ac:spMk id="8" creationId="{DF6ADF7D-FF4F-5826-62C5-DD0E8DE620CD}"/>
          </ac:spMkLst>
        </pc:spChg>
        <pc:spChg chg="mod">
          <ac:chgData name="Oehrli, Stefan" userId="3f36891e-f853-43e7-bcbc-2879a2513833" providerId="ADAL" clId="{BEB5DB81-D722-724F-85CE-75021972ADA7}" dt="2023-04-04T06:39:52.086" v="4460"/>
          <ac:spMkLst>
            <pc:docMk/>
            <pc:sldMk cId="2405720067" sldId="473"/>
            <ac:spMk id="9" creationId="{F62B89D5-A706-6766-E77E-FAA051C79F0F}"/>
          </ac:spMkLst>
        </pc:spChg>
        <pc:spChg chg="add del mod">
          <ac:chgData name="Oehrli, Stefan" userId="3f36891e-f853-43e7-bcbc-2879a2513833" providerId="ADAL" clId="{BEB5DB81-D722-724F-85CE-75021972ADA7}" dt="2023-04-04T06:47:49.773" v="4464"/>
          <ac:spMkLst>
            <pc:docMk/>
            <pc:sldMk cId="2405720067" sldId="473"/>
            <ac:spMk id="10" creationId="{590486D5-F0F0-1DB3-BC95-14048CA6DA06}"/>
          </ac:spMkLst>
        </pc:spChg>
        <pc:spChg chg="add mod">
          <ac:chgData name="Oehrli, Stefan" userId="3f36891e-f853-43e7-bcbc-2879a2513833" providerId="ADAL" clId="{BEB5DB81-D722-724F-85CE-75021972ADA7}" dt="2023-04-04T07:25:25.301" v="5305"/>
          <ac:spMkLst>
            <pc:docMk/>
            <pc:sldMk cId="2405720067" sldId="473"/>
            <ac:spMk id="14" creationId="{49A31C2A-055B-D0A8-0498-8BFD1984C8EA}"/>
          </ac:spMkLst>
        </pc:spChg>
        <pc:picChg chg="add del mod">
          <ac:chgData name="Oehrli, Stefan" userId="3f36891e-f853-43e7-bcbc-2879a2513833" providerId="ADAL" clId="{BEB5DB81-D722-724F-85CE-75021972ADA7}" dt="2023-04-04T06:47:44.303" v="4461" actId="478"/>
          <ac:picMkLst>
            <pc:docMk/>
            <pc:sldMk cId="2405720067" sldId="473"/>
            <ac:picMk id="3" creationId="{A7A35FE7-6840-AA81-898F-DBEBA520D63D}"/>
          </ac:picMkLst>
        </pc:picChg>
        <pc:picChg chg="add del mod">
          <ac:chgData name="Oehrli, Stefan" userId="3f36891e-f853-43e7-bcbc-2879a2513833" providerId="ADAL" clId="{BEB5DB81-D722-724F-85CE-75021972ADA7}" dt="2023-04-04T06:47:48.043" v="4463"/>
          <ac:picMkLst>
            <pc:docMk/>
            <pc:sldMk cId="2405720067" sldId="473"/>
            <ac:picMk id="11" creationId="{39B81051-499E-82A5-E87E-3EEF97D8DB8B}"/>
          </ac:picMkLst>
        </pc:picChg>
        <pc:picChg chg="add del mod">
          <ac:chgData name="Oehrli, Stefan" userId="3f36891e-f853-43e7-bcbc-2879a2513833" providerId="ADAL" clId="{BEB5DB81-D722-724F-85CE-75021972ADA7}" dt="2023-04-04T07:25:13.698" v="5304" actId="478"/>
          <ac:picMkLst>
            <pc:docMk/>
            <pc:sldMk cId="2405720067" sldId="473"/>
            <ac:picMk id="12" creationId="{E95E7727-AEAD-7ED4-ADE1-E6DF5EC7539F}"/>
          </ac:picMkLst>
        </pc:picChg>
        <pc:picChg chg="add del mod">
          <ac:chgData name="Oehrli, Stefan" userId="3f36891e-f853-43e7-bcbc-2879a2513833" providerId="ADAL" clId="{BEB5DB81-D722-724F-85CE-75021972ADA7}" dt="2023-04-04T06:38:02.249" v="4401" actId="478"/>
          <ac:picMkLst>
            <pc:docMk/>
            <pc:sldMk cId="2405720067" sldId="473"/>
            <ac:picMk id="1026" creationId="{C119AC10-D50D-C11F-5827-DB0DF2660F01}"/>
          </ac:picMkLst>
        </pc:picChg>
      </pc:sldChg>
      <pc:sldChg chg="modSp del mod">
        <pc:chgData name="Oehrli, Stefan" userId="3f36891e-f853-43e7-bcbc-2879a2513833" providerId="ADAL" clId="{BEB5DB81-D722-724F-85CE-75021972ADA7}" dt="2023-04-04T08:35:50.479" v="6092" actId="2696"/>
        <pc:sldMkLst>
          <pc:docMk/>
          <pc:sldMk cId="2977534450" sldId="474"/>
        </pc:sldMkLst>
        <pc:spChg chg="mod">
          <ac:chgData name="Oehrli, Stefan" userId="3f36891e-f853-43e7-bcbc-2879a2513833" providerId="ADAL" clId="{BEB5DB81-D722-724F-85CE-75021972ADA7}" dt="2023-04-04T08:29:52.258" v="5741"/>
          <ac:spMkLst>
            <pc:docMk/>
            <pc:sldMk cId="2977534450" sldId="474"/>
            <ac:spMk id="7" creationId="{C124A808-16DB-889A-9FA2-0EC159F08028}"/>
          </ac:spMkLst>
        </pc:spChg>
        <pc:spChg chg="mod">
          <ac:chgData name="Oehrli, Stefan" userId="3f36891e-f853-43e7-bcbc-2879a2513833" providerId="ADAL" clId="{BEB5DB81-D722-724F-85CE-75021972ADA7}" dt="2023-04-04T08:35:45.510" v="6090" actId="21"/>
          <ac:spMkLst>
            <pc:docMk/>
            <pc:sldMk cId="2977534450" sldId="474"/>
            <ac:spMk id="8" creationId="{D6C69559-AFCC-9F44-3767-14E98B80048D}"/>
          </ac:spMkLst>
        </pc:spChg>
        <pc:spChg chg="mod">
          <ac:chgData name="Oehrli, Stefan" userId="3f36891e-f853-43e7-bcbc-2879a2513833" providerId="ADAL" clId="{BEB5DB81-D722-724F-85CE-75021972ADA7}" dt="2023-04-04T08:31:30.989" v="5775" actId="21"/>
          <ac:spMkLst>
            <pc:docMk/>
            <pc:sldMk cId="2977534450" sldId="474"/>
            <ac:spMk id="9" creationId="{F1F65E65-F395-1F1E-86BF-B9944CA8B1F8}"/>
          </ac:spMkLst>
        </pc:spChg>
      </pc:sldChg>
      <pc:sldChg chg="modSp del mod">
        <pc:chgData name="Oehrli, Stefan" userId="3f36891e-f853-43e7-bcbc-2879a2513833" providerId="ADAL" clId="{BEB5DB81-D722-724F-85CE-75021972ADA7}" dt="2023-04-04T05:55:59.554" v="4400" actId="2696"/>
        <pc:sldMkLst>
          <pc:docMk/>
          <pc:sldMk cId="786320037" sldId="475"/>
        </pc:sldMkLst>
        <pc:spChg chg="mod">
          <ac:chgData name="Oehrli, Stefan" userId="3f36891e-f853-43e7-bcbc-2879a2513833" providerId="ADAL" clId="{BEB5DB81-D722-724F-85CE-75021972ADA7}" dt="2023-04-03T20:48:44.843" v="1794"/>
          <ac:spMkLst>
            <pc:docMk/>
            <pc:sldMk cId="786320037" sldId="475"/>
            <ac:spMk id="7" creationId="{EEB4B357-7EAB-F585-A84A-4F95FA8BB24F}"/>
          </ac:spMkLst>
        </pc:spChg>
        <pc:spChg chg="mod">
          <ac:chgData name="Oehrli, Stefan" userId="3f36891e-f853-43e7-bcbc-2879a2513833" providerId="ADAL" clId="{BEB5DB81-D722-724F-85CE-75021972ADA7}" dt="2023-04-04T05:53:50.206" v="4342"/>
          <ac:spMkLst>
            <pc:docMk/>
            <pc:sldMk cId="786320037" sldId="475"/>
            <ac:spMk id="8" creationId="{BF8E3DEC-0F74-B67D-CB13-FB3B7013B74A}"/>
          </ac:spMkLst>
        </pc:spChg>
        <pc:spChg chg="mod">
          <ac:chgData name="Oehrli, Stefan" userId="3f36891e-f853-43e7-bcbc-2879a2513833" providerId="ADAL" clId="{BEB5DB81-D722-724F-85CE-75021972ADA7}" dt="2023-04-03T20:48:33.285" v="1793"/>
          <ac:spMkLst>
            <pc:docMk/>
            <pc:sldMk cId="786320037" sldId="475"/>
            <ac:spMk id="9" creationId="{05AB40B2-0AAB-812A-3DB8-3A75A22EE2CD}"/>
          </ac:spMkLst>
        </pc:spChg>
      </pc:sldChg>
      <pc:sldChg chg="addSp delSp modSp mod ord modClrScheme chgLayout">
        <pc:chgData name="Oehrli, Stefan" userId="3f36891e-f853-43e7-bcbc-2879a2513833" providerId="ADAL" clId="{BEB5DB81-D722-724F-85CE-75021972ADA7}" dt="2023-04-03T21:24:37.423" v="2620" actId="20577"/>
        <pc:sldMkLst>
          <pc:docMk/>
          <pc:sldMk cId="2614753443" sldId="476"/>
        </pc:sldMkLst>
        <pc:spChg chg="add mod ord">
          <ac:chgData name="Oehrli, Stefan" userId="3f36891e-f853-43e7-bcbc-2879a2513833" providerId="ADAL" clId="{BEB5DB81-D722-724F-85CE-75021972ADA7}" dt="2023-04-03T21:24:37.423" v="2620" actId="20577"/>
          <ac:spMkLst>
            <pc:docMk/>
            <pc:sldMk cId="2614753443" sldId="476"/>
            <ac:spMk id="2" creationId="{EC543CBB-3DEA-BAD9-A51D-BA4890B74650}"/>
          </ac:spMkLst>
        </pc:spChg>
        <pc:spChg chg="add mod ord">
          <ac:chgData name="Oehrli, Stefan" userId="3f36891e-f853-43e7-bcbc-2879a2513833" providerId="ADAL" clId="{BEB5DB81-D722-724F-85CE-75021972ADA7}" dt="2023-04-03T21:20:40.099" v="2472" actId="20577"/>
          <ac:spMkLst>
            <pc:docMk/>
            <pc:sldMk cId="2614753443" sldId="476"/>
            <ac:spMk id="3" creationId="{953EBBEF-9F80-1E50-7E37-1BA1E49CA4C7}"/>
          </ac:spMkLst>
        </pc:spChg>
        <pc:spChg chg="add del mod ord">
          <ac:chgData name="Oehrli, Stefan" userId="3f36891e-f853-43e7-bcbc-2879a2513833" providerId="ADAL" clId="{BEB5DB81-D722-724F-85CE-75021972ADA7}" dt="2023-04-03T21:15:46.064" v="2405"/>
          <ac:spMkLst>
            <pc:docMk/>
            <pc:sldMk cId="2614753443" sldId="476"/>
            <ac:spMk id="4" creationId="{F08469E9-72D1-E271-48A0-59C2EE260191}"/>
          </ac:spMkLst>
        </pc:spChg>
        <pc:spChg chg="mod ord">
          <ac:chgData name="Oehrli, Stefan" userId="3f36891e-f853-43e7-bcbc-2879a2513833" providerId="ADAL" clId="{BEB5DB81-D722-724F-85CE-75021972ADA7}" dt="2023-04-03T21:14:16.088" v="2402" actId="700"/>
          <ac:spMkLst>
            <pc:docMk/>
            <pc:sldMk cId="2614753443" sldId="476"/>
            <ac:spMk id="5" creationId="{41B17600-1BC2-33E1-93E8-56FB18BCEB06}"/>
          </ac:spMkLst>
        </pc:spChg>
        <pc:spChg chg="mod ord">
          <ac:chgData name="Oehrli, Stefan" userId="3f36891e-f853-43e7-bcbc-2879a2513833" providerId="ADAL" clId="{BEB5DB81-D722-724F-85CE-75021972ADA7}" dt="2023-04-03T21:14:16.088" v="2402" actId="700"/>
          <ac:spMkLst>
            <pc:docMk/>
            <pc:sldMk cId="2614753443" sldId="476"/>
            <ac:spMk id="6" creationId="{9327615F-79FA-0A0A-734E-43EC7CC22164}"/>
          </ac:spMkLst>
        </pc:spChg>
        <pc:spChg chg="mod ord">
          <ac:chgData name="Oehrli, Stefan" userId="3f36891e-f853-43e7-bcbc-2879a2513833" providerId="ADAL" clId="{BEB5DB81-D722-724F-85CE-75021972ADA7}" dt="2023-04-03T21:14:16.088" v="2402" actId="700"/>
          <ac:spMkLst>
            <pc:docMk/>
            <pc:sldMk cId="2614753443" sldId="476"/>
            <ac:spMk id="7" creationId="{FDCE342E-9C74-44D0-C5AF-5584031EAB83}"/>
          </ac:spMkLst>
        </pc:spChg>
        <pc:spChg chg="del mod ord">
          <ac:chgData name="Oehrli, Stefan" userId="3f36891e-f853-43e7-bcbc-2879a2513833" providerId="ADAL" clId="{BEB5DB81-D722-724F-85CE-75021972ADA7}" dt="2023-04-03T21:14:16.088" v="2402" actId="700"/>
          <ac:spMkLst>
            <pc:docMk/>
            <pc:sldMk cId="2614753443" sldId="476"/>
            <ac:spMk id="8" creationId="{F076258F-E499-5848-1A39-DA9C713AFB55}"/>
          </ac:spMkLst>
        </pc:spChg>
        <pc:spChg chg="del mod ord">
          <ac:chgData name="Oehrli, Stefan" userId="3f36891e-f853-43e7-bcbc-2879a2513833" providerId="ADAL" clId="{BEB5DB81-D722-724F-85CE-75021972ADA7}" dt="2023-04-03T21:14:16.088" v="2402" actId="700"/>
          <ac:spMkLst>
            <pc:docMk/>
            <pc:sldMk cId="2614753443" sldId="476"/>
            <ac:spMk id="9" creationId="{571C7F35-6884-EB5A-4942-D90FC4202101}"/>
          </ac:spMkLst>
        </pc:spChg>
        <pc:spChg chg="add mod">
          <ac:chgData name="Oehrli, Stefan" userId="3f36891e-f853-43e7-bcbc-2879a2513833" providerId="ADAL" clId="{BEB5DB81-D722-724F-85CE-75021972ADA7}" dt="2023-04-03T21:18:31.271" v="2435" actId="1076"/>
          <ac:spMkLst>
            <pc:docMk/>
            <pc:sldMk cId="2614753443" sldId="476"/>
            <ac:spMk id="10" creationId="{A9A29765-6356-5589-AE03-A490DDE27894}"/>
          </ac:spMkLst>
        </pc:spChg>
        <pc:picChg chg="add mod">
          <ac:chgData name="Oehrli, Stefan" userId="3f36891e-f853-43e7-bcbc-2879a2513833" providerId="ADAL" clId="{BEB5DB81-D722-724F-85CE-75021972ADA7}" dt="2023-04-03T21:15:55.275" v="2406" actId="1440"/>
          <ac:picMkLst>
            <pc:docMk/>
            <pc:sldMk cId="2614753443" sldId="476"/>
            <ac:picMk id="2050" creationId="{CA0E5F7A-2072-05CE-3D9F-7739E74E9459}"/>
          </ac:picMkLst>
        </pc:picChg>
      </pc:sldChg>
      <pc:sldChg chg="addSp delSp modSp mod ord modClrScheme chgLayout">
        <pc:chgData name="Oehrli, Stefan" userId="3f36891e-f853-43e7-bcbc-2879a2513833" providerId="ADAL" clId="{BEB5DB81-D722-724F-85CE-75021972ADA7}" dt="2023-04-04T04:51:33.207" v="3528" actId="20577"/>
        <pc:sldMkLst>
          <pc:docMk/>
          <pc:sldMk cId="1408013480" sldId="477"/>
        </pc:sldMkLst>
        <pc:spChg chg="mod ord">
          <ac:chgData name="Oehrli, Stefan" userId="3f36891e-f853-43e7-bcbc-2879a2513833" providerId="ADAL" clId="{BEB5DB81-D722-724F-85CE-75021972ADA7}" dt="2023-04-04T04:38:34.965" v="3210" actId="700"/>
          <ac:spMkLst>
            <pc:docMk/>
            <pc:sldMk cId="1408013480" sldId="477"/>
            <ac:spMk id="2" creationId="{2DA3416A-D838-4C12-A22B-2C75D411925F}"/>
          </ac:spMkLst>
        </pc:spChg>
        <pc:spChg chg="del mod ord">
          <ac:chgData name="Oehrli, Stefan" userId="3f36891e-f853-43e7-bcbc-2879a2513833" providerId="ADAL" clId="{BEB5DB81-D722-724F-85CE-75021972ADA7}" dt="2023-04-04T04:38:34.965" v="3210" actId="700"/>
          <ac:spMkLst>
            <pc:docMk/>
            <pc:sldMk cId="1408013480" sldId="477"/>
            <ac:spMk id="3" creationId="{F3EC1BE7-15DA-A7CA-C2B5-6D73ADC1AA24}"/>
          </ac:spMkLst>
        </pc:spChg>
        <pc:spChg chg="mod ord">
          <ac:chgData name="Oehrli, Stefan" userId="3f36891e-f853-43e7-bcbc-2879a2513833" providerId="ADAL" clId="{BEB5DB81-D722-724F-85CE-75021972ADA7}" dt="2023-04-04T04:38:34.965" v="3210" actId="700"/>
          <ac:spMkLst>
            <pc:docMk/>
            <pc:sldMk cId="1408013480" sldId="477"/>
            <ac:spMk id="4" creationId="{7D6D760A-E161-32D9-A581-6DBC6C5031AB}"/>
          </ac:spMkLst>
        </pc:spChg>
        <pc:spChg chg="mod ord">
          <ac:chgData name="Oehrli, Stefan" userId="3f36891e-f853-43e7-bcbc-2879a2513833" providerId="ADAL" clId="{BEB5DB81-D722-724F-85CE-75021972ADA7}" dt="2023-04-04T04:38:34.965" v="3210" actId="700"/>
          <ac:spMkLst>
            <pc:docMk/>
            <pc:sldMk cId="1408013480" sldId="477"/>
            <ac:spMk id="5" creationId="{8EDB13EE-C3BA-0CB5-408F-FFC511E76E08}"/>
          </ac:spMkLst>
        </pc:spChg>
        <pc:spChg chg="mod ord">
          <ac:chgData name="Oehrli, Stefan" userId="3f36891e-f853-43e7-bcbc-2879a2513833" providerId="ADAL" clId="{BEB5DB81-D722-724F-85CE-75021972ADA7}" dt="2023-04-04T04:38:34.965" v="3210" actId="700"/>
          <ac:spMkLst>
            <pc:docMk/>
            <pc:sldMk cId="1408013480" sldId="477"/>
            <ac:spMk id="6" creationId="{161A59BD-1FE2-B67A-20B0-6B46100EFDD9}"/>
          </ac:spMkLst>
        </pc:spChg>
        <pc:spChg chg="add del mod ord">
          <ac:chgData name="Oehrli, Stefan" userId="3f36891e-f853-43e7-bcbc-2879a2513833" providerId="ADAL" clId="{BEB5DB81-D722-724F-85CE-75021972ADA7}" dt="2023-04-04T04:38:36.528" v="3211"/>
          <ac:spMkLst>
            <pc:docMk/>
            <pc:sldMk cId="1408013480" sldId="477"/>
            <ac:spMk id="7" creationId="{AF31C4F1-F5E9-C5CE-611D-A5D778CC0250}"/>
          </ac:spMkLst>
        </pc:spChg>
        <pc:spChg chg="add mod ord">
          <ac:chgData name="Oehrli, Stefan" userId="3f36891e-f853-43e7-bcbc-2879a2513833" providerId="ADAL" clId="{BEB5DB81-D722-724F-85CE-75021972ADA7}" dt="2023-04-04T04:51:33.207" v="3528" actId="20577"/>
          <ac:spMkLst>
            <pc:docMk/>
            <pc:sldMk cId="1408013480" sldId="477"/>
            <ac:spMk id="8" creationId="{BA993795-5C05-9E5B-D605-ABC939A17BC6}"/>
          </ac:spMkLst>
        </pc:spChg>
        <pc:picChg chg="add mod">
          <ac:chgData name="Oehrli, Stefan" userId="3f36891e-f853-43e7-bcbc-2879a2513833" providerId="ADAL" clId="{BEB5DB81-D722-724F-85CE-75021972ADA7}" dt="2023-04-04T04:38:45.871" v="3214" actId="1076"/>
          <ac:picMkLst>
            <pc:docMk/>
            <pc:sldMk cId="1408013480" sldId="477"/>
            <ac:picMk id="9" creationId="{E017896B-7498-4A96-DAC3-4B1ACC882EBA}"/>
          </ac:picMkLst>
        </pc:picChg>
      </pc:sldChg>
      <pc:sldChg chg="addSp delSp modSp mod ord modClrScheme chgLayout">
        <pc:chgData name="Oehrli, Stefan" userId="3f36891e-f853-43e7-bcbc-2879a2513833" providerId="ADAL" clId="{BEB5DB81-D722-724F-85CE-75021972ADA7}" dt="2023-04-04T05:14:25.885" v="3846" actId="113"/>
        <pc:sldMkLst>
          <pc:docMk/>
          <pc:sldMk cId="1271595410" sldId="478"/>
        </pc:sldMkLst>
        <pc:spChg chg="mod ord">
          <ac:chgData name="Oehrli, Stefan" userId="3f36891e-f853-43e7-bcbc-2879a2513833" providerId="ADAL" clId="{BEB5DB81-D722-724F-85CE-75021972ADA7}" dt="2023-04-04T05:09:26.815" v="3562" actId="700"/>
          <ac:spMkLst>
            <pc:docMk/>
            <pc:sldMk cId="1271595410" sldId="478"/>
            <ac:spMk id="2" creationId="{233874A5-5D74-D776-5932-2BDE67F283F7}"/>
          </ac:spMkLst>
        </pc:spChg>
        <pc:spChg chg="del mod ord">
          <ac:chgData name="Oehrli, Stefan" userId="3f36891e-f853-43e7-bcbc-2879a2513833" providerId="ADAL" clId="{BEB5DB81-D722-724F-85CE-75021972ADA7}" dt="2023-04-04T05:09:26.815" v="3562" actId="700"/>
          <ac:spMkLst>
            <pc:docMk/>
            <pc:sldMk cId="1271595410" sldId="478"/>
            <ac:spMk id="3" creationId="{48412A47-DD28-6775-461A-1CF95EEA0642}"/>
          </ac:spMkLst>
        </pc:spChg>
        <pc:spChg chg="mod ord">
          <ac:chgData name="Oehrli, Stefan" userId="3f36891e-f853-43e7-bcbc-2879a2513833" providerId="ADAL" clId="{BEB5DB81-D722-724F-85CE-75021972ADA7}" dt="2023-04-04T05:09:26.815" v="3562" actId="700"/>
          <ac:spMkLst>
            <pc:docMk/>
            <pc:sldMk cId="1271595410" sldId="478"/>
            <ac:spMk id="4" creationId="{41DFAE58-1DC3-9D11-B348-F28BF14C9D7F}"/>
          </ac:spMkLst>
        </pc:spChg>
        <pc:spChg chg="mod ord">
          <ac:chgData name="Oehrli, Stefan" userId="3f36891e-f853-43e7-bcbc-2879a2513833" providerId="ADAL" clId="{BEB5DB81-D722-724F-85CE-75021972ADA7}" dt="2023-04-04T05:09:26.815" v="3562" actId="700"/>
          <ac:spMkLst>
            <pc:docMk/>
            <pc:sldMk cId="1271595410" sldId="478"/>
            <ac:spMk id="5" creationId="{2ED41217-9816-A485-7235-901CB88803B9}"/>
          </ac:spMkLst>
        </pc:spChg>
        <pc:spChg chg="mod ord">
          <ac:chgData name="Oehrli, Stefan" userId="3f36891e-f853-43e7-bcbc-2879a2513833" providerId="ADAL" clId="{BEB5DB81-D722-724F-85CE-75021972ADA7}" dt="2023-04-04T05:09:26.815" v="3562" actId="700"/>
          <ac:spMkLst>
            <pc:docMk/>
            <pc:sldMk cId="1271595410" sldId="478"/>
            <ac:spMk id="6" creationId="{AC854395-20A2-E5BD-B446-965077EE2B3C}"/>
          </ac:spMkLst>
        </pc:spChg>
        <pc:spChg chg="add mod ord">
          <ac:chgData name="Oehrli, Stefan" userId="3f36891e-f853-43e7-bcbc-2879a2513833" providerId="ADAL" clId="{BEB5DB81-D722-724F-85CE-75021972ADA7}" dt="2023-04-04T05:14:25.885" v="3846" actId="113"/>
          <ac:spMkLst>
            <pc:docMk/>
            <pc:sldMk cId="1271595410" sldId="478"/>
            <ac:spMk id="7" creationId="{8E3C75D1-6BF8-CC31-79E1-C4D6EAAB1052}"/>
          </ac:spMkLst>
        </pc:spChg>
        <pc:spChg chg="add del mod ord">
          <ac:chgData name="Oehrli, Stefan" userId="3f36891e-f853-43e7-bcbc-2879a2513833" providerId="ADAL" clId="{BEB5DB81-D722-724F-85CE-75021972ADA7}" dt="2023-04-04T05:09:28.868" v="3563"/>
          <ac:spMkLst>
            <pc:docMk/>
            <pc:sldMk cId="1271595410" sldId="478"/>
            <ac:spMk id="8" creationId="{B6718D16-2125-723D-5921-E8A5311DC6C0}"/>
          </ac:spMkLst>
        </pc:spChg>
        <pc:picChg chg="add mod">
          <ac:chgData name="Oehrli, Stefan" userId="3f36891e-f853-43e7-bcbc-2879a2513833" providerId="ADAL" clId="{BEB5DB81-D722-724F-85CE-75021972ADA7}" dt="2023-04-04T05:09:37.564" v="3566" actId="1076"/>
          <ac:picMkLst>
            <pc:docMk/>
            <pc:sldMk cId="1271595410" sldId="478"/>
            <ac:picMk id="9" creationId="{FFCBB4B8-DF5B-5388-889E-CE9BF0546A72}"/>
          </ac:picMkLst>
        </pc:picChg>
      </pc:sldChg>
      <pc:sldChg chg="addSp delSp modSp add del mod ord modClrScheme chgLayout">
        <pc:chgData name="Oehrli, Stefan" userId="3f36891e-f853-43e7-bcbc-2879a2513833" providerId="ADAL" clId="{BEB5DB81-D722-724F-85CE-75021972ADA7}" dt="2023-04-03T19:30:21.501" v="243" actId="2696"/>
        <pc:sldMkLst>
          <pc:docMk/>
          <pc:sldMk cId="1985595969" sldId="479"/>
        </pc:sldMkLst>
        <pc:spChg chg="add mod ord">
          <ac:chgData name="Oehrli, Stefan" userId="3f36891e-f853-43e7-bcbc-2879a2513833" providerId="ADAL" clId="{BEB5DB81-D722-724F-85CE-75021972ADA7}" dt="2023-04-03T19:20:30.425" v="235" actId="700"/>
          <ac:spMkLst>
            <pc:docMk/>
            <pc:sldMk cId="1985595969" sldId="479"/>
            <ac:spMk id="2" creationId="{D5AEC11B-89AD-EA7F-3A75-192AE6FDCDDD}"/>
          </ac:spMkLst>
        </pc:spChg>
        <pc:spChg chg="add del mod ord">
          <ac:chgData name="Oehrli, Stefan" userId="3f36891e-f853-43e7-bcbc-2879a2513833" providerId="ADAL" clId="{BEB5DB81-D722-724F-85CE-75021972ADA7}" dt="2023-04-03T19:15:29.595" v="163"/>
          <ac:spMkLst>
            <pc:docMk/>
            <pc:sldMk cId="1985595969" sldId="479"/>
            <ac:spMk id="3" creationId="{F611CBC8-5CEC-7AF0-3F0D-66BD40092E27}"/>
          </ac:spMkLst>
        </pc:spChg>
        <pc:spChg chg="mod ord">
          <ac:chgData name="Oehrli, Stefan" userId="3f36891e-f853-43e7-bcbc-2879a2513833" providerId="ADAL" clId="{BEB5DB81-D722-724F-85CE-75021972ADA7}" dt="2023-04-03T19:20:30.425" v="235" actId="700"/>
          <ac:spMkLst>
            <pc:docMk/>
            <pc:sldMk cId="1985595969" sldId="479"/>
            <ac:spMk id="5" creationId="{3DA20614-23DB-259A-331D-99757A344804}"/>
          </ac:spMkLst>
        </pc:spChg>
        <pc:spChg chg="mod ord">
          <ac:chgData name="Oehrli, Stefan" userId="3f36891e-f853-43e7-bcbc-2879a2513833" providerId="ADAL" clId="{BEB5DB81-D722-724F-85CE-75021972ADA7}" dt="2023-04-03T19:20:30.425" v="235" actId="700"/>
          <ac:spMkLst>
            <pc:docMk/>
            <pc:sldMk cId="1985595969" sldId="479"/>
            <ac:spMk id="6" creationId="{876B435F-1241-E387-0E3B-C759EDCB74A2}"/>
          </ac:spMkLst>
        </pc:spChg>
        <pc:spChg chg="mod ord">
          <ac:chgData name="Oehrli, Stefan" userId="3f36891e-f853-43e7-bcbc-2879a2513833" providerId="ADAL" clId="{BEB5DB81-D722-724F-85CE-75021972ADA7}" dt="2023-04-03T19:20:30.425" v="235" actId="700"/>
          <ac:spMkLst>
            <pc:docMk/>
            <pc:sldMk cId="1985595969" sldId="479"/>
            <ac:spMk id="7" creationId="{54344B74-8186-A6F7-4C9A-6FB029B1170F}"/>
          </ac:spMkLst>
        </pc:spChg>
        <pc:spChg chg="del mod ord">
          <ac:chgData name="Oehrli, Stefan" userId="3f36891e-f853-43e7-bcbc-2879a2513833" providerId="ADAL" clId="{BEB5DB81-D722-724F-85CE-75021972ADA7}" dt="2023-04-03T19:09:18.098" v="162" actId="700"/>
          <ac:spMkLst>
            <pc:docMk/>
            <pc:sldMk cId="1985595969" sldId="479"/>
            <ac:spMk id="8" creationId="{AD765B08-EA1F-9773-F4D5-4A7378FF2C80}"/>
          </ac:spMkLst>
        </pc:spChg>
        <pc:spChg chg="mod ord">
          <ac:chgData name="Oehrli, Stefan" userId="3f36891e-f853-43e7-bcbc-2879a2513833" providerId="ADAL" clId="{BEB5DB81-D722-724F-85CE-75021972ADA7}" dt="2023-04-03T19:30:17.744" v="242" actId="21"/>
          <ac:spMkLst>
            <pc:docMk/>
            <pc:sldMk cId="1985595969" sldId="479"/>
            <ac:spMk id="9" creationId="{41C1E998-12B4-EED0-C537-424C19392290}"/>
          </ac:spMkLst>
        </pc:spChg>
        <pc:spChg chg="add del mod">
          <ac:chgData name="Oehrli, Stefan" userId="3f36891e-f853-43e7-bcbc-2879a2513833" providerId="ADAL" clId="{BEB5DB81-D722-724F-85CE-75021972ADA7}" dt="2023-04-03T19:16:31.965" v="165"/>
          <ac:spMkLst>
            <pc:docMk/>
            <pc:sldMk cId="1985595969" sldId="479"/>
            <ac:spMk id="11" creationId="{C533C01A-2C15-6EFA-BDF3-413DEF40A697}"/>
          </ac:spMkLst>
        </pc:spChg>
        <pc:spChg chg="add del mod">
          <ac:chgData name="Oehrli, Stefan" userId="3f36891e-f853-43e7-bcbc-2879a2513833" providerId="ADAL" clId="{BEB5DB81-D722-724F-85CE-75021972ADA7}" dt="2023-04-03T19:20:18.037" v="232" actId="700"/>
          <ac:spMkLst>
            <pc:docMk/>
            <pc:sldMk cId="1985595969" sldId="479"/>
            <ac:spMk id="14" creationId="{C498AF99-4865-F4A3-474D-C45DB0D91406}"/>
          </ac:spMkLst>
        </pc:spChg>
        <pc:spChg chg="add del mod ord">
          <ac:chgData name="Oehrli, Stefan" userId="3f36891e-f853-43e7-bcbc-2879a2513833" providerId="ADAL" clId="{BEB5DB81-D722-724F-85CE-75021972ADA7}" dt="2023-04-03T19:20:27.330" v="234" actId="700"/>
          <ac:spMkLst>
            <pc:docMk/>
            <pc:sldMk cId="1985595969" sldId="479"/>
            <ac:spMk id="15" creationId="{7D7DB18D-C3B5-6333-A806-28EE11D4F016}"/>
          </ac:spMkLst>
        </pc:spChg>
        <pc:spChg chg="add mod">
          <ac:chgData name="Oehrli, Stefan" userId="3f36891e-f853-43e7-bcbc-2879a2513833" providerId="ADAL" clId="{BEB5DB81-D722-724F-85CE-75021972ADA7}" dt="2023-04-03T19:20:21.242" v="233" actId="767"/>
          <ac:spMkLst>
            <pc:docMk/>
            <pc:sldMk cId="1985595969" sldId="479"/>
            <ac:spMk id="16" creationId="{05D3DC33-9929-C59E-682C-A31BEF26201C}"/>
          </ac:spMkLst>
        </pc:spChg>
        <pc:spChg chg="add mod ord">
          <ac:chgData name="Oehrli, Stefan" userId="3f36891e-f853-43e7-bcbc-2879a2513833" providerId="ADAL" clId="{BEB5DB81-D722-724F-85CE-75021972ADA7}" dt="2023-04-03T19:20:30.425" v="235" actId="700"/>
          <ac:spMkLst>
            <pc:docMk/>
            <pc:sldMk cId="1985595969" sldId="479"/>
            <ac:spMk id="17" creationId="{23E0DE62-BB77-A98F-970E-F77C3A153C6A}"/>
          </ac:spMkLst>
        </pc:spChg>
        <pc:picChg chg="add del mod">
          <ac:chgData name="Oehrli, Stefan" userId="3f36891e-f853-43e7-bcbc-2879a2513833" providerId="ADAL" clId="{BEB5DB81-D722-724F-85CE-75021972ADA7}" dt="2023-04-03T19:16:30.850" v="164" actId="478"/>
          <ac:picMkLst>
            <pc:docMk/>
            <pc:sldMk cId="1985595969" sldId="479"/>
            <ac:picMk id="4" creationId="{5A21C428-23FA-A5D3-E34B-3FE294B0C667}"/>
          </ac:picMkLst>
        </pc:picChg>
        <pc:picChg chg="add del mod">
          <ac:chgData name="Oehrli, Stefan" userId="3f36891e-f853-43e7-bcbc-2879a2513833" providerId="ADAL" clId="{BEB5DB81-D722-724F-85CE-75021972ADA7}" dt="2023-04-03T19:20:12.362" v="231" actId="21"/>
          <ac:picMkLst>
            <pc:docMk/>
            <pc:sldMk cId="1985595969" sldId="479"/>
            <ac:picMk id="12" creationId="{1298D8D0-834A-AFE5-84EE-3F89092AB0C7}"/>
          </ac:picMkLst>
        </pc:picChg>
      </pc:sldChg>
      <pc:sldChg chg="addSp delSp modSp new mod chgLayout">
        <pc:chgData name="Oehrli, Stefan" userId="3f36891e-f853-43e7-bcbc-2879a2513833" providerId="ADAL" clId="{BEB5DB81-D722-724F-85CE-75021972ADA7}" dt="2023-04-04T18:33:52.092" v="6260" actId="20577"/>
        <pc:sldMkLst>
          <pc:docMk/>
          <pc:sldMk cId="4239886515" sldId="480"/>
        </pc:sldMkLst>
        <pc:spChg chg="del mod ord">
          <ac:chgData name="Oehrli, Stefan" userId="3f36891e-f853-43e7-bcbc-2879a2513833" providerId="ADAL" clId="{BEB5DB81-D722-724F-85CE-75021972ADA7}" dt="2023-04-03T13:03:58.775" v="7" actId="700"/>
          <ac:spMkLst>
            <pc:docMk/>
            <pc:sldMk cId="4239886515" sldId="480"/>
            <ac:spMk id="2" creationId="{4AA560AA-A67C-F2B3-8970-11906A4131DE}"/>
          </ac:spMkLst>
        </pc:spChg>
        <pc:spChg chg="add mod ord">
          <ac:chgData name="Oehrli, Stefan" userId="3f36891e-f853-43e7-bcbc-2879a2513833" providerId="ADAL" clId="{BEB5DB81-D722-724F-85CE-75021972ADA7}" dt="2023-04-03T13:05:20.027" v="9"/>
          <ac:spMkLst>
            <pc:docMk/>
            <pc:sldMk cId="4239886515" sldId="480"/>
            <ac:spMk id="3" creationId="{1CFF8D79-E5D0-CB92-E5C1-9AB31A6E8C25}"/>
          </ac:spMkLst>
        </pc:spChg>
        <pc:spChg chg="add mod ord">
          <ac:chgData name="Oehrli, Stefan" userId="3f36891e-f853-43e7-bcbc-2879a2513833" providerId="ADAL" clId="{BEB5DB81-D722-724F-85CE-75021972ADA7}" dt="2023-04-04T18:33:52.092" v="6260" actId="20577"/>
          <ac:spMkLst>
            <pc:docMk/>
            <pc:sldMk cId="4239886515" sldId="480"/>
            <ac:spMk id="4" creationId="{F4D16C22-C1BC-AD85-0A01-6D918C31FBC0}"/>
          </ac:spMkLst>
        </pc:spChg>
        <pc:spChg chg="add mod ord">
          <ac:chgData name="Oehrli, Stefan" userId="3f36891e-f853-43e7-bcbc-2879a2513833" providerId="ADAL" clId="{BEB5DB81-D722-724F-85CE-75021972ADA7}" dt="2023-04-03T21:06:29.567" v="2285" actId="20577"/>
          <ac:spMkLst>
            <pc:docMk/>
            <pc:sldMk cId="4239886515" sldId="480"/>
            <ac:spMk id="5" creationId="{81432748-12E5-D009-5764-A6F202D8D5C1}"/>
          </ac:spMkLst>
        </pc:spChg>
      </pc:sldChg>
      <pc:sldChg chg="modSp add mod ord">
        <pc:chgData name="Oehrli, Stefan" userId="3f36891e-f853-43e7-bcbc-2879a2513833" providerId="ADAL" clId="{BEB5DB81-D722-724F-85CE-75021972ADA7}" dt="2023-04-03T19:18:18.574" v="178" actId="20578"/>
        <pc:sldMkLst>
          <pc:docMk/>
          <pc:sldMk cId="1928709485" sldId="481"/>
        </pc:sldMkLst>
        <pc:spChg chg="mod">
          <ac:chgData name="Oehrli, Stefan" userId="3f36891e-f853-43e7-bcbc-2879a2513833" providerId="ADAL" clId="{BEB5DB81-D722-724F-85CE-75021972ADA7}" dt="2023-04-03T13:07:43.314" v="82" actId="20577"/>
          <ac:spMkLst>
            <pc:docMk/>
            <pc:sldMk cId="1928709485" sldId="481"/>
            <ac:spMk id="2" creationId="{6B7D050A-F3DB-4B0A-8C3E-8F4D3EE9CC12}"/>
          </ac:spMkLst>
        </pc:spChg>
      </pc:sldChg>
      <pc:sldChg chg="addSp delSp modSp new mod modClrScheme chgLayout">
        <pc:chgData name="Oehrli, Stefan" userId="3f36891e-f853-43e7-bcbc-2879a2513833" providerId="ADAL" clId="{BEB5DB81-D722-724F-85CE-75021972ADA7}" dt="2023-04-03T20:46:12.965" v="1717" actId="20577"/>
        <pc:sldMkLst>
          <pc:docMk/>
          <pc:sldMk cId="4174432396" sldId="482"/>
        </pc:sldMkLst>
        <pc:spChg chg="mod ord">
          <ac:chgData name="Oehrli, Stefan" userId="3f36891e-f853-43e7-bcbc-2879a2513833" providerId="ADAL" clId="{BEB5DB81-D722-724F-85CE-75021972ADA7}" dt="2023-04-03T20:34:55.467" v="1215" actId="700"/>
          <ac:spMkLst>
            <pc:docMk/>
            <pc:sldMk cId="4174432396" sldId="482"/>
            <ac:spMk id="2" creationId="{25558306-403D-6C14-0D47-BD5150E42E84}"/>
          </ac:spMkLst>
        </pc:spChg>
        <pc:spChg chg="mod ord">
          <ac:chgData name="Oehrli, Stefan" userId="3f36891e-f853-43e7-bcbc-2879a2513833" providerId="ADAL" clId="{BEB5DB81-D722-724F-85CE-75021972ADA7}" dt="2023-04-03T20:46:12.965" v="1717" actId="20577"/>
          <ac:spMkLst>
            <pc:docMk/>
            <pc:sldMk cId="4174432396" sldId="482"/>
            <ac:spMk id="3" creationId="{8D291947-2B30-4181-6810-2FEC406B0DB7}"/>
          </ac:spMkLst>
        </pc:spChg>
        <pc:spChg chg="mod ord">
          <ac:chgData name="Oehrli, Stefan" userId="3f36891e-f853-43e7-bcbc-2879a2513833" providerId="ADAL" clId="{BEB5DB81-D722-724F-85CE-75021972ADA7}" dt="2023-04-03T20:34:55.467" v="1215" actId="700"/>
          <ac:spMkLst>
            <pc:docMk/>
            <pc:sldMk cId="4174432396" sldId="482"/>
            <ac:spMk id="4" creationId="{3F24D6B6-172A-1A07-9C6D-823D25A27FB9}"/>
          </ac:spMkLst>
        </pc:spChg>
        <pc:spChg chg="mod ord">
          <ac:chgData name="Oehrli, Stefan" userId="3f36891e-f853-43e7-bcbc-2879a2513833" providerId="ADAL" clId="{BEB5DB81-D722-724F-85CE-75021972ADA7}" dt="2023-04-03T20:34:55.467" v="1215" actId="700"/>
          <ac:spMkLst>
            <pc:docMk/>
            <pc:sldMk cId="4174432396" sldId="482"/>
            <ac:spMk id="5" creationId="{8E345C3D-84FD-BBA3-0308-CD9B28F0F0C9}"/>
          </ac:spMkLst>
        </pc:spChg>
        <pc:spChg chg="mod ord">
          <ac:chgData name="Oehrli, Stefan" userId="3f36891e-f853-43e7-bcbc-2879a2513833" providerId="ADAL" clId="{BEB5DB81-D722-724F-85CE-75021972ADA7}" dt="2023-04-03T20:34:55.467" v="1215" actId="700"/>
          <ac:spMkLst>
            <pc:docMk/>
            <pc:sldMk cId="4174432396" sldId="482"/>
            <ac:spMk id="6" creationId="{671903D4-72AB-71FA-B564-42B364CC1074}"/>
          </ac:spMkLst>
        </pc:spChg>
        <pc:spChg chg="add del mod ord">
          <ac:chgData name="Oehrli, Stefan" userId="3f36891e-f853-43e7-bcbc-2879a2513833" providerId="ADAL" clId="{BEB5DB81-D722-724F-85CE-75021972ADA7}" dt="2023-04-03T20:34:57.309" v="1216"/>
          <ac:spMkLst>
            <pc:docMk/>
            <pc:sldMk cId="4174432396" sldId="482"/>
            <ac:spMk id="7" creationId="{37559EF5-1664-7E41-13BB-F60A7FA34578}"/>
          </ac:spMkLst>
        </pc:spChg>
        <pc:picChg chg="add mod">
          <ac:chgData name="Oehrli, Stefan" userId="3f36891e-f853-43e7-bcbc-2879a2513833" providerId="ADAL" clId="{BEB5DB81-D722-724F-85CE-75021972ADA7}" dt="2023-04-03T20:34:57.309" v="1216"/>
          <ac:picMkLst>
            <pc:docMk/>
            <pc:sldMk cId="4174432396" sldId="482"/>
            <ac:picMk id="8" creationId="{346C02ED-87C5-E921-3251-15DCA642B2D8}"/>
          </ac:picMkLst>
        </pc:picChg>
      </pc:sldChg>
      <pc:sldChg chg="addSp delSp modSp new del mod chgLayout">
        <pc:chgData name="Oehrli, Stefan" userId="3f36891e-f853-43e7-bcbc-2879a2513833" providerId="ADAL" clId="{BEB5DB81-D722-724F-85CE-75021972ADA7}" dt="2023-04-04T07:57:40.596" v="5709" actId="2696"/>
        <pc:sldMkLst>
          <pc:docMk/>
          <pc:sldMk cId="987968932" sldId="483"/>
        </pc:sldMkLst>
        <pc:spChg chg="del">
          <ac:chgData name="Oehrli, Stefan" userId="3f36891e-f853-43e7-bcbc-2879a2513833" providerId="ADAL" clId="{BEB5DB81-D722-724F-85CE-75021972ADA7}" dt="2023-04-04T05:43:10.538" v="4263" actId="700"/>
          <ac:spMkLst>
            <pc:docMk/>
            <pc:sldMk cId="987968932" sldId="483"/>
            <ac:spMk id="2" creationId="{15D7DB5A-4D0A-3477-DAAD-FB85CF83CE9F}"/>
          </ac:spMkLst>
        </pc:spChg>
        <pc:spChg chg="mod ord">
          <ac:chgData name="Oehrli, Stefan" userId="3f36891e-f853-43e7-bcbc-2879a2513833" providerId="ADAL" clId="{BEB5DB81-D722-724F-85CE-75021972ADA7}" dt="2023-04-04T05:43:10.538" v="4263" actId="700"/>
          <ac:spMkLst>
            <pc:docMk/>
            <pc:sldMk cId="987968932" sldId="483"/>
            <ac:spMk id="3" creationId="{85644990-BA4D-8940-6C72-6EB768EBDEB0}"/>
          </ac:spMkLst>
        </pc:spChg>
        <pc:spChg chg="del">
          <ac:chgData name="Oehrli, Stefan" userId="3f36891e-f853-43e7-bcbc-2879a2513833" providerId="ADAL" clId="{BEB5DB81-D722-724F-85CE-75021972ADA7}" dt="2023-04-04T05:43:10.538" v="4263" actId="700"/>
          <ac:spMkLst>
            <pc:docMk/>
            <pc:sldMk cId="987968932" sldId="483"/>
            <ac:spMk id="4" creationId="{FE313287-A553-744D-3A06-4CB97638E944}"/>
          </ac:spMkLst>
        </pc:spChg>
        <pc:spChg chg="mod ord">
          <ac:chgData name="Oehrli, Stefan" userId="3f36891e-f853-43e7-bcbc-2879a2513833" providerId="ADAL" clId="{BEB5DB81-D722-724F-85CE-75021972ADA7}" dt="2023-04-04T05:43:10.538" v="4263" actId="700"/>
          <ac:spMkLst>
            <pc:docMk/>
            <pc:sldMk cId="987968932" sldId="483"/>
            <ac:spMk id="5" creationId="{1BF55F7F-202E-E506-8A4A-460733D36436}"/>
          </ac:spMkLst>
        </pc:spChg>
        <pc:spChg chg="mod ord">
          <ac:chgData name="Oehrli, Stefan" userId="3f36891e-f853-43e7-bcbc-2879a2513833" providerId="ADAL" clId="{BEB5DB81-D722-724F-85CE-75021972ADA7}" dt="2023-04-04T05:43:10.538" v="4263" actId="700"/>
          <ac:spMkLst>
            <pc:docMk/>
            <pc:sldMk cId="987968932" sldId="483"/>
            <ac:spMk id="6" creationId="{7848A1C0-DA39-2B73-56FF-55167E1A5CED}"/>
          </ac:spMkLst>
        </pc:spChg>
        <pc:spChg chg="add mod ord">
          <ac:chgData name="Oehrli, Stefan" userId="3f36891e-f853-43e7-bcbc-2879a2513833" providerId="ADAL" clId="{BEB5DB81-D722-724F-85CE-75021972ADA7}" dt="2023-04-04T05:43:10.538" v="4263" actId="700"/>
          <ac:spMkLst>
            <pc:docMk/>
            <pc:sldMk cId="987968932" sldId="483"/>
            <ac:spMk id="7" creationId="{9BA87B35-1ED2-FE79-1F53-74E5125CEFF9}"/>
          </ac:spMkLst>
        </pc:spChg>
        <pc:spChg chg="add mod ord">
          <ac:chgData name="Oehrli, Stefan" userId="3f36891e-f853-43e7-bcbc-2879a2513833" providerId="ADAL" clId="{BEB5DB81-D722-724F-85CE-75021972ADA7}" dt="2023-04-04T05:43:10.538" v="4263" actId="700"/>
          <ac:spMkLst>
            <pc:docMk/>
            <pc:sldMk cId="987968932" sldId="483"/>
            <ac:spMk id="8" creationId="{FCABBB6F-7C5C-FE86-4ADA-2824440EC69B}"/>
          </ac:spMkLst>
        </pc:spChg>
      </pc:sldChg>
      <pc:sldChg chg="addSp delSp modSp new mod ord">
        <pc:chgData name="Oehrli, Stefan" userId="3f36891e-f853-43e7-bcbc-2879a2513833" providerId="ADAL" clId="{BEB5DB81-D722-724F-85CE-75021972ADA7}" dt="2023-04-03T19:18:18.574" v="178" actId="20578"/>
        <pc:sldMkLst>
          <pc:docMk/>
          <pc:sldMk cId="3649216632" sldId="484"/>
        </pc:sldMkLst>
        <pc:spChg chg="mod">
          <ac:chgData name="Oehrli, Stefan" userId="3f36891e-f853-43e7-bcbc-2879a2513833" providerId="ADAL" clId="{BEB5DB81-D722-724F-85CE-75021972ADA7}" dt="2023-04-03T19:08:33.309" v="158" actId="20577"/>
          <ac:spMkLst>
            <pc:docMk/>
            <pc:sldMk cId="3649216632" sldId="484"/>
            <ac:spMk id="2" creationId="{BB37F925-E785-3812-1201-536C455F9F1C}"/>
          </ac:spMkLst>
        </pc:spChg>
        <pc:spChg chg="del mod">
          <ac:chgData name="Oehrli, Stefan" userId="3f36891e-f853-43e7-bcbc-2879a2513833" providerId="ADAL" clId="{BEB5DB81-D722-724F-85CE-75021972ADA7}" dt="2023-04-03T19:08:15.721" v="136"/>
          <ac:spMkLst>
            <pc:docMk/>
            <pc:sldMk cId="3649216632" sldId="484"/>
            <ac:spMk id="3" creationId="{9DCB6237-BED3-5AC1-2B17-A95D4F059BEC}"/>
          </ac:spMkLst>
        </pc:spChg>
        <pc:spChg chg="mod">
          <ac:chgData name="Oehrli, Stefan" userId="3f36891e-f853-43e7-bcbc-2879a2513833" providerId="ADAL" clId="{BEB5DB81-D722-724F-85CE-75021972ADA7}" dt="2023-04-03T19:08:59.102" v="159"/>
          <ac:spMkLst>
            <pc:docMk/>
            <pc:sldMk cId="3649216632" sldId="484"/>
            <ac:spMk id="4" creationId="{3D5C0F9E-FE7E-BCCA-C9B2-73F5FDEAA36F}"/>
          </ac:spMkLst>
        </pc:spChg>
        <pc:picChg chg="add mod">
          <ac:chgData name="Oehrli, Stefan" userId="3f36891e-f853-43e7-bcbc-2879a2513833" providerId="ADAL" clId="{BEB5DB81-D722-724F-85CE-75021972ADA7}" dt="2023-04-03T19:09:03.476" v="161" actId="1076"/>
          <ac:picMkLst>
            <pc:docMk/>
            <pc:sldMk cId="3649216632" sldId="484"/>
            <ac:picMk id="7" creationId="{53A1C281-4B62-3288-0450-86C235DA6BA2}"/>
          </ac:picMkLst>
        </pc:picChg>
      </pc:sldChg>
      <pc:sldChg chg="addSp delSp modSp new mod">
        <pc:chgData name="Oehrli, Stefan" userId="3f36891e-f853-43e7-bcbc-2879a2513833" providerId="ADAL" clId="{BEB5DB81-D722-724F-85CE-75021972ADA7}" dt="2023-04-03T19:50:06.790" v="686" actId="478"/>
        <pc:sldMkLst>
          <pc:docMk/>
          <pc:sldMk cId="374310437" sldId="485"/>
        </pc:sldMkLst>
        <pc:spChg chg="mod">
          <ac:chgData name="Oehrli, Stefan" userId="3f36891e-f853-43e7-bcbc-2879a2513833" providerId="ADAL" clId="{BEB5DB81-D722-724F-85CE-75021972ADA7}" dt="2023-04-03T19:29:12.572" v="240"/>
          <ac:spMkLst>
            <pc:docMk/>
            <pc:sldMk cId="374310437" sldId="485"/>
            <ac:spMk id="2" creationId="{0A683B59-7F37-023E-0512-FC2D492A8BDD}"/>
          </ac:spMkLst>
        </pc:spChg>
        <pc:spChg chg="del">
          <ac:chgData name="Oehrli, Stefan" userId="3f36891e-f853-43e7-bcbc-2879a2513833" providerId="ADAL" clId="{BEB5DB81-D722-724F-85CE-75021972ADA7}" dt="2023-04-03T19:27:27.382" v="237"/>
          <ac:spMkLst>
            <pc:docMk/>
            <pc:sldMk cId="374310437" sldId="485"/>
            <ac:spMk id="3" creationId="{BB0B3CF7-2985-1F43-F0ED-ED239F6D3F24}"/>
          </ac:spMkLst>
        </pc:spChg>
        <pc:spChg chg="mod">
          <ac:chgData name="Oehrli, Stefan" userId="3f36891e-f853-43e7-bcbc-2879a2513833" providerId="ADAL" clId="{BEB5DB81-D722-724F-85CE-75021972ADA7}" dt="2023-04-03T19:49:58.753" v="685" actId="21"/>
          <ac:spMkLst>
            <pc:docMk/>
            <pc:sldMk cId="374310437" sldId="485"/>
            <ac:spMk id="4" creationId="{627ED224-572F-6747-B17E-9BB78882761D}"/>
          </ac:spMkLst>
        </pc:spChg>
        <pc:spChg chg="mod">
          <ac:chgData name="Oehrli, Stefan" userId="3f36891e-f853-43e7-bcbc-2879a2513833" providerId="ADAL" clId="{BEB5DB81-D722-724F-85CE-75021972ADA7}" dt="2023-04-03T19:30:02.999" v="241"/>
          <ac:spMkLst>
            <pc:docMk/>
            <pc:sldMk cId="374310437" sldId="485"/>
            <ac:spMk id="6" creationId="{B28D3141-96DE-A43E-F9DB-6923E882B9AB}"/>
          </ac:spMkLst>
        </pc:spChg>
        <pc:spChg chg="add del mod">
          <ac:chgData name="Oehrli, Stefan" userId="3f36891e-f853-43e7-bcbc-2879a2513833" providerId="ADAL" clId="{BEB5DB81-D722-724F-85CE-75021972ADA7}" dt="2023-04-03T19:29:04.637" v="239"/>
          <ac:spMkLst>
            <pc:docMk/>
            <pc:sldMk cId="374310437" sldId="485"/>
            <ac:spMk id="10" creationId="{D381DF76-7C12-C199-386F-806394571A5D}"/>
          </ac:spMkLst>
        </pc:spChg>
        <pc:spChg chg="mod">
          <ac:chgData name="Oehrli, Stefan" userId="3f36891e-f853-43e7-bcbc-2879a2513833" providerId="ADAL" clId="{BEB5DB81-D722-724F-85CE-75021972ADA7}" dt="2023-04-03T19:37:14.617" v="278"/>
          <ac:spMkLst>
            <pc:docMk/>
            <pc:sldMk cId="374310437" sldId="485"/>
            <ac:spMk id="13" creationId="{2C2114AD-B9C5-E6F1-D304-DC103F61C907}"/>
          </ac:spMkLst>
        </pc:spChg>
        <pc:spChg chg="mod">
          <ac:chgData name="Oehrli, Stefan" userId="3f36891e-f853-43e7-bcbc-2879a2513833" providerId="ADAL" clId="{BEB5DB81-D722-724F-85CE-75021972ADA7}" dt="2023-04-03T19:37:14.617" v="278"/>
          <ac:spMkLst>
            <pc:docMk/>
            <pc:sldMk cId="374310437" sldId="485"/>
            <ac:spMk id="14" creationId="{7C98AE17-280D-53D1-DB40-400759767A3F}"/>
          </ac:spMkLst>
        </pc:spChg>
        <pc:spChg chg="mod">
          <ac:chgData name="Oehrli, Stefan" userId="3f36891e-f853-43e7-bcbc-2879a2513833" providerId="ADAL" clId="{BEB5DB81-D722-724F-85CE-75021972ADA7}" dt="2023-04-03T19:37:14.617" v="278"/>
          <ac:spMkLst>
            <pc:docMk/>
            <pc:sldMk cId="374310437" sldId="485"/>
            <ac:spMk id="15" creationId="{F725344F-A390-62ED-66F0-0B3325FAB05B}"/>
          </ac:spMkLst>
        </pc:spChg>
        <pc:spChg chg="mod">
          <ac:chgData name="Oehrli, Stefan" userId="3f36891e-f853-43e7-bcbc-2879a2513833" providerId="ADAL" clId="{BEB5DB81-D722-724F-85CE-75021972ADA7}" dt="2023-04-03T19:37:14.617" v="278"/>
          <ac:spMkLst>
            <pc:docMk/>
            <pc:sldMk cId="374310437" sldId="485"/>
            <ac:spMk id="16" creationId="{26D13832-1941-24D8-4E13-040646C1AAD6}"/>
          </ac:spMkLst>
        </pc:spChg>
        <pc:spChg chg="mod">
          <ac:chgData name="Oehrli, Stefan" userId="3f36891e-f853-43e7-bcbc-2879a2513833" providerId="ADAL" clId="{BEB5DB81-D722-724F-85CE-75021972ADA7}" dt="2023-04-03T19:37:14.617" v="278"/>
          <ac:spMkLst>
            <pc:docMk/>
            <pc:sldMk cId="374310437" sldId="485"/>
            <ac:spMk id="17" creationId="{32C018C7-2E93-8788-F502-CE2F9D2867D7}"/>
          </ac:spMkLst>
        </pc:spChg>
        <pc:spChg chg="mod">
          <ac:chgData name="Oehrli, Stefan" userId="3f36891e-f853-43e7-bcbc-2879a2513833" providerId="ADAL" clId="{BEB5DB81-D722-724F-85CE-75021972ADA7}" dt="2023-04-03T19:37:14.617" v="278"/>
          <ac:spMkLst>
            <pc:docMk/>
            <pc:sldMk cId="374310437" sldId="485"/>
            <ac:spMk id="18" creationId="{22259163-380C-6152-7B7E-00947D3D9764}"/>
          </ac:spMkLst>
        </pc:spChg>
        <pc:spChg chg="mod">
          <ac:chgData name="Oehrli, Stefan" userId="3f36891e-f853-43e7-bcbc-2879a2513833" providerId="ADAL" clId="{BEB5DB81-D722-724F-85CE-75021972ADA7}" dt="2023-04-03T19:38:02.498" v="330" actId="1076"/>
          <ac:spMkLst>
            <pc:docMk/>
            <pc:sldMk cId="374310437" sldId="485"/>
            <ac:spMk id="20" creationId="{C826BE5D-EFC8-20D2-1BA4-9F9481F5C3FB}"/>
          </ac:spMkLst>
        </pc:spChg>
        <pc:spChg chg="mod">
          <ac:chgData name="Oehrli, Stefan" userId="3f36891e-f853-43e7-bcbc-2879a2513833" providerId="ADAL" clId="{BEB5DB81-D722-724F-85CE-75021972ADA7}" dt="2023-04-03T19:38:02.498" v="330" actId="1076"/>
          <ac:spMkLst>
            <pc:docMk/>
            <pc:sldMk cId="374310437" sldId="485"/>
            <ac:spMk id="21" creationId="{25459C6D-6A24-61EA-21E1-97C393D2D8C5}"/>
          </ac:spMkLst>
        </pc:spChg>
        <pc:spChg chg="mod">
          <ac:chgData name="Oehrli, Stefan" userId="3f36891e-f853-43e7-bcbc-2879a2513833" providerId="ADAL" clId="{BEB5DB81-D722-724F-85CE-75021972ADA7}" dt="2023-04-03T19:38:02.498" v="330" actId="1076"/>
          <ac:spMkLst>
            <pc:docMk/>
            <pc:sldMk cId="374310437" sldId="485"/>
            <ac:spMk id="22" creationId="{6015AF56-7975-DCF9-4EA4-DBF0CCF23C04}"/>
          </ac:spMkLst>
        </pc:spChg>
        <pc:spChg chg="mod">
          <ac:chgData name="Oehrli, Stefan" userId="3f36891e-f853-43e7-bcbc-2879a2513833" providerId="ADAL" clId="{BEB5DB81-D722-724F-85CE-75021972ADA7}" dt="2023-04-03T19:38:02.498" v="330" actId="1076"/>
          <ac:spMkLst>
            <pc:docMk/>
            <pc:sldMk cId="374310437" sldId="485"/>
            <ac:spMk id="23" creationId="{60E48CC1-65DD-F25E-1385-B19FAEC3A54A}"/>
          </ac:spMkLst>
        </pc:spChg>
        <pc:spChg chg="mod">
          <ac:chgData name="Oehrli, Stefan" userId="3f36891e-f853-43e7-bcbc-2879a2513833" providerId="ADAL" clId="{BEB5DB81-D722-724F-85CE-75021972ADA7}" dt="2023-04-03T19:38:02.498" v="330" actId="1076"/>
          <ac:spMkLst>
            <pc:docMk/>
            <pc:sldMk cId="374310437" sldId="485"/>
            <ac:spMk id="24" creationId="{B04E7D27-A83F-7D26-0D62-1C118850663F}"/>
          </ac:spMkLst>
        </pc:spChg>
        <pc:spChg chg="mod">
          <ac:chgData name="Oehrli, Stefan" userId="3f36891e-f853-43e7-bcbc-2879a2513833" providerId="ADAL" clId="{BEB5DB81-D722-724F-85CE-75021972ADA7}" dt="2023-04-03T19:38:02.498" v="330" actId="1076"/>
          <ac:spMkLst>
            <pc:docMk/>
            <pc:sldMk cId="374310437" sldId="485"/>
            <ac:spMk id="25" creationId="{8020CF3B-B2CD-8370-0471-9224E95989E9}"/>
          </ac:spMkLst>
        </pc:spChg>
        <pc:grpChg chg="add del mod">
          <ac:chgData name="Oehrli, Stefan" userId="3f36891e-f853-43e7-bcbc-2879a2513833" providerId="ADAL" clId="{BEB5DB81-D722-724F-85CE-75021972ADA7}" dt="2023-04-03T19:37:29.903" v="283"/>
          <ac:grpSpMkLst>
            <pc:docMk/>
            <pc:sldMk cId="374310437" sldId="485"/>
            <ac:grpSpMk id="12" creationId="{FF17B441-CCBB-6D40-D9DB-EBD695560B10}"/>
          </ac:grpSpMkLst>
        </pc:grpChg>
        <pc:grpChg chg="add del mod">
          <ac:chgData name="Oehrli, Stefan" userId="3f36891e-f853-43e7-bcbc-2879a2513833" providerId="ADAL" clId="{BEB5DB81-D722-724F-85CE-75021972ADA7}" dt="2023-04-03T19:50:06.790" v="686" actId="478"/>
          <ac:grpSpMkLst>
            <pc:docMk/>
            <pc:sldMk cId="374310437" sldId="485"/>
            <ac:grpSpMk id="19" creationId="{43D71549-1FDA-933A-66EA-48B8D19056D3}"/>
          </ac:grpSpMkLst>
        </pc:grpChg>
        <pc:picChg chg="add del mod">
          <ac:chgData name="Oehrli, Stefan" userId="3f36891e-f853-43e7-bcbc-2879a2513833" providerId="ADAL" clId="{BEB5DB81-D722-724F-85CE-75021972ADA7}" dt="2023-04-03T19:29:03.512" v="238" actId="478"/>
          <ac:picMkLst>
            <pc:docMk/>
            <pc:sldMk cId="374310437" sldId="485"/>
            <ac:picMk id="8" creationId="{3EA22027-1D3A-8394-B90F-5438AECC4118}"/>
          </ac:picMkLst>
        </pc:picChg>
        <pc:picChg chg="add mod">
          <ac:chgData name="Oehrli, Stefan" userId="3f36891e-f853-43e7-bcbc-2879a2513833" providerId="ADAL" clId="{BEB5DB81-D722-724F-85CE-75021972ADA7}" dt="2023-04-03T19:38:17.698" v="333" actId="1076"/>
          <ac:picMkLst>
            <pc:docMk/>
            <pc:sldMk cId="374310437" sldId="485"/>
            <ac:picMk id="11" creationId="{62E76AD4-CDEE-6935-A5A8-F0E36C086B7A}"/>
          </ac:picMkLst>
        </pc:picChg>
      </pc:sldChg>
      <pc:sldChg chg="modSp add mod ord">
        <pc:chgData name="Oehrli, Stefan" userId="3f36891e-f853-43e7-bcbc-2879a2513833" providerId="ADAL" clId="{BEB5DB81-D722-724F-85CE-75021972ADA7}" dt="2023-04-03T19:50:48.027" v="698" actId="20578"/>
        <pc:sldMkLst>
          <pc:docMk/>
          <pc:sldMk cId="2620699427" sldId="486"/>
        </pc:sldMkLst>
        <pc:spChg chg="mod">
          <ac:chgData name="Oehrli, Stefan" userId="3f36891e-f853-43e7-bcbc-2879a2513833" providerId="ADAL" clId="{BEB5DB81-D722-724F-85CE-75021972ADA7}" dt="2023-04-03T19:50:38.971" v="697" actId="20577"/>
          <ac:spMkLst>
            <pc:docMk/>
            <pc:sldMk cId="2620699427" sldId="486"/>
            <ac:spMk id="2" creationId="{6B7D050A-F3DB-4B0A-8C3E-8F4D3EE9CC12}"/>
          </ac:spMkLst>
        </pc:spChg>
      </pc:sldChg>
      <pc:sldChg chg="modSp add mod">
        <pc:chgData name="Oehrli, Stefan" userId="3f36891e-f853-43e7-bcbc-2879a2513833" providerId="ADAL" clId="{BEB5DB81-D722-724F-85CE-75021972ADA7}" dt="2023-04-03T20:47:34.663" v="1792"/>
        <pc:sldMkLst>
          <pc:docMk/>
          <pc:sldMk cId="410080873" sldId="487"/>
        </pc:sldMkLst>
        <pc:spChg chg="mod">
          <ac:chgData name="Oehrli, Stefan" userId="3f36891e-f853-43e7-bcbc-2879a2513833" providerId="ADAL" clId="{BEB5DB81-D722-724F-85CE-75021972ADA7}" dt="2023-04-03T20:47:34.663" v="1792"/>
          <ac:spMkLst>
            <pc:docMk/>
            <pc:sldMk cId="410080873" sldId="487"/>
            <ac:spMk id="2" creationId="{6B7D050A-F3DB-4B0A-8C3E-8F4D3EE9CC12}"/>
          </ac:spMkLst>
        </pc:spChg>
      </pc:sldChg>
      <pc:sldChg chg="modSp new mod ord">
        <pc:chgData name="Oehrli, Stefan" userId="3f36891e-f853-43e7-bcbc-2879a2513833" providerId="ADAL" clId="{BEB5DB81-D722-724F-85CE-75021972ADA7}" dt="2023-04-03T21:05:47.698" v="2283"/>
        <pc:sldMkLst>
          <pc:docMk/>
          <pc:sldMk cId="1360537350" sldId="488"/>
        </pc:sldMkLst>
        <pc:spChg chg="mod">
          <ac:chgData name="Oehrli, Stefan" userId="3f36891e-f853-43e7-bcbc-2879a2513833" providerId="ADAL" clId="{BEB5DB81-D722-724F-85CE-75021972ADA7}" dt="2023-04-03T21:05:47.698" v="2283"/>
          <ac:spMkLst>
            <pc:docMk/>
            <pc:sldMk cId="1360537350" sldId="488"/>
            <ac:spMk id="2" creationId="{5A99365B-B677-E4C1-2C37-1D62266BA08C}"/>
          </ac:spMkLst>
        </pc:spChg>
        <pc:spChg chg="mod">
          <ac:chgData name="Oehrli, Stefan" userId="3f36891e-f853-43e7-bcbc-2879a2513833" providerId="ADAL" clId="{BEB5DB81-D722-724F-85CE-75021972ADA7}" dt="2023-04-03T21:04:52.416" v="2279" actId="20577"/>
          <ac:spMkLst>
            <pc:docMk/>
            <pc:sldMk cId="1360537350" sldId="488"/>
            <ac:spMk id="3" creationId="{8697DCCA-15D9-58E1-AF51-BD6C6997D56F}"/>
          </ac:spMkLst>
        </pc:spChg>
        <pc:spChg chg="mod">
          <ac:chgData name="Oehrli, Stefan" userId="3f36891e-f853-43e7-bcbc-2879a2513833" providerId="ADAL" clId="{BEB5DB81-D722-724F-85CE-75021972ADA7}" dt="2023-04-03T20:53:36.125" v="1876" actId="20577"/>
          <ac:spMkLst>
            <pc:docMk/>
            <pc:sldMk cId="1360537350" sldId="488"/>
            <ac:spMk id="4" creationId="{6F7391E2-A25C-FB8D-793A-73E0E9E17C40}"/>
          </ac:spMkLst>
        </pc:spChg>
      </pc:sldChg>
      <pc:sldChg chg="modSp new mod">
        <pc:chgData name="Oehrli, Stefan" userId="3f36891e-f853-43e7-bcbc-2879a2513833" providerId="ADAL" clId="{BEB5DB81-D722-724F-85CE-75021972ADA7}" dt="2023-04-04T05:53:33.156" v="4339" actId="20577"/>
        <pc:sldMkLst>
          <pc:docMk/>
          <pc:sldMk cId="299594700" sldId="489"/>
        </pc:sldMkLst>
        <pc:spChg chg="mod">
          <ac:chgData name="Oehrli, Stefan" userId="3f36891e-f853-43e7-bcbc-2879a2513833" providerId="ADAL" clId="{BEB5DB81-D722-724F-85CE-75021972ADA7}" dt="2023-04-03T21:05:14.262" v="2282"/>
          <ac:spMkLst>
            <pc:docMk/>
            <pc:sldMk cId="299594700" sldId="489"/>
            <ac:spMk id="2" creationId="{27FF90EA-20C0-B6EE-2B71-4970809A27E9}"/>
          </ac:spMkLst>
        </pc:spChg>
        <pc:spChg chg="mod">
          <ac:chgData name="Oehrli, Stefan" userId="3f36891e-f853-43e7-bcbc-2879a2513833" providerId="ADAL" clId="{BEB5DB81-D722-724F-85CE-75021972ADA7}" dt="2023-04-04T05:53:33.156" v="4339" actId="20577"/>
          <ac:spMkLst>
            <pc:docMk/>
            <pc:sldMk cId="299594700" sldId="489"/>
            <ac:spMk id="3" creationId="{3BA736C6-2418-7DF3-5BB9-9F927BC2E9E2}"/>
          </ac:spMkLst>
        </pc:spChg>
        <pc:spChg chg="mod">
          <ac:chgData name="Oehrli, Stefan" userId="3f36891e-f853-43e7-bcbc-2879a2513833" providerId="ADAL" clId="{BEB5DB81-D722-724F-85CE-75021972ADA7}" dt="2023-04-03T21:05:08.089" v="2281"/>
          <ac:spMkLst>
            <pc:docMk/>
            <pc:sldMk cId="299594700" sldId="489"/>
            <ac:spMk id="4" creationId="{392C1FED-F218-6AB8-7AA3-D109E99A8F82}"/>
          </ac:spMkLst>
        </pc:spChg>
      </pc:sldChg>
      <pc:sldChg chg="addSp delSp modSp add mod ord">
        <pc:chgData name="Oehrli, Stefan" userId="3f36891e-f853-43e7-bcbc-2879a2513833" providerId="ADAL" clId="{BEB5DB81-D722-724F-85CE-75021972ADA7}" dt="2023-04-04T07:59:48.049" v="5739" actId="1076"/>
        <pc:sldMkLst>
          <pc:docMk/>
          <pc:sldMk cId="2796484050" sldId="490"/>
        </pc:sldMkLst>
        <pc:spChg chg="mod">
          <ac:chgData name="Oehrli, Stefan" userId="3f36891e-f853-43e7-bcbc-2879a2513833" providerId="ADAL" clId="{BEB5DB81-D722-724F-85CE-75021972ADA7}" dt="2023-04-04T07:53:20.274" v="5551"/>
          <ac:spMkLst>
            <pc:docMk/>
            <pc:sldMk cId="2796484050" sldId="490"/>
            <ac:spMk id="2" creationId="{15D7DB5A-4D0A-3477-DAAD-FB85CF83CE9F}"/>
          </ac:spMkLst>
        </pc:spChg>
        <pc:spChg chg="del mod">
          <ac:chgData name="Oehrli, Stefan" userId="3f36891e-f853-43e7-bcbc-2879a2513833" providerId="ADAL" clId="{BEB5DB81-D722-724F-85CE-75021972ADA7}" dt="2023-04-04T07:36:16.909" v="5338" actId="3680"/>
          <ac:spMkLst>
            <pc:docMk/>
            <pc:sldMk cId="2796484050" sldId="490"/>
            <ac:spMk id="3" creationId="{85644990-BA4D-8940-6C72-6EB768EBDEB0}"/>
          </ac:spMkLst>
        </pc:spChg>
        <pc:spChg chg="mod">
          <ac:chgData name="Oehrli, Stefan" userId="3f36891e-f853-43e7-bcbc-2879a2513833" providerId="ADAL" clId="{BEB5DB81-D722-724F-85CE-75021972ADA7}" dt="2023-04-04T07:59:31.350" v="5738" actId="1076"/>
          <ac:spMkLst>
            <pc:docMk/>
            <pc:sldMk cId="2796484050" sldId="490"/>
            <ac:spMk id="4" creationId="{FE313287-A553-744D-3A06-4CB97638E944}"/>
          </ac:spMkLst>
        </pc:spChg>
        <pc:spChg chg="add del mod">
          <ac:chgData name="Oehrli, Stefan" userId="3f36891e-f853-43e7-bcbc-2879a2513833" providerId="ADAL" clId="{BEB5DB81-D722-724F-85CE-75021972ADA7}" dt="2023-04-04T07:48:43.135" v="5530" actId="478"/>
          <ac:spMkLst>
            <pc:docMk/>
            <pc:sldMk cId="2796484050" sldId="490"/>
            <ac:spMk id="8" creationId="{45DED209-B3A3-8F10-C16F-A9CF151086A5}"/>
          </ac:spMkLst>
        </pc:spChg>
        <pc:spChg chg="add del mod">
          <ac:chgData name="Oehrli, Stefan" userId="3f36891e-f853-43e7-bcbc-2879a2513833" providerId="ADAL" clId="{BEB5DB81-D722-724F-85CE-75021972ADA7}" dt="2023-04-04T07:48:41.562" v="5529" actId="478"/>
          <ac:spMkLst>
            <pc:docMk/>
            <pc:sldMk cId="2796484050" sldId="490"/>
            <ac:spMk id="9" creationId="{C9789545-2CAC-99B0-730A-503862E2039B}"/>
          </ac:spMkLst>
        </pc:spChg>
        <pc:spChg chg="add mod">
          <ac:chgData name="Oehrli, Stefan" userId="3f36891e-f853-43e7-bcbc-2879a2513833" providerId="ADAL" clId="{BEB5DB81-D722-724F-85CE-75021972ADA7}" dt="2023-04-04T07:59:48.049" v="5739" actId="1076"/>
          <ac:spMkLst>
            <pc:docMk/>
            <pc:sldMk cId="2796484050" sldId="490"/>
            <ac:spMk id="10" creationId="{86819393-2BC9-EDBD-BF4D-E3D9252AEBFE}"/>
          </ac:spMkLst>
        </pc:spChg>
        <pc:spChg chg="add mod">
          <ac:chgData name="Oehrli, Stefan" userId="3f36891e-f853-43e7-bcbc-2879a2513833" providerId="ADAL" clId="{BEB5DB81-D722-724F-85CE-75021972ADA7}" dt="2023-04-04T07:59:48.049" v="5739" actId="1076"/>
          <ac:spMkLst>
            <pc:docMk/>
            <pc:sldMk cId="2796484050" sldId="490"/>
            <ac:spMk id="11" creationId="{140411BF-00B4-965C-F288-9D23808910CD}"/>
          </ac:spMkLst>
        </pc:spChg>
        <pc:spChg chg="add mod">
          <ac:chgData name="Oehrli, Stefan" userId="3f36891e-f853-43e7-bcbc-2879a2513833" providerId="ADAL" clId="{BEB5DB81-D722-724F-85CE-75021972ADA7}" dt="2023-04-04T07:59:48.049" v="5739" actId="1076"/>
          <ac:spMkLst>
            <pc:docMk/>
            <pc:sldMk cId="2796484050" sldId="490"/>
            <ac:spMk id="12" creationId="{6A14E84B-88F3-1D85-B9DA-FA8D15696E73}"/>
          </ac:spMkLst>
        </pc:spChg>
        <pc:spChg chg="add mod">
          <ac:chgData name="Oehrli, Stefan" userId="3f36891e-f853-43e7-bcbc-2879a2513833" providerId="ADAL" clId="{BEB5DB81-D722-724F-85CE-75021972ADA7}" dt="2023-04-04T07:59:48.049" v="5739" actId="1076"/>
          <ac:spMkLst>
            <pc:docMk/>
            <pc:sldMk cId="2796484050" sldId="490"/>
            <ac:spMk id="13" creationId="{105D6CFB-A5CA-AABA-C35F-984347761F34}"/>
          </ac:spMkLst>
        </pc:spChg>
        <pc:spChg chg="add mod">
          <ac:chgData name="Oehrli, Stefan" userId="3f36891e-f853-43e7-bcbc-2879a2513833" providerId="ADAL" clId="{BEB5DB81-D722-724F-85CE-75021972ADA7}" dt="2023-04-04T07:59:48.049" v="5739" actId="1076"/>
          <ac:spMkLst>
            <pc:docMk/>
            <pc:sldMk cId="2796484050" sldId="490"/>
            <ac:spMk id="14" creationId="{3C1E3811-2474-9F4D-964F-AA2E44D35CC4}"/>
          </ac:spMkLst>
        </pc:spChg>
        <pc:spChg chg="add mod">
          <ac:chgData name="Oehrli, Stefan" userId="3f36891e-f853-43e7-bcbc-2879a2513833" providerId="ADAL" clId="{BEB5DB81-D722-724F-85CE-75021972ADA7}" dt="2023-04-04T07:59:48.049" v="5739" actId="1076"/>
          <ac:spMkLst>
            <pc:docMk/>
            <pc:sldMk cId="2796484050" sldId="490"/>
            <ac:spMk id="15" creationId="{81298F0F-469B-392D-A498-7961DE281E3B}"/>
          </ac:spMkLst>
        </pc:spChg>
        <pc:spChg chg="add mod">
          <ac:chgData name="Oehrli, Stefan" userId="3f36891e-f853-43e7-bcbc-2879a2513833" providerId="ADAL" clId="{BEB5DB81-D722-724F-85CE-75021972ADA7}" dt="2023-04-04T07:59:48.049" v="5739" actId="1076"/>
          <ac:spMkLst>
            <pc:docMk/>
            <pc:sldMk cId="2796484050" sldId="490"/>
            <ac:spMk id="16" creationId="{039E456F-CFD4-A0D8-0C82-8AAC4BB93CF0}"/>
          </ac:spMkLst>
        </pc:spChg>
        <pc:spChg chg="add mod">
          <ac:chgData name="Oehrli, Stefan" userId="3f36891e-f853-43e7-bcbc-2879a2513833" providerId="ADAL" clId="{BEB5DB81-D722-724F-85CE-75021972ADA7}" dt="2023-04-04T07:59:48.049" v="5739" actId="1076"/>
          <ac:spMkLst>
            <pc:docMk/>
            <pc:sldMk cId="2796484050" sldId="490"/>
            <ac:spMk id="17" creationId="{BB4EEEFB-1FEC-2D4D-75FD-98E882EEE9C9}"/>
          </ac:spMkLst>
        </pc:spChg>
        <pc:spChg chg="add mod">
          <ac:chgData name="Oehrli, Stefan" userId="3f36891e-f853-43e7-bcbc-2879a2513833" providerId="ADAL" clId="{BEB5DB81-D722-724F-85CE-75021972ADA7}" dt="2023-04-04T07:59:48.049" v="5739" actId="1076"/>
          <ac:spMkLst>
            <pc:docMk/>
            <pc:sldMk cId="2796484050" sldId="490"/>
            <ac:spMk id="18" creationId="{8263FDB5-A5E8-38D7-5270-45DBCB633184}"/>
          </ac:spMkLst>
        </pc:spChg>
        <pc:spChg chg="add mod">
          <ac:chgData name="Oehrli, Stefan" userId="3f36891e-f853-43e7-bcbc-2879a2513833" providerId="ADAL" clId="{BEB5DB81-D722-724F-85CE-75021972ADA7}" dt="2023-04-04T07:59:48.049" v="5739" actId="1076"/>
          <ac:spMkLst>
            <pc:docMk/>
            <pc:sldMk cId="2796484050" sldId="490"/>
            <ac:spMk id="19" creationId="{DFED9CF7-BDB8-CA1A-A7D1-85267702FCFC}"/>
          </ac:spMkLst>
        </pc:spChg>
        <pc:spChg chg="add mod">
          <ac:chgData name="Oehrli, Stefan" userId="3f36891e-f853-43e7-bcbc-2879a2513833" providerId="ADAL" clId="{BEB5DB81-D722-724F-85CE-75021972ADA7}" dt="2023-04-04T07:59:48.049" v="5739" actId="1076"/>
          <ac:spMkLst>
            <pc:docMk/>
            <pc:sldMk cId="2796484050" sldId="490"/>
            <ac:spMk id="20" creationId="{A939DDCA-9CB1-5814-EC75-060F1439176C}"/>
          </ac:spMkLst>
        </pc:spChg>
        <pc:spChg chg="add mod">
          <ac:chgData name="Oehrli, Stefan" userId="3f36891e-f853-43e7-bcbc-2879a2513833" providerId="ADAL" clId="{BEB5DB81-D722-724F-85CE-75021972ADA7}" dt="2023-04-04T07:59:48.049" v="5739" actId="1076"/>
          <ac:spMkLst>
            <pc:docMk/>
            <pc:sldMk cId="2796484050" sldId="490"/>
            <ac:spMk id="21" creationId="{23FAC0C4-AA28-E8D1-7CB0-980503527141}"/>
          </ac:spMkLst>
        </pc:spChg>
        <pc:spChg chg="add mod">
          <ac:chgData name="Oehrli, Stefan" userId="3f36891e-f853-43e7-bcbc-2879a2513833" providerId="ADAL" clId="{BEB5DB81-D722-724F-85CE-75021972ADA7}" dt="2023-04-04T07:59:48.049" v="5739" actId="1076"/>
          <ac:spMkLst>
            <pc:docMk/>
            <pc:sldMk cId="2796484050" sldId="490"/>
            <ac:spMk id="22" creationId="{C3598CE6-423D-95A6-69B2-32EEC38399F9}"/>
          </ac:spMkLst>
        </pc:spChg>
        <pc:spChg chg="add mod">
          <ac:chgData name="Oehrli, Stefan" userId="3f36891e-f853-43e7-bcbc-2879a2513833" providerId="ADAL" clId="{BEB5DB81-D722-724F-85CE-75021972ADA7}" dt="2023-04-04T07:59:48.049" v="5739" actId="1076"/>
          <ac:spMkLst>
            <pc:docMk/>
            <pc:sldMk cId="2796484050" sldId="490"/>
            <ac:spMk id="23" creationId="{0F1BAADA-1368-D88B-033F-73AFE9337737}"/>
          </ac:spMkLst>
        </pc:spChg>
        <pc:spChg chg="add del mod">
          <ac:chgData name="Oehrli, Stefan" userId="3f36891e-f853-43e7-bcbc-2879a2513833" providerId="ADAL" clId="{BEB5DB81-D722-724F-85CE-75021972ADA7}" dt="2023-04-04T07:45:59.271" v="5499"/>
          <ac:spMkLst>
            <pc:docMk/>
            <pc:sldMk cId="2796484050" sldId="490"/>
            <ac:spMk id="24" creationId="{76582B26-967C-C2E2-25B7-7B4BFA04BDC3}"/>
          </ac:spMkLst>
        </pc:spChg>
        <pc:spChg chg="add del mod">
          <ac:chgData name="Oehrli, Stefan" userId="3f36891e-f853-43e7-bcbc-2879a2513833" providerId="ADAL" clId="{BEB5DB81-D722-724F-85CE-75021972ADA7}" dt="2023-04-04T07:45:59.271" v="5499"/>
          <ac:spMkLst>
            <pc:docMk/>
            <pc:sldMk cId="2796484050" sldId="490"/>
            <ac:spMk id="25" creationId="{6BBDC86E-CA38-F90B-515A-F002654272A7}"/>
          </ac:spMkLst>
        </pc:spChg>
        <pc:spChg chg="add del mod">
          <ac:chgData name="Oehrli, Stefan" userId="3f36891e-f853-43e7-bcbc-2879a2513833" providerId="ADAL" clId="{BEB5DB81-D722-724F-85CE-75021972ADA7}" dt="2023-04-04T07:45:59.271" v="5499"/>
          <ac:spMkLst>
            <pc:docMk/>
            <pc:sldMk cId="2796484050" sldId="490"/>
            <ac:spMk id="26" creationId="{FC1942ED-75BA-6757-A4E0-5C936734FFFE}"/>
          </ac:spMkLst>
        </pc:spChg>
        <pc:spChg chg="add del mod">
          <ac:chgData name="Oehrli, Stefan" userId="3f36891e-f853-43e7-bcbc-2879a2513833" providerId="ADAL" clId="{BEB5DB81-D722-724F-85CE-75021972ADA7}" dt="2023-04-04T07:45:59.271" v="5499"/>
          <ac:spMkLst>
            <pc:docMk/>
            <pc:sldMk cId="2796484050" sldId="490"/>
            <ac:spMk id="27" creationId="{C9F80EA1-A235-CE46-5020-D5D1689A0B1D}"/>
          </ac:spMkLst>
        </pc:spChg>
        <pc:spChg chg="add del mod">
          <ac:chgData name="Oehrli, Stefan" userId="3f36891e-f853-43e7-bcbc-2879a2513833" providerId="ADAL" clId="{BEB5DB81-D722-724F-85CE-75021972ADA7}" dt="2023-04-04T07:45:59.271" v="5499"/>
          <ac:spMkLst>
            <pc:docMk/>
            <pc:sldMk cId="2796484050" sldId="490"/>
            <ac:spMk id="28" creationId="{541CC716-DEAB-472B-5DAC-058BEF16C0AE}"/>
          </ac:spMkLst>
        </pc:spChg>
        <pc:spChg chg="add del mod">
          <ac:chgData name="Oehrli, Stefan" userId="3f36891e-f853-43e7-bcbc-2879a2513833" providerId="ADAL" clId="{BEB5DB81-D722-724F-85CE-75021972ADA7}" dt="2023-04-04T07:45:59.271" v="5499"/>
          <ac:spMkLst>
            <pc:docMk/>
            <pc:sldMk cId="2796484050" sldId="490"/>
            <ac:spMk id="29" creationId="{2DE593C8-BFDC-96A5-1E60-0271DD668E8C}"/>
          </ac:spMkLst>
        </pc:spChg>
        <pc:spChg chg="add del mod">
          <ac:chgData name="Oehrli, Stefan" userId="3f36891e-f853-43e7-bcbc-2879a2513833" providerId="ADAL" clId="{BEB5DB81-D722-724F-85CE-75021972ADA7}" dt="2023-04-04T07:45:59.271" v="5499"/>
          <ac:spMkLst>
            <pc:docMk/>
            <pc:sldMk cId="2796484050" sldId="490"/>
            <ac:spMk id="30" creationId="{63F154CA-5DFE-18F7-4569-29034147693D}"/>
          </ac:spMkLst>
        </pc:spChg>
        <pc:spChg chg="add mod">
          <ac:chgData name="Oehrli, Stefan" userId="3f36891e-f853-43e7-bcbc-2879a2513833" providerId="ADAL" clId="{BEB5DB81-D722-724F-85CE-75021972ADA7}" dt="2023-04-04T07:59:48.049" v="5739" actId="1076"/>
          <ac:spMkLst>
            <pc:docMk/>
            <pc:sldMk cId="2796484050" sldId="490"/>
            <ac:spMk id="31" creationId="{8FE1A81D-47E0-067B-5D76-93A2137CB5C4}"/>
          </ac:spMkLst>
        </pc:spChg>
        <pc:spChg chg="add del mod">
          <ac:chgData name="Oehrli, Stefan" userId="3f36891e-f853-43e7-bcbc-2879a2513833" providerId="ADAL" clId="{BEB5DB81-D722-724F-85CE-75021972ADA7}" dt="2023-04-04T07:50:52.670" v="5540" actId="478"/>
          <ac:spMkLst>
            <pc:docMk/>
            <pc:sldMk cId="2796484050" sldId="490"/>
            <ac:spMk id="32" creationId="{C25C4115-974F-07BD-BCEB-95112DFEB3AE}"/>
          </ac:spMkLst>
        </pc:spChg>
        <pc:spChg chg="add del mod">
          <ac:chgData name="Oehrli, Stefan" userId="3f36891e-f853-43e7-bcbc-2879a2513833" providerId="ADAL" clId="{BEB5DB81-D722-724F-85CE-75021972ADA7}" dt="2023-04-04T07:59:48.049" v="5739" actId="1076"/>
          <ac:spMkLst>
            <pc:docMk/>
            <pc:sldMk cId="2796484050" sldId="490"/>
            <ac:spMk id="33" creationId="{2E251419-1F7E-D6B0-2C81-433FDEBFCFCB}"/>
          </ac:spMkLst>
        </pc:spChg>
        <pc:spChg chg="add mod">
          <ac:chgData name="Oehrli, Stefan" userId="3f36891e-f853-43e7-bcbc-2879a2513833" providerId="ADAL" clId="{BEB5DB81-D722-724F-85CE-75021972ADA7}" dt="2023-04-04T07:59:48.049" v="5739" actId="1076"/>
          <ac:spMkLst>
            <pc:docMk/>
            <pc:sldMk cId="2796484050" sldId="490"/>
            <ac:spMk id="34" creationId="{715DFC3F-8D2D-53E2-603D-5DA558CDDE9D}"/>
          </ac:spMkLst>
        </pc:spChg>
        <pc:spChg chg="add mod">
          <ac:chgData name="Oehrli, Stefan" userId="3f36891e-f853-43e7-bcbc-2879a2513833" providerId="ADAL" clId="{BEB5DB81-D722-724F-85CE-75021972ADA7}" dt="2023-04-04T07:59:48.049" v="5739" actId="1076"/>
          <ac:spMkLst>
            <pc:docMk/>
            <pc:sldMk cId="2796484050" sldId="490"/>
            <ac:spMk id="35" creationId="{C3141446-5F4A-AC67-7D95-BC5FC960D022}"/>
          </ac:spMkLst>
        </pc:spChg>
        <pc:spChg chg="add mod">
          <ac:chgData name="Oehrli, Stefan" userId="3f36891e-f853-43e7-bcbc-2879a2513833" providerId="ADAL" clId="{BEB5DB81-D722-724F-85CE-75021972ADA7}" dt="2023-04-04T07:59:48.049" v="5739" actId="1076"/>
          <ac:spMkLst>
            <pc:docMk/>
            <pc:sldMk cId="2796484050" sldId="490"/>
            <ac:spMk id="36" creationId="{ED9C15E0-B5A7-E5AA-9222-BD1E0BE076B1}"/>
          </ac:spMkLst>
        </pc:spChg>
        <pc:spChg chg="add mod">
          <ac:chgData name="Oehrli, Stefan" userId="3f36891e-f853-43e7-bcbc-2879a2513833" providerId="ADAL" clId="{BEB5DB81-D722-724F-85CE-75021972ADA7}" dt="2023-04-04T07:59:48.049" v="5739" actId="1076"/>
          <ac:spMkLst>
            <pc:docMk/>
            <pc:sldMk cId="2796484050" sldId="490"/>
            <ac:spMk id="37" creationId="{73D451B8-804E-AAD4-74D4-C922A168B52A}"/>
          </ac:spMkLst>
        </pc:spChg>
        <pc:spChg chg="add mod">
          <ac:chgData name="Oehrli, Stefan" userId="3f36891e-f853-43e7-bcbc-2879a2513833" providerId="ADAL" clId="{BEB5DB81-D722-724F-85CE-75021972ADA7}" dt="2023-04-04T07:59:48.049" v="5739" actId="1076"/>
          <ac:spMkLst>
            <pc:docMk/>
            <pc:sldMk cId="2796484050" sldId="490"/>
            <ac:spMk id="38" creationId="{96F984B5-9392-E3DE-CC21-D60C59012AEC}"/>
          </ac:spMkLst>
        </pc:spChg>
        <pc:spChg chg="add del mod">
          <ac:chgData name="Oehrli, Stefan" userId="3f36891e-f853-43e7-bcbc-2879a2513833" providerId="ADAL" clId="{BEB5DB81-D722-724F-85CE-75021972ADA7}" dt="2023-04-04T07:50:52.670" v="5540" actId="478"/>
          <ac:spMkLst>
            <pc:docMk/>
            <pc:sldMk cId="2796484050" sldId="490"/>
            <ac:spMk id="39" creationId="{AC390EFC-91FA-C533-D9D5-5E72853B8579}"/>
          </ac:spMkLst>
        </pc:spChg>
        <pc:spChg chg="add del mod">
          <ac:chgData name="Oehrli, Stefan" userId="3f36891e-f853-43e7-bcbc-2879a2513833" providerId="ADAL" clId="{BEB5DB81-D722-724F-85CE-75021972ADA7}" dt="2023-04-04T07:59:48.049" v="5739" actId="1076"/>
          <ac:spMkLst>
            <pc:docMk/>
            <pc:sldMk cId="2796484050" sldId="490"/>
            <ac:spMk id="40" creationId="{8C6D2FE7-1A5F-1FC5-1510-3A405E326040}"/>
          </ac:spMkLst>
        </pc:spChg>
        <pc:spChg chg="add mod">
          <ac:chgData name="Oehrli, Stefan" userId="3f36891e-f853-43e7-bcbc-2879a2513833" providerId="ADAL" clId="{BEB5DB81-D722-724F-85CE-75021972ADA7}" dt="2023-04-04T07:59:48.049" v="5739" actId="1076"/>
          <ac:spMkLst>
            <pc:docMk/>
            <pc:sldMk cId="2796484050" sldId="490"/>
            <ac:spMk id="41" creationId="{C640B0D7-046A-AF4E-2DE7-DC01383FA6DB}"/>
          </ac:spMkLst>
        </pc:spChg>
        <pc:spChg chg="add del mod">
          <ac:chgData name="Oehrli, Stefan" userId="3f36891e-f853-43e7-bcbc-2879a2513833" providerId="ADAL" clId="{BEB5DB81-D722-724F-85CE-75021972ADA7}" dt="2023-04-04T07:52:12.516" v="5547" actId="478"/>
          <ac:spMkLst>
            <pc:docMk/>
            <pc:sldMk cId="2796484050" sldId="490"/>
            <ac:spMk id="42" creationId="{077F5507-3087-4859-39CD-C683AF71FBD3}"/>
          </ac:spMkLst>
        </pc:spChg>
        <pc:spChg chg="add del mod">
          <ac:chgData name="Oehrli, Stefan" userId="3f36891e-f853-43e7-bcbc-2879a2513833" providerId="ADAL" clId="{BEB5DB81-D722-724F-85CE-75021972ADA7}" dt="2023-04-04T07:52:12.516" v="5547" actId="478"/>
          <ac:spMkLst>
            <pc:docMk/>
            <pc:sldMk cId="2796484050" sldId="490"/>
            <ac:spMk id="43" creationId="{28FAA9C1-CCEA-1347-25AC-0DC4532754F7}"/>
          </ac:spMkLst>
        </pc:spChg>
        <pc:spChg chg="add del mod">
          <ac:chgData name="Oehrli, Stefan" userId="3f36891e-f853-43e7-bcbc-2879a2513833" providerId="ADAL" clId="{BEB5DB81-D722-724F-85CE-75021972ADA7}" dt="2023-04-04T07:52:12.516" v="5547" actId="478"/>
          <ac:spMkLst>
            <pc:docMk/>
            <pc:sldMk cId="2796484050" sldId="490"/>
            <ac:spMk id="44" creationId="{A81B279D-4D83-E844-2515-F0954966B5E7}"/>
          </ac:spMkLst>
        </pc:spChg>
        <pc:spChg chg="add mod">
          <ac:chgData name="Oehrli, Stefan" userId="3f36891e-f853-43e7-bcbc-2879a2513833" providerId="ADAL" clId="{BEB5DB81-D722-724F-85CE-75021972ADA7}" dt="2023-04-04T07:59:48.049" v="5739" actId="1076"/>
          <ac:spMkLst>
            <pc:docMk/>
            <pc:sldMk cId="2796484050" sldId="490"/>
            <ac:spMk id="45" creationId="{83C6765C-A36B-ED63-AFC8-E43C3F8E6FF8}"/>
          </ac:spMkLst>
        </pc:spChg>
        <pc:spChg chg="add del mod">
          <ac:chgData name="Oehrli, Stefan" userId="3f36891e-f853-43e7-bcbc-2879a2513833" providerId="ADAL" clId="{BEB5DB81-D722-724F-85CE-75021972ADA7}" dt="2023-04-04T07:50:52.670" v="5540" actId="478"/>
          <ac:spMkLst>
            <pc:docMk/>
            <pc:sldMk cId="2796484050" sldId="490"/>
            <ac:spMk id="46" creationId="{0CB61974-2AA4-ABED-84F1-ABA1C19C36DB}"/>
          </ac:spMkLst>
        </pc:spChg>
        <pc:spChg chg="add del mod">
          <ac:chgData name="Oehrli, Stefan" userId="3f36891e-f853-43e7-bcbc-2879a2513833" providerId="ADAL" clId="{BEB5DB81-D722-724F-85CE-75021972ADA7}" dt="2023-04-04T07:59:48.049" v="5739" actId="1076"/>
          <ac:spMkLst>
            <pc:docMk/>
            <pc:sldMk cId="2796484050" sldId="490"/>
            <ac:spMk id="47" creationId="{8CB71DEB-6AB9-7A51-34D0-AFBECEEE3B79}"/>
          </ac:spMkLst>
        </pc:spChg>
        <pc:spChg chg="add del mod">
          <ac:chgData name="Oehrli, Stefan" userId="3f36891e-f853-43e7-bcbc-2879a2513833" providerId="ADAL" clId="{BEB5DB81-D722-724F-85CE-75021972ADA7}" dt="2023-04-04T07:51:40.278" v="5545" actId="478"/>
          <ac:spMkLst>
            <pc:docMk/>
            <pc:sldMk cId="2796484050" sldId="490"/>
            <ac:spMk id="48" creationId="{F4E64797-8744-05F7-AB21-AA260091E2ED}"/>
          </ac:spMkLst>
        </pc:spChg>
        <pc:spChg chg="add mod">
          <ac:chgData name="Oehrli, Stefan" userId="3f36891e-f853-43e7-bcbc-2879a2513833" providerId="ADAL" clId="{BEB5DB81-D722-724F-85CE-75021972ADA7}" dt="2023-04-04T07:59:48.049" v="5739" actId="1076"/>
          <ac:spMkLst>
            <pc:docMk/>
            <pc:sldMk cId="2796484050" sldId="490"/>
            <ac:spMk id="49" creationId="{CDA02043-7937-A050-1D98-F900666B3533}"/>
          </ac:spMkLst>
        </pc:spChg>
        <pc:spChg chg="add mod">
          <ac:chgData name="Oehrli, Stefan" userId="3f36891e-f853-43e7-bcbc-2879a2513833" providerId="ADAL" clId="{BEB5DB81-D722-724F-85CE-75021972ADA7}" dt="2023-04-04T07:59:48.049" v="5739" actId="1076"/>
          <ac:spMkLst>
            <pc:docMk/>
            <pc:sldMk cId="2796484050" sldId="490"/>
            <ac:spMk id="50" creationId="{A0F4C490-F9B3-9654-A93D-08BDD7C78727}"/>
          </ac:spMkLst>
        </pc:spChg>
        <pc:spChg chg="add del mod">
          <ac:chgData name="Oehrli, Stefan" userId="3f36891e-f853-43e7-bcbc-2879a2513833" providerId="ADAL" clId="{BEB5DB81-D722-724F-85CE-75021972ADA7}" dt="2023-04-04T07:51:51.546" v="5546" actId="478"/>
          <ac:spMkLst>
            <pc:docMk/>
            <pc:sldMk cId="2796484050" sldId="490"/>
            <ac:spMk id="51" creationId="{1DECCCCD-0529-FFF2-A0CF-CBD6509B0854}"/>
          </ac:spMkLst>
        </pc:spChg>
        <pc:spChg chg="add mod">
          <ac:chgData name="Oehrli, Stefan" userId="3f36891e-f853-43e7-bcbc-2879a2513833" providerId="ADAL" clId="{BEB5DB81-D722-724F-85CE-75021972ADA7}" dt="2023-04-04T07:59:48.049" v="5739" actId="1076"/>
          <ac:spMkLst>
            <pc:docMk/>
            <pc:sldMk cId="2796484050" sldId="490"/>
            <ac:spMk id="52" creationId="{C5341C06-5FF6-9163-E690-6305DA4D6CD1}"/>
          </ac:spMkLst>
        </pc:spChg>
        <pc:spChg chg="add del mod">
          <ac:chgData name="Oehrli, Stefan" userId="3f36891e-f853-43e7-bcbc-2879a2513833" providerId="ADAL" clId="{BEB5DB81-D722-724F-85CE-75021972ADA7}" dt="2023-04-04T07:50:52.670" v="5540" actId="478"/>
          <ac:spMkLst>
            <pc:docMk/>
            <pc:sldMk cId="2796484050" sldId="490"/>
            <ac:spMk id="53" creationId="{3D37DD28-E780-0C30-674F-8373158D0DA1}"/>
          </ac:spMkLst>
        </pc:spChg>
        <pc:spChg chg="add del mod">
          <ac:chgData name="Oehrli, Stefan" userId="3f36891e-f853-43e7-bcbc-2879a2513833" providerId="ADAL" clId="{BEB5DB81-D722-724F-85CE-75021972ADA7}" dt="2023-04-04T07:51:02.276" v="5541" actId="478"/>
          <ac:spMkLst>
            <pc:docMk/>
            <pc:sldMk cId="2796484050" sldId="490"/>
            <ac:spMk id="54" creationId="{06B2983B-D655-A79C-4B74-522337413F48}"/>
          </ac:spMkLst>
        </pc:spChg>
        <pc:spChg chg="add del mod">
          <ac:chgData name="Oehrli, Stefan" userId="3f36891e-f853-43e7-bcbc-2879a2513833" providerId="ADAL" clId="{BEB5DB81-D722-724F-85CE-75021972ADA7}" dt="2023-04-04T07:59:48.049" v="5739" actId="1076"/>
          <ac:spMkLst>
            <pc:docMk/>
            <pc:sldMk cId="2796484050" sldId="490"/>
            <ac:spMk id="55" creationId="{1C390F95-EB47-4675-C9EA-2BB291A937B8}"/>
          </ac:spMkLst>
        </pc:spChg>
        <pc:spChg chg="add mod">
          <ac:chgData name="Oehrli, Stefan" userId="3f36891e-f853-43e7-bcbc-2879a2513833" providerId="ADAL" clId="{BEB5DB81-D722-724F-85CE-75021972ADA7}" dt="2023-04-04T07:59:48.049" v="5739" actId="1076"/>
          <ac:spMkLst>
            <pc:docMk/>
            <pc:sldMk cId="2796484050" sldId="490"/>
            <ac:spMk id="56" creationId="{B4FFEE5F-B0DC-E39D-06B4-E390D4638465}"/>
          </ac:spMkLst>
        </pc:spChg>
        <pc:spChg chg="add mod">
          <ac:chgData name="Oehrli, Stefan" userId="3f36891e-f853-43e7-bcbc-2879a2513833" providerId="ADAL" clId="{BEB5DB81-D722-724F-85CE-75021972ADA7}" dt="2023-04-04T07:59:48.049" v="5739" actId="1076"/>
          <ac:spMkLst>
            <pc:docMk/>
            <pc:sldMk cId="2796484050" sldId="490"/>
            <ac:spMk id="57" creationId="{89A56268-330F-2254-914B-C9D24E6D5966}"/>
          </ac:spMkLst>
        </pc:spChg>
        <pc:spChg chg="add mod">
          <ac:chgData name="Oehrli, Stefan" userId="3f36891e-f853-43e7-bcbc-2879a2513833" providerId="ADAL" clId="{BEB5DB81-D722-724F-85CE-75021972ADA7}" dt="2023-04-04T07:59:48.049" v="5739" actId="1076"/>
          <ac:spMkLst>
            <pc:docMk/>
            <pc:sldMk cId="2796484050" sldId="490"/>
            <ac:spMk id="58" creationId="{430626FE-4A0A-1C43-5CC2-BBE4F3F20DF0}"/>
          </ac:spMkLst>
        </pc:spChg>
        <pc:spChg chg="add mod">
          <ac:chgData name="Oehrli, Stefan" userId="3f36891e-f853-43e7-bcbc-2879a2513833" providerId="ADAL" clId="{BEB5DB81-D722-724F-85CE-75021972ADA7}" dt="2023-04-04T07:59:48.049" v="5739" actId="1076"/>
          <ac:spMkLst>
            <pc:docMk/>
            <pc:sldMk cId="2796484050" sldId="490"/>
            <ac:spMk id="59" creationId="{E84D8CB0-B4A2-EBF3-7570-B0951B39BB4B}"/>
          </ac:spMkLst>
        </pc:spChg>
        <pc:spChg chg="add del mod">
          <ac:chgData name="Oehrli, Stefan" userId="3f36891e-f853-43e7-bcbc-2879a2513833" providerId="ADAL" clId="{BEB5DB81-D722-724F-85CE-75021972ADA7}" dt="2023-04-04T07:50:52.670" v="5540" actId="478"/>
          <ac:spMkLst>
            <pc:docMk/>
            <pc:sldMk cId="2796484050" sldId="490"/>
            <ac:spMk id="60" creationId="{57D9B021-33D0-A8B1-4F37-B87947D70727}"/>
          </ac:spMkLst>
        </pc:spChg>
        <pc:spChg chg="add del mod">
          <ac:chgData name="Oehrli, Stefan" userId="3f36891e-f853-43e7-bcbc-2879a2513833" providerId="ADAL" clId="{BEB5DB81-D722-724F-85CE-75021972ADA7}" dt="2023-04-04T07:51:02.276" v="5541" actId="478"/>
          <ac:spMkLst>
            <pc:docMk/>
            <pc:sldMk cId="2796484050" sldId="490"/>
            <ac:spMk id="61" creationId="{2C1F60F1-960A-65C0-7F20-D00C1766BA79}"/>
          </ac:spMkLst>
        </pc:spChg>
        <pc:spChg chg="add mod">
          <ac:chgData name="Oehrli, Stefan" userId="3f36891e-f853-43e7-bcbc-2879a2513833" providerId="ADAL" clId="{BEB5DB81-D722-724F-85CE-75021972ADA7}" dt="2023-04-04T07:59:48.049" v="5739" actId="1076"/>
          <ac:spMkLst>
            <pc:docMk/>
            <pc:sldMk cId="2796484050" sldId="490"/>
            <ac:spMk id="62" creationId="{223BF0A2-147D-7537-0B8E-A56ABE79B4D1}"/>
          </ac:spMkLst>
        </pc:spChg>
        <pc:spChg chg="add mod">
          <ac:chgData name="Oehrli, Stefan" userId="3f36891e-f853-43e7-bcbc-2879a2513833" providerId="ADAL" clId="{BEB5DB81-D722-724F-85CE-75021972ADA7}" dt="2023-04-04T07:59:48.049" v="5739" actId="1076"/>
          <ac:spMkLst>
            <pc:docMk/>
            <pc:sldMk cId="2796484050" sldId="490"/>
            <ac:spMk id="63" creationId="{82DE1308-22C5-66DF-EC3B-5C7768058FB9}"/>
          </ac:spMkLst>
        </pc:spChg>
        <pc:spChg chg="add mod">
          <ac:chgData name="Oehrli, Stefan" userId="3f36891e-f853-43e7-bcbc-2879a2513833" providerId="ADAL" clId="{BEB5DB81-D722-724F-85CE-75021972ADA7}" dt="2023-04-04T07:59:48.049" v="5739" actId="1076"/>
          <ac:spMkLst>
            <pc:docMk/>
            <pc:sldMk cId="2796484050" sldId="490"/>
            <ac:spMk id="64" creationId="{3A0C56F8-5FC7-DF5A-45E9-3014654522F5}"/>
          </ac:spMkLst>
        </pc:spChg>
        <pc:spChg chg="add del mod">
          <ac:chgData name="Oehrli, Stefan" userId="3f36891e-f853-43e7-bcbc-2879a2513833" providerId="ADAL" clId="{BEB5DB81-D722-724F-85CE-75021972ADA7}" dt="2023-04-04T07:51:19.569" v="5542" actId="478"/>
          <ac:spMkLst>
            <pc:docMk/>
            <pc:sldMk cId="2796484050" sldId="490"/>
            <ac:spMk id="65" creationId="{D8009D05-BE73-CE85-652E-8993AD5C536F}"/>
          </ac:spMkLst>
        </pc:spChg>
        <pc:spChg chg="mod">
          <ac:chgData name="Oehrli, Stefan" userId="3f36891e-f853-43e7-bcbc-2879a2513833" providerId="ADAL" clId="{BEB5DB81-D722-724F-85CE-75021972ADA7}" dt="2023-04-04T07:49:12.519" v="5531"/>
          <ac:spMkLst>
            <pc:docMk/>
            <pc:sldMk cId="2796484050" sldId="490"/>
            <ac:spMk id="67" creationId="{90E6DB7E-5ED9-E692-872C-1CF4B0A90A17}"/>
          </ac:spMkLst>
        </pc:spChg>
        <pc:spChg chg="mod">
          <ac:chgData name="Oehrli, Stefan" userId="3f36891e-f853-43e7-bcbc-2879a2513833" providerId="ADAL" clId="{BEB5DB81-D722-724F-85CE-75021972ADA7}" dt="2023-04-04T07:49:12.519" v="5531"/>
          <ac:spMkLst>
            <pc:docMk/>
            <pc:sldMk cId="2796484050" sldId="490"/>
            <ac:spMk id="68" creationId="{E12556CA-D73D-A387-4632-1ED60584AA76}"/>
          </ac:spMkLst>
        </pc:spChg>
        <pc:spChg chg="add del mod">
          <ac:chgData name="Oehrli, Stefan" userId="3f36891e-f853-43e7-bcbc-2879a2513833" providerId="ADAL" clId="{BEB5DB81-D722-724F-85CE-75021972ADA7}" dt="2023-04-04T07:50:40.970" v="5539" actId="478"/>
          <ac:spMkLst>
            <pc:docMk/>
            <pc:sldMk cId="2796484050" sldId="490"/>
            <ac:spMk id="69" creationId="{4F3DF59A-88E3-3CFB-69B3-FCBAA3466AA3}"/>
          </ac:spMkLst>
        </pc:spChg>
        <pc:spChg chg="add mod">
          <ac:chgData name="Oehrli, Stefan" userId="3f36891e-f853-43e7-bcbc-2879a2513833" providerId="ADAL" clId="{BEB5DB81-D722-724F-85CE-75021972ADA7}" dt="2023-04-04T07:59:48.049" v="5739" actId="1076"/>
          <ac:spMkLst>
            <pc:docMk/>
            <pc:sldMk cId="2796484050" sldId="490"/>
            <ac:spMk id="70" creationId="{4EFEF8CE-FB77-FC1E-822D-1E2426012D7B}"/>
          </ac:spMkLst>
        </pc:spChg>
        <pc:spChg chg="add mod">
          <ac:chgData name="Oehrli, Stefan" userId="3f36891e-f853-43e7-bcbc-2879a2513833" providerId="ADAL" clId="{BEB5DB81-D722-724F-85CE-75021972ADA7}" dt="2023-04-04T07:59:48.049" v="5739" actId="1076"/>
          <ac:spMkLst>
            <pc:docMk/>
            <pc:sldMk cId="2796484050" sldId="490"/>
            <ac:spMk id="71" creationId="{6E5DAFAD-C07C-76F3-C0E3-D4CA2B9EE95A}"/>
          </ac:spMkLst>
        </pc:spChg>
        <pc:spChg chg="add mod">
          <ac:chgData name="Oehrli, Stefan" userId="3f36891e-f853-43e7-bcbc-2879a2513833" providerId="ADAL" clId="{BEB5DB81-D722-724F-85CE-75021972ADA7}" dt="2023-04-04T07:59:48.049" v="5739" actId="1076"/>
          <ac:spMkLst>
            <pc:docMk/>
            <pc:sldMk cId="2796484050" sldId="490"/>
            <ac:spMk id="72" creationId="{617A2C7A-3D26-81AA-B4FA-8CD900F218FF}"/>
          </ac:spMkLst>
        </pc:spChg>
        <pc:spChg chg="add mod">
          <ac:chgData name="Oehrli, Stefan" userId="3f36891e-f853-43e7-bcbc-2879a2513833" providerId="ADAL" clId="{BEB5DB81-D722-724F-85CE-75021972ADA7}" dt="2023-04-04T07:59:48.049" v="5739" actId="1076"/>
          <ac:spMkLst>
            <pc:docMk/>
            <pc:sldMk cId="2796484050" sldId="490"/>
            <ac:spMk id="73" creationId="{D1DA6335-5A20-1B11-3A99-3745C542AC02}"/>
          </ac:spMkLst>
        </pc:spChg>
        <pc:grpChg chg="add del mod">
          <ac:chgData name="Oehrli, Stefan" userId="3f36891e-f853-43e7-bcbc-2879a2513833" providerId="ADAL" clId="{BEB5DB81-D722-724F-85CE-75021972ADA7}" dt="2023-04-04T07:49:17.751" v="5532"/>
          <ac:grpSpMkLst>
            <pc:docMk/>
            <pc:sldMk cId="2796484050" sldId="490"/>
            <ac:grpSpMk id="66" creationId="{A7D81B6C-F4B6-9DCC-0A9A-CA2553DC5420}"/>
          </ac:grpSpMkLst>
        </pc:grpChg>
        <pc:graphicFrameChg chg="add mod ord modGraphic">
          <ac:chgData name="Oehrli, Stefan" userId="3f36891e-f853-43e7-bcbc-2879a2513833" providerId="ADAL" clId="{BEB5DB81-D722-724F-85CE-75021972ADA7}" dt="2023-04-04T07:59:48.049" v="5739" actId="1076"/>
          <ac:graphicFrameMkLst>
            <pc:docMk/>
            <pc:sldMk cId="2796484050" sldId="490"/>
            <ac:graphicFrameMk id="7" creationId="{F28613E1-060F-E801-2F04-703BD0AA3187}"/>
          </ac:graphicFrameMkLst>
        </pc:graphicFrameChg>
      </pc:sldChg>
      <pc:sldChg chg="modSp new mod ord">
        <pc:chgData name="Oehrli, Stefan" userId="3f36891e-f853-43e7-bcbc-2879a2513833" providerId="ADAL" clId="{BEB5DB81-D722-724F-85CE-75021972ADA7}" dt="2023-04-04T07:16:18.107" v="5302" actId="404"/>
        <pc:sldMkLst>
          <pc:docMk/>
          <pc:sldMk cId="1614343025" sldId="491"/>
        </pc:sldMkLst>
        <pc:spChg chg="mod">
          <ac:chgData name="Oehrli, Stefan" userId="3f36891e-f853-43e7-bcbc-2879a2513833" providerId="ADAL" clId="{BEB5DB81-D722-724F-85CE-75021972ADA7}" dt="2023-04-04T05:44:43.828" v="4266"/>
          <ac:spMkLst>
            <pc:docMk/>
            <pc:sldMk cId="1614343025" sldId="491"/>
            <ac:spMk id="2" creationId="{D40268A9-33B2-3ADF-9173-8096A8BD6A2B}"/>
          </ac:spMkLst>
        </pc:spChg>
        <pc:spChg chg="mod">
          <ac:chgData name="Oehrli, Stefan" userId="3f36891e-f853-43e7-bcbc-2879a2513833" providerId="ADAL" clId="{BEB5DB81-D722-724F-85CE-75021972ADA7}" dt="2023-04-04T07:16:18.107" v="5302" actId="404"/>
          <ac:spMkLst>
            <pc:docMk/>
            <pc:sldMk cId="1614343025" sldId="491"/>
            <ac:spMk id="3" creationId="{994D0480-3642-49DA-3035-73904289BA1F}"/>
          </ac:spMkLst>
        </pc:spChg>
        <pc:spChg chg="mod">
          <ac:chgData name="Oehrli, Stefan" userId="3f36891e-f853-43e7-bcbc-2879a2513833" providerId="ADAL" clId="{BEB5DB81-D722-724F-85CE-75021972ADA7}" dt="2023-04-04T05:45:17.472" v="4296" actId="5793"/>
          <ac:spMkLst>
            <pc:docMk/>
            <pc:sldMk cId="1614343025" sldId="491"/>
            <ac:spMk id="4" creationId="{049AA7B9-E1FA-C145-0781-7CC3A519D71D}"/>
          </ac:spMkLst>
        </pc:spChg>
      </pc:sldChg>
      <pc:sldChg chg="add">
        <pc:chgData name="Oehrli, Stefan" userId="3f36891e-f853-43e7-bcbc-2879a2513833" providerId="ADAL" clId="{BEB5DB81-D722-724F-85CE-75021972ADA7}" dt="2023-04-04T05:46:17.067" v="4297"/>
        <pc:sldMkLst>
          <pc:docMk/>
          <pc:sldMk cId="2239675501" sldId="2147138090"/>
        </pc:sldMkLst>
      </pc:sldChg>
      <pc:sldChg chg="modSp add mod">
        <pc:chgData name="Oehrli, Stefan" userId="3f36891e-f853-43e7-bcbc-2879a2513833" providerId="ADAL" clId="{BEB5DB81-D722-724F-85CE-75021972ADA7}" dt="2023-04-04T05:55:53.324" v="4399" actId="20577"/>
        <pc:sldMkLst>
          <pc:docMk/>
          <pc:sldMk cId="3395144429" sldId="2147138091"/>
        </pc:sldMkLst>
        <pc:spChg chg="mod">
          <ac:chgData name="Oehrli, Stefan" userId="3f36891e-f853-43e7-bcbc-2879a2513833" providerId="ADAL" clId="{BEB5DB81-D722-724F-85CE-75021972ADA7}" dt="2023-04-04T05:55:53.324" v="4399" actId="20577"/>
          <ac:spMkLst>
            <pc:docMk/>
            <pc:sldMk cId="3395144429" sldId="2147138091"/>
            <ac:spMk id="3" creationId="{3BA736C6-2418-7DF3-5BB9-9F927BC2E9E2}"/>
          </ac:spMkLst>
        </pc:spChg>
      </pc:sldChg>
      <pc:sldChg chg="addSp delSp modSp new mod">
        <pc:chgData name="Oehrli, Stefan" userId="3f36891e-f853-43e7-bcbc-2879a2513833" providerId="ADAL" clId="{BEB5DB81-D722-724F-85CE-75021972ADA7}" dt="2023-04-04T07:10:47.079" v="4860" actId="1076"/>
        <pc:sldMkLst>
          <pc:docMk/>
          <pc:sldMk cId="317829916" sldId="2147138092"/>
        </pc:sldMkLst>
        <pc:spChg chg="mod">
          <ac:chgData name="Oehrli, Stefan" userId="3f36891e-f853-43e7-bcbc-2879a2513833" providerId="ADAL" clId="{BEB5DB81-D722-724F-85CE-75021972ADA7}" dt="2023-04-04T06:59:22.556" v="4488" actId="20577"/>
          <ac:spMkLst>
            <pc:docMk/>
            <pc:sldMk cId="317829916" sldId="2147138092"/>
            <ac:spMk id="2" creationId="{EF67FA65-7F11-EED9-8AD8-11DDFFBA272E}"/>
          </ac:spMkLst>
        </pc:spChg>
        <pc:spChg chg="mod">
          <ac:chgData name="Oehrli, Stefan" userId="3f36891e-f853-43e7-bcbc-2879a2513833" providerId="ADAL" clId="{BEB5DB81-D722-724F-85CE-75021972ADA7}" dt="2023-04-04T07:10:39.353" v="4857" actId="20577"/>
          <ac:spMkLst>
            <pc:docMk/>
            <pc:sldMk cId="317829916" sldId="2147138092"/>
            <ac:spMk id="3" creationId="{D9D21854-F44B-8FF6-39AA-682617FB8A6E}"/>
          </ac:spMkLst>
        </pc:spChg>
        <pc:spChg chg="del">
          <ac:chgData name="Oehrli, Stefan" userId="3f36891e-f853-43e7-bcbc-2879a2513833" providerId="ADAL" clId="{BEB5DB81-D722-724F-85CE-75021972ADA7}" dt="2023-04-04T06:59:10.760" v="4469"/>
          <ac:spMkLst>
            <pc:docMk/>
            <pc:sldMk cId="317829916" sldId="2147138092"/>
            <ac:spMk id="4" creationId="{5B8F9698-5F9B-35A4-7C09-A9A984A1B9E8}"/>
          </ac:spMkLst>
        </pc:spChg>
        <pc:spChg chg="mod">
          <ac:chgData name="Oehrli, Stefan" userId="3f36891e-f853-43e7-bcbc-2879a2513833" providerId="ADAL" clId="{BEB5DB81-D722-724F-85CE-75021972ADA7}" dt="2023-04-04T07:00:03.101" v="4489"/>
          <ac:spMkLst>
            <pc:docMk/>
            <pc:sldMk cId="317829916" sldId="2147138092"/>
            <ac:spMk id="6" creationId="{1F38A86D-E635-6414-002B-0FD0341850ED}"/>
          </ac:spMkLst>
        </pc:spChg>
        <pc:picChg chg="add mod">
          <ac:chgData name="Oehrli, Stefan" userId="3f36891e-f853-43e7-bcbc-2879a2513833" providerId="ADAL" clId="{BEB5DB81-D722-724F-85CE-75021972ADA7}" dt="2023-04-04T07:10:47.079" v="4860" actId="1076"/>
          <ac:picMkLst>
            <pc:docMk/>
            <pc:sldMk cId="317829916" sldId="2147138092"/>
            <ac:picMk id="8" creationId="{1AA61255-02D5-4F56-1E0C-0131F4E31E90}"/>
          </ac:picMkLst>
        </pc:picChg>
      </pc:sldChg>
      <pc:sldChg chg="addSp delSp modSp new mod">
        <pc:chgData name="Oehrli, Stefan" userId="3f36891e-f853-43e7-bcbc-2879a2513833" providerId="ADAL" clId="{BEB5DB81-D722-724F-85CE-75021972ADA7}" dt="2023-04-04T07:34:07.339" v="5336" actId="14100"/>
        <pc:sldMkLst>
          <pc:docMk/>
          <pc:sldMk cId="2357845878" sldId="2147138093"/>
        </pc:sldMkLst>
        <pc:spChg chg="mod">
          <ac:chgData name="Oehrli, Stefan" userId="3f36891e-f853-43e7-bcbc-2879a2513833" providerId="ADAL" clId="{BEB5DB81-D722-724F-85CE-75021972ADA7}" dt="2023-04-04T07:33:32.541" v="5331" actId="20577"/>
          <ac:spMkLst>
            <pc:docMk/>
            <pc:sldMk cId="2357845878" sldId="2147138093"/>
            <ac:spMk id="2" creationId="{C71B8080-0C0B-6314-E0B6-6191556A6B16}"/>
          </ac:spMkLst>
        </pc:spChg>
        <pc:spChg chg="del">
          <ac:chgData name="Oehrli, Stefan" userId="3f36891e-f853-43e7-bcbc-2879a2513833" providerId="ADAL" clId="{BEB5DB81-D722-724F-85CE-75021972ADA7}" dt="2023-04-04T07:33:59.616" v="5333"/>
          <ac:spMkLst>
            <pc:docMk/>
            <pc:sldMk cId="2357845878" sldId="2147138093"/>
            <ac:spMk id="3" creationId="{E36ADB8B-9B92-A099-27B2-2446F052F47A}"/>
          </ac:spMkLst>
        </pc:spChg>
        <pc:spChg chg="mod">
          <ac:chgData name="Oehrli, Stefan" userId="3f36891e-f853-43e7-bcbc-2879a2513833" providerId="ADAL" clId="{BEB5DB81-D722-724F-85CE-75021972ADA7}" dt="2023-04-04T07:33:53.899" v="5332"/>
          <ac:spMkLst>
            <pc:docMk/>
            <pc:sldMk cId="2357845878" sldId="2147138093"/>
            <ac:spMk id="4" creationId="{FBB11C5B-228E-6261-07C8-6632358250BA}"/>
          </ac:spMkLst>
        </pc:spChg>
        <pc:picChg chg="add mod">
          <ac:chgData name="Oehrli, Stefan" userId="3f36891e-f853-43e7-bcbc-2879a2513833" providerId="ADAL" clId="{BEB5DB81-D722-724F-85CE-75021972ADA7}" dt="2023-04-04T07:34:07.339" v="5336" actId="14100"/>
          <ac:picMkLst>
            <pc:docMk/>
            <pc:sldMk cId="2357845878" sldId="2147138093"/>
            <ac:picMk id="7" creationId="{D01C538F-9DC5-107A-0078-2062DB29DA27}"/>
          </ac:picMkLst>
        </pc:picChg>
      </pc:sldChg>
      <pc:sldChg chg="addSp delSp modSp add mod">
        <pc:chgData name="Oehrli, Stefan" userId="3f36891e-f853-43e7-bcbc-2879a2513833" providerId="ADAL" clId="{BEB5DB81-D722-724F-85CE-75021972ADA7}" dt="2023-04-04T07:57:37.836" v="5708" actId="478"/>
        <pc:sldMkLst>
          <pc:docMk/>
          <pc:sldMk cId="146749824" sldId="2147138094"/>
        </pc:sldMkLst>
        <pc:spChg chg="mod">
          <ac:chgData name="Oehrli, Stefan" userId="3f36891e-f853-43e7-bcbc-2879a2513833" providerId="ADAL" clId="{BEB5DB81-D722-724F-85CE-75021972ADA7}" dt="2023-04-04T07:53:23.400" v="5552"/>
          <ac:spMkLst>
            <pc:docMk/>
            <pc:sldMk cId="146749824" sldId="2147138094"/>
            <ac:spMk id="2" creationId="{15D7DB5A-4D0A-3477-DAAD-FB85CF83CE9F}"/>
          </ac:spMkLst>
        </pc:spChg>
        <pc:spChg chg="add mod">
          <ac:chgData name="Oehrli, Stefan" userId="3f36891e-f853-43e7-bcbc-2879a2513833" providerId="ADAL" clId="{BEB5DB81-D722-724F-85CE-75021972ADA7}" dt="2023-04-04T07:57:04.624" v="5703" actId="767"/>
          <ac:spMkLst>
            <pc:docMk/>
            <pc:sldMk cId="146749824" sldId="2147138094"/>
            <ac:spMk id="3" creationId="{D1C09C05-3E35-FA14-9A43-95662FCDE603}"/>
          </ac:spMkLst>
        </pc:spChg>
        <pc:spChg chg="mod">
          <ac:chgData name="Oehrli, Stefan" userId="3f36891e-f853-43e7-bcbc-2879a2513833" providerId="ADAL" clId="{BEB5DB81-D722-724F-85CE-75021972ADA7}" dt="2023-04-04T07:57:03.366" v="5702" actId="1076"/>
          <ac:spMkLst>
            <pc:docMk/>
            <pc:sldMk cId="146749824" sldId="2147138094"/>
            <ac:spMk id="5" creationId="{1BF55F7F-202E-E506-8A4A-460733D36436}"/>
          </ac:spMkLst>
        </pc:spChg>
        <pc:spChg chg="del">
          <ac:chgData name="Oehrli, Stefan" userId="3f36891e-f853-43e7-bcbc-2879a2513833" providerId="ADAL" clId="{BEB5DB81-D722-724F-85CE-75021972ADA7}" dt="2023-04-04T07:57:37.836" v="5708" actId="478"/>
          <ac:spMkLst>
            <pc:docMk/>
            <pc:sldMk cId="146749824" sldId="2147138094"/>
            <ac:spMk id="11" creationId="{140411BF-00B4-965C-F288-9D23808910CD}"/>
          </ac:spMkLst>
        </pc:spChg>
        <pc:spChg chg="del">
          <ac:chgData name="Oehrli, Stefan" userId="3f36891e-f853-43e7-bcbc-2879a2513833" providerId="ADAL" clId="{BEB5DB81-D722-724F-85CE-75021972ADA7}" dt="2023-04-04T07:57:37.836" v="5708" actId="478"/>
          <ac:spMkLst>
            <pc:docMk/>
            <pc:sldMk cId="146749824" sldId="2147138094"/>
            <ac:spMk id="12" creationId="{6A14E84B-88F3-1D85-B9DA-FA8D15696E73}"/>
          </ac:spMkLst>
        </pc:spChg>
        <pc:spChg chg="del">
          <ac:chgData name="Oehrli, Stefan" userId="3f36891e-f853-43e7-bcbc-2879a2513833" providerId="ADAL" clId="{BEB5DB81-D722-724F-85CE-75021972ADA7}" dt="2023-04-04T07:57:37.836" v="5708" actId="478"/>
          <ac:spMkLst>
            <pc:docMk/>
            <pc:sldMk cId="146749824" sldId="2147138094"/>
            <ac:spMk id="13" creationId="{105D6CFB-A5CA-AABA-C35F-984347761F34}"/>
          </ac:spMkLst>
        </pc:spChg>
        <pc:spChg chg="del">
          <ac:chgData name="Oehrli, Stefan" userId="3f36891e-f853-43e7-bcbc-2879a2513833" providerId="ADAL" clId="{BEB5DB81-D722-724F-85CE-75021972ADA7}" dt="2023-04-04T07:57:37.836" v="5708" actId="478"/>
          <ac:spMkLst>
            <pc:docMk/>
            <pc:sldMk cId="146749824" sldId="2147138094"/>
            <ac:spMk id="14" creationId="{3C1E3811-2474-9F4D-964F-AA2E44D35CC4}"/>
          </ac:spMkLst>
        </pc:spChg>
        <pc:spChg chg="del">
          <ac:chgData name="Oehrli, Stefan" userId="3f36891e-f853-43e7-bcbc-2879a2513833" providerId="ADAL" clId="{BEB5DB81-D722-724F-85CE-75021972ADA7}" dt="2023-04-04T07:57:34.881" v="5707" actId="478"/>
          <ac:spMkLst>
            <pc:docMk/>
            <pc:sldMk cId="146749824" sldId="2147138094"/>
            <ac:spMk id="16" creationId="{039E456F-CFD4-A0D8-0C82-8AAC4BB93CF0}"/>
          </ac:spMkLst>
        </pc:spChg>
        <pc:spChg chg="del">
          <ac:chgData name="Oehrli, Stefan" userId="3f36891e-f853-43e7-bcbc-2879a2513833" providerId="ADAL" clId="{BEB5DB81-D722-724F-85CE-75021972ADA7}" dt="2023-04-04T07:57:21.961" v="5705" actId="478"/>
          <ac:spMkLst>
            <pc:docMk/>
            <pc:sldMk cId="146749824" sldId="2147138094"/>
            <ac:spMk id="18" creationId="{8263FDB5-A5E8-38D7-5270-45DBCB633184}"/>
          </ac:spMkLst>
        </pc:spChg>
        <pc:spChg chg="del">
          <ac:chgData name="Oehrli, Stefan" userId="3f36891e-f853-43e7-bcbc-2879a2513833" providerId="ADAL" clId="{BEB5DB81-D722-724F-85CE-75021972ADA7}" dt="2023-04-04T07:57:21.961" v="5705" actId="478"/>
          <ac:spMkLst>
            <pc:docMk/>
            <pc:sldMk cId="146749824" sldId="2147138094"/>
            <ac:spMk id="19" creationId="{DFED9CF7-BDB8-CA1A-A7D1-85267702FCFC}"/>
          </ac:spMkLst>
        </pc:spChg>
        <pc:spChg chg="del">
          <ac:chgData name="Oehrli, Stefan" userId="3f36891e-f853-43e7-bcbc-2879a2513833" providerId="ADAL" clId="{BEB5DB81-D722-724F-85CE-75021972ADA7}" dt="2023-04-04T07:57:21.961" v="5705" actId="478"/>
          <ac:spMkLst>
            <pc:docMk/>
            <pc:sldMk cId="146749824" sldId="2147138094"/>
            <ac:spMk id="20" creationId="{A939DDCA-9CB1-5814-EC75-060F1439176C}"/>
          </ac:spMkLst>
        </pc:spChg>
        <pc:spChg chg="del">
          <ac:chgData name="Oehrli, Stefan" userId="3f36891e-f853-43e7-bcbc-2879a2513833" providerId="ADAL" clId="{BEB5DB81-D722-724F-85CE-75021972ADA7}" dt="2023-04-04T07:57:21.961" v="5705" actId="478"/>
          <ac:spMkLst>
            <pc:docMk/>
            <pc:sldMk cId="146749824" sldId="2147138094"/>
            <ac:spMk id="21" creationId="{23FAC0C4-AA28-E8D1-7CB0-980503527141}"/>
          </ac:spMkLst>
        </pc:spChg>
        <pc:spChg chg="del">
          <ac:chgData name="Oehrli, Stefan" userId="3f36891e-f853-43e7-bcbc-2879a2513833" providerId="ADAL" clId="{BEB5DB81-D722-724F-85CE-75021972ADA7}" dt="2023-04-04T07:57:24.638" v="5706" actId="478"/>
          <ac:spMkLst>
            <pc:docMk/>
            <pc:sldMk cId="146749824" sldId="2147138094"/>
            <ac:spMk id="23" creationId="{0F1BAADA-1368-D88B-033F-73AFE9337737}"/>
          </ac:spMkLst>
        </pc:spChg>
        <pc:spChg chg="del">
          <ac:chgData name="Oehrli, Stefan" userId="3f36891e-f853-43e7-bcbc-2879a2513833" providerId="ADAL" clId="{BEB5DB81-D722-724F-85CE-75021972ADA7}" dt="2023-04-04T07:57:09.188" v="5704" actId="478"/>
          <ac:spMkLst>
            <pc:docMk/>
            <pc:sldMk cId="146749824" sldId="2147138094"/>
            <ac:spMk id="33" creationId="{2E251419-1F7E-D6B0-2C81-433FDEBFCFCB}"/>
          </ac:spMkLst>
        </pc:spChg>
        <pc:spChg chg="del">
          <ac:chgData name="Oehrli, Stefan" userId="3f36891e-f853-43e7-bcbc-2879a2513833" providerId="ADAL" clId="{BEB5DB81-D722-724F-85CE-75021972ADA7}" dt="2023-04-04T07:57:09.188" v="5704" actId="478"/>
          <ac:spMkLst>
            <pc:docMk/>
            <pc:sldMk cId="146749824" sldId="2147138094"/>
            <ac:spMk id="34" creationId="{715DFC3F-8D2D-53E2-603D-5DA558CDDE9D}"/>
          </ac:spMkLst>
        </pc:spChg>
        <pc:spChg chg="del">
          <ac:chgData name="Oehrli, Stefan" userId="3f36891e-f853-43e7-bcbc-2879a2513833" providerId="ADAL" clId="{BEB5DB81-D722-724F-85CE-75021972ADA7}" dt="2023-04-04T07:57:09.188" v="5704" actId="478"/>
          <ac:spMkLst>
            <pc:docMk/>
            <pc:sldMk cId="146749824" sldId="2147138094"/>
            <ac:spMk id="35" creationId="{C3141446-5F4A-AC67-7D95-BC5FC960D022}"/>
          </ac:spMkLst>
        </pc:spChg>
        <pc:spChg chg="del">
          <ac:chgData name="Oehrli, Stefan" userId="3f36891e-f853-43e7-bcbc-2879a2513833" providerId="ADAL" clId="{BEB5DB81-D722-724F-85CE-75021972ADA7}" dt="2023-04-04T07:57:24.638" v="5706" actId="478"/>
          <ac:spMkLst>
            <pc:docMk/>
            <pc:sldMk cId="146749824" sldId="2147138094"/>
            <ac:spMk id="37" creationId="{73D451B8-804E-AAD4-74D4-C922A168B52A}"/>
          </ac:spMkLst>
        </pc:spChg>
        <pc:spChg chg="del">
          <ac:chgData name="Oehrli, Stefan" userId="3f36891e-f853-43e7-bcbc-2879a2513833" providerId="ADAL" clId="{BEB5DB81-D722-724F-85CE-75021972ADA7}" dt="2023-04-04T07:56:53.695" v="5700" actId="478"/>
          <ac:spMkLst>
            <pc:docMk/>
            <pc:sldMk cId="146749824" sldId="2147138094"/>
            <ac:spMk id="40" creationId="{8C6D2FE7-1A5F-1FC5-1510-3A405E326040}"/>
          </ac:spMkLst>
        </pc:spChg>
        <pc:spChg chg="mod">
          <ac:chgData name="Oehrli, Stefan" userId="3f36891e-f853-43e7-bcbc-2879a2513833" providerId="ADAL" clId="{BEB5DB81-D722-724F-85CE-75021972ADA7}" dt="2023-04-04T07:56:50.997" v="5699" actId="1076"/>
          <ac:spMkLst>
            <pc:docMk/>
            <pc:sldMk cId="146749824" sldId="2147138094"/>
            <ac:spMk id="41" creationId="{C640B0D7-046A-AF4E-2DE7-DC01383FA6DB}"/>
          </ac:spMkLst>
        </pc:spChg>
        <pc:spChg chg="del">
          <ac:chgData name="Oehrli, Stefan" userId="3f36891e-f853-43e7-bcbc-2879a2513833" providerId="ADAL" clId="{BEB5DB81-D722-724F-85CE-75021972ADA7}" dt="2023-04-04T07:56:33.605" v="5696" actId="478"/>
          <ac:spMkLst>
            <pc:docMk/>
            <pc:sldMk cId="146749824" sldId="2147138094"/>
            <ac:spMk id="47" creationId="{8CB71DEB-6AB9-7A51-34D0-AFBECEEE3B79}"/>
          </ac:spMkLst>
        </pc:spChg>
        <pc:spChg chg="del">
          <ac:chgData name="Oehrli, Stefan" userId="3f36891e-f853-43e7-bcbc-2879a2513833" providerId="ADAL" clId="{BEB5DB81-D722-724F-85CE-75021972ADA7}" dt="2023-04-04T07:56:33.605" v="5696" actId="478"/>
          <ac:spMkLst>
            <pc:docMk/>
            <pc:sldMk cId="146749824" sldId="2147138094"/>
            <ac:spMk id="49" creationId="{CDA02043-7937-A050-1D98-F900666B3533}"/>
          </ac:spMkLst>
        </pc:spChg>
        <pc:spChg chg="del">
          <ac:chgData name="Oehrli, Stefan" userId="3f36891e-f853-43e7-bcbc-2879a2513833" providerId="ADAL" clId="{BEB5DB81-D722-724F-85CE-75021972ADA7}" dt="2023-04-04T07:56:33.605" v="5696" actId="478"/>
          <ac:spMkLst>
            <pc:docMk/>
            <pc:sldMk cId="146749824" sldId="2147138094"/>
            <ac:spMk id="50" creationId="{A0F4C490-F9B3-9654-A93D-08BDD7C78727}"/>
          </ac:spMkLst>
        </pc:spChg>
        <pc:spChg chg="del">
          <ac:chgData name="Oehrli, Stefan" userId="3f36891e-f853-43e7-bcbc-2879a2513833" providerId="ADAL" clId="{BEB5DB81-D722-724F-85CE-75021972ADA7}" dt="2023-04-04T07:56:33.605" v="5696" actId="478"/>
          <ac:spMkLst>
            <pc:docMk/>
            <pc:sldMk cId="146749824" sldId="2147138094"/>
            <ac:spMk id="55" creationId="{1C390F95-EB47-4675-C9EA-2BB291A937B8}"/>
          </ac:spMkLst>
        </pc:spChg>
        <pc:spChg chg="del">
          <ac:chgData name="Oehrli, Stefan" userId="3f36891e-f853-43e7-bcbc-2879a2513833" providerId="ADAL" clId="{BEB5DB81-D722-724F-85CE-75021972ADA7}" dt="2023-04-04T07:56:33.605" v="5696" actId="478"/>
          <ac:spMkLst>
            <pc:docMk/>
            <pc:sldMk cId="146749824" sldId="2147138094"/>
            <ac:spMk id="56" creationId="{B4FFEE5F-B0DC-E39D-06B4-E390D4638465}"/>
          </ac:spMkLst>
        </pc:spChg>
        <pc:spChg chg="del">
          <ac:chgData name="Oehrli, Stefan" userId="3f36891e-f853-43e7-bcbc-2879a2513833" providerId="ADAL" clId="{BEB5DB81-D722-724F-85CE-75021972ADA7}" dt="2023-04-04T07:56:33.605" v="5696" actId="478"/>
          <ac:spMkLst>
            <pc:docMk/>
            <pc:sldMk cId="146749824" sldId="2147138094"/>
            <ac:spMk id="57" creationId="{89A56268-330F-2254-914B-C9D24E6D5966}"/>
          </ac:spMkLst>
        </pc:spChg>
        <pc:spChg chg="del">
          <ac:chgData name="Oehrli, Stefan" userId="3f36891e-f853-43e7-bcbc-2879a2513833" providerId="ADAL" clId="{BEB5DB81-D722-724F-85CE-75021972ADA7}" dt="2023-04-04T07:56:33.605" v="5696" actId="478"/>
          <ac:spMkLst>
            <pc:docMk/>
            <pc:sldMk cId="146749824" sldId="2147138094"/>
            <ac:spMk id="58" creationId="{430626FE-4A0A-1C43-5CC2-BBE4F3F20DF0}"/>
          </ac:spMkLst>
        </pc:spChg>
        <pc:spChg chg="del">
          <ac:chgData name="Oehrli, Stefan" userId="3f36891e-f853-43e7-bcbc-2879a2513833" providerId="ADAL" clId="{BEB5DB81-D722-724F-85CE-75021972ADA7}" dt="2023-04-04T07:56:33.605" v="5696" actId="478"/>
          <ac:spMkLst>
            <pc:docMk/>
            <pc:sldMk cId="146749824" sldId="2147138094"/>
            <ac:spMk id="62" creationId="{223BF0A2-147D-7537-0B8E-A56ABE79B4D1}"/>
          </ac:spMkLst>
        </pc:spChg>
        <pc:spChg chg="del">
          <ac:chgData name="Oehrli, Stefan" userId="3f36891e-f853-43e7-bcbc-2879a2513833" providerId="ADAL" clId="{BEB5DB81-D722-724F-85CE-75021972ADA7}" dt="2023-04-04T07:56:33.605" v="5696" actId="478"/>
          <ac:spMkLst>
            <pc:docMk/>
            <pc:sldMk cId="146749824" sldId="2147138094"/>
            <ac:spMk id="63" creationId="{82DE1308-22C5-66DF-EC3B-5C7768058FB9}"/>
          </ac:spMkLst>
        </pc:spChg>
        <pc:spChg chg="del">
          <ac:chgData name="Oehrli, Stefan" userId="3f36891e-f853-43e7-bcbc-2879a2513833" providerId="ADAL" clId="{BEB5DB81-D722-724F-85CE-75021972ADA7}" dt="2023-04-04T07:56:33.605" v="5696" actId="478"/>
          <ac:spMkLst>
            <pc:docMk/>
            <pc:sldMk cId="146749824" sldId="2147138094"/>
            <ac:spMk id="64" creationId="{3A0C56F8-5FC7-DF5A-45E9-3014654522F5}"/>
          </ac:spMkLst>
        </pc:spChg>
        <pc:graphicFrameChg chg="mod modGraphic">
          <ac:chgData name="Oehrli, Stefan" userId="3f36891e-f853-43e7-bcbc-2879a2513833" providerId="ADAL" clId="{BEB5DB81-D722-724F-85CE-75021972ADA7}" dt="2023-04-04T07:56:16.809" v="5695" actId="20577"/>
          <ac:graphicFrameMkLst>
            <pc:docMk/>
            <pc:sldMk cId="146749824" sldId="2147138094"/>
            <ac:graphicFrameMk id="7" creationId="{F28613E1-060F-E801-2F04-703BD0AA3187}"/>
          </ac:graphicFrameMkLst>
        </pc:graphicFrameChg>
      </pc:sldChg>
      <pc:sldChg chg="new del">
        <pc:chgData name="Oehrli, Stefan" userId="3f36891e-f853-43e7-bcbc-2879a2513833" providerId="ADAL" clId="{BEB5DB81-D722-724F-85CE-75021972ADA7}" dt="2023-04-04T08:35:52.959" v="6094" actId="2696"/>
        <pc:sldMkLst>
          <pc:docMk/>
          <pc:sldMk cId="693805704" sldId="2147138095"/>
        </pc:sldMkLst>
      </pc:sldChg>
      <pc:sldChg chg="addSp modSp add del mod modClrScheme chgLayout">
        <pc:chgData name="Oehrli, Stefan" userId="3f36891e-f853-43e7-bcbc-2879a2513833" providerId="ADAL" clId="{BEB5DB81-D722-724F-85CE-75021972ADA7}" dt="2023-04-04T08:35:51.700" v="6093" actId="2696"/>
        <pc:sldMkLst>
          <pc:docMk/>
          <pc:sldMk cId="3873890488" sldId="2147138096"/>
        </pc:sldMkLst>
        <pc:spChg chg="add mod ord">
          <ac:chgData name="Oehrli, Stefan" userId="3f36891e-f853-43e7-bcbc-2879a2513833" providerId="ADAL" clId="{BEB5DB81-D722-724F-85CE-75021972ADA7}" dt="2023-04-04T08:30:09.910" v="5767" actId="700"/>
          <ac:spMkLst>
            <pc:docMk/>
            <pc:sldMk cId="3873890488" sldId="2147138096"/>
            <ac:spMk id="2" creationId="{41338E46-6442-6446-46AC-BB1EFA145EE2}"/>
          </ac:spMkLst>
        </pc:spChg>
        <pc:spChg chg="mod ord">
          <ac:chgData name="Oehrli, Stefan" userId="3f36891e-f853-43e7-bcbc-2879a2513833" providerId="ADAL" clId="{BEB5DB81-D722-724F-85CE-75021972ADA7}" dt="2023-04-04T08:30:09.910" v="5767" actId="700"/>
          <ac:spMkLst>
            <pc:docMk/>
            <pc:sldMk cId="3873890488" sldId="2147138096"/>
            <ac:spMk id="5" creationId="{1478C109-E3A6-05F0-9C76-D28E53CC1708}"/>
          </ac:spMkLst>
        </pc:spChg>
        <pc:spChg chg="mod ord">
          <ac:chgData name="Oehrli, Stefan" userId="3f36891e-f853-43e7-bcbc-2879a2513833" providerId="ADAL" clId="{BEB5DB81-D722-724F-85CE-75021972ADA7}" dt="2023-04-04T08:30:09.910" v="5767" actId="700"/>
          <ac:spMkLst>
            <pc:docMk/>
            <pc:sldMk cId="3873890488" sldId="2147138096"/>
            <ac:spMk id="6" creationId="{D983ECF6-A3DC-FADE-0DC1-EEE55955055E}"/>
          </ac:spMkLst>
        </pc:spChg>
        <pc:spChg chg="mod ord">
          <ac:chgData name="Oehrli, Stefan" userId="3f36891e-f853-43e7-bcbc-2879a2513833" providerId="ADAL" clId="{BEB5DB81-D722-724F-85CE-75021972ADA7}" dt="2023-04-04T08:30:09.910" v="5767" actId="700"/>
          <ac:spMkLst>
            <pc:docMk/>
            <pc:sldMk cId="3873890488" sldId="2147138096"/>
            <ac:spMk id="7" creationId="{C124A808-16DB-889A-9FA2-0EC159F08028}"/>
          </ac:spMkLst>
        </pc:spChg>
        <pc:spChg chg="mod ord">
          <ac:chgData name="Oehrli, Stefan" userId="3f36891e-f853-43e7-bcbc-2879a2513833" providerId="ADAL" clId="{BEB5DB81-D722-724F-85CE-75021972ADA7}" dt="2023-04-04T08:30:09.910" v="5767" actId="700"/>
          <ac:spMkLst>
            <pc:docMk/>
            <pc:sldMk cId="3873890488" sldId="2147138096"/>
            <ac:spMk id="8" creationId="{D6C69559-AFCC-9F44-3767-14E98B80048D}"/>
          </ac:spMkLst>
        </pc:spChg>
        <pc:spChg chg="mod ord">
          <ac:chgData name="Oehrli, Stefan" userId="3f36891e-f853-43e7-bcbc-2879a2513833" providerId="ADAL" clId="{BEB5DB81-D722-724F-85CE-75021972ADA7}" dt="2023-04-04T08:30:09.910" v="5767" actId="700"/>
          <ac:spMkLst>
            <pc:docMk/>
            <pc:sldMk cId="3873890488" sldId="2147138096"/>
            <ac:spMk id="9" creationId="{F1F65E65-F395-1F1E-86BF-B9944CA8B1F8}"/>
          </ac:spMkLst>
        </pc:spChg>
      </pc:sldChg>
      <pc:sldChg chg="addSp delSp modSp new mod ord modClrScheme chgLayout">
        <pc:chgData name="Oehrli, Stefan" userId="3f36891e-f853-43e7-bcbc-2879a2513833" providerId="ADAL" clId="{BEB5DB81-D722-724F-85CE-75021972ADA7}" dt="2023-04-04T08:32:05.206" v="5833" actId="1440"/>
        <pc:sldMkLst>
          <pc:docMk/>
          <pc:sldMk cId="783367747" sldId="2147138097"/>
        </pc:sldMkLst>
        <pc:spChg chg="del mod ord">
          <ac:chgData name="Oehrli, Stefan" userId="3f36891e-f853-43e7-bcbc-2879a2513833" providerId="ADAL" clId="{BEB5DB81-D722-724F-85CE-75021972ADA7}" dt="2023-04-04T08:30:58.312" v="5769" actId="700"/>
          <ac:spMkLst>
            <pc:docMk/>
            <pc:sldMk cId="783367747" sldId="2147138097"/>
            <ac:spMk id="2" creationId="{EE5BB8DA-91A1-43B5-22F8-45F4F123DFB2}"/>
          </ac:spMkLst>
        </pc:spChg>
        <pc:spChg chg="del mod ord">
          <ac:chgData name="Oehrli, Stefan" userId="3f36891e-f853-43e7-bcbc-2879a2513833" providerId="ADAL" clId="{BEB5DB81-D722-724F-85CE-75021972ADA7}" dt="2023-04-04T08:30:58.312" v="5769" actId="700"/>
          <ac:spMkLst>
            <pc:docMk/>
            <pc:sldMk cId="783367747" sldId="2147138097"/>
            <ac:spMk id="3" creationId="{693493AF-0C80-C262-1060-42D73D5FCB5C}"/>
          </ac:spMkLst>
        </pc:spChg>
        <pc:spChg chg="del">
          <ac:chgData name="Oehrli, Stefan" userId="3f36891e-f853-43e7-bcbc-2879a2513833" providerId="ADAL" clId="{BEB5DB81-D722-724F-85CE-75021972ADA7}" dt="2023-04-04T08:30:58.312" v="5769" actId="700"/>
          <ac:spMkLst>
            <pc:docMk/>
            <pc:sldMk cId="783367747" sldId="2147138097"/>
            <ac:spMk id="4" creationId="{2BB7BA35-C4E9-E1DF-5C63-DA64EB77F75F}"/>
          </ac:spMkLst>
        </pc:spChg>
        <pc:spChg chg="mod ord">
          <ac:chgData name="Oehrli, Stefan" userId="3f36891e-f853-43e7-bcbc-2879a2513833" providerId="ADAL" clId="{BEB5DB81-D722-724F-85CE-75021972ADA7}" dt="2023-04-04T08:30:58.312" v="5769" actId="700"/>
          <ac:spMkLst>
            <pc:docMk/>
            <pc:sldMk cId="783367747" sldId="2147138097"/>
            <ac:spMk id="5" creationId="{26EA4C3A-CA5C-283A-A25C-45311C9C1CEA}"/>
          </ac:spMkLst>
        </pc:spChg>
        <pc:spChg chg="del mod ord">
          <ac:chgData name="Oehrli, Stefan" userId="3f36891e-f853-43e7-bcbc-2879a2513833" providerId="ADAL" clId="{BEB5DB81-D722-724F-85CE-75021972ADA7}" dt="2023-04-04T08:30:58.312" v="5769" actId="700"/>
          <ac:spMkLst>
            <pc:docMk/>
            <pc:sldMk cId="783367747" sldId="2147138097"/>
            <ac:spMk id="6" creationId="{19E99F15-D80E-498D-4469-05629006EE85}"/>
          </ac:spMkLst>
        </pc:spChg>
        <pc:spChg chg="mod ord">
          <ac:chgData name="Oehrli, Stefan" userId="3f36891e-f853-43e7-bcbc-2879a2513833" providerId="ADAL" clId="{BEB5DB81-D722-724F-85CE-75021972ADA7}" dt="2023-04-04T08:30:58.312" v="5769" actId="700"/>
          <ac:spMkLst>
            <pc:docMk/>
            <pc:sldMk cId="783367747" sldId="2147138097"/>
            <ac:spMk id="7" creationId="{56D533B8-4332-F626-4927-FCDD71C6BCCD}"/>
          </ac:spMkLst>
        </pc:spChg>
        <pc:spChg chg="add mod ord">
          <ac:chgData name="Oehrli, Stefan" userId="3f36891e-f853-43e7-bcbc-2879a2513833" providerId="ADAL" clId="{BEB5DB81-D722-724F-85CE-75021972ADA7}" dt="2023-04-04T08:31:27.104" v="5774"/>
          <ac:spMkLst>
            <pc:docMk/>
            <pc:sldMk cId="783367747" sldId="2147138097"/>
            <ac:spMk id="8" creationId="{ACDDC423-E697-92D3-8ED9-BEF6CBB23483}"/>
          </ac:spMkLst>
        </pc:spChg>
        <pc:spChg chg="add del mod ord">
          <ac:chgData name="Oehrli, Stefan" userId="3f36891e-f853-43e7-bcbc-2879a2513833" providerId="ADAL" clId="{BEB5DB81-D722-724F-85CE-75021972ADA7}" dt="2023-04-04T08:31:11.712" v="5770"/>
          <ac:spMkLst>
            <pc:docMk/>
            <pc:sldMk cId="783367747" sldId="2147138097"/>
            <ac:spMk id="9" creationId="{18AA05F6-63FC-DCED-A4EA-082E0ADE0DF6}"/>
          </ac:spMkLst>
        </pc:spChg>
        <pc:spChg chg="add mod ord">
          <ac:chgData name="Oehrli, Stefan" userId="3f36891e-f853-43e7-bcbc-2879a2513833" providerId="ADAL" clId="{BEB5DB81-D722-724F-85CE-75021972ADA7}" dt="2023-04-04T08:31:59.259" v="5832" actId="20577"/>
          <ac:spMkLst>
            <pc:docMk/>
            <pc:sldMk cId="783367747" sldId="2147138097"/>
            <ac:spMk id="10" creationId="{EB710A19-30BC-38A8-9E4C-E9484CBB1D4F}"/>
          </ac:spMkLst>
        </pc:spChg>
        <pc:picChg chg="add mod">
          <ac:chgData name="Oehrli, Stefan" userId="3f36891e-f853-43e7-bcbc-2879a2513833" providerId="ADAL" clId="{BEB5DB81-D722-724F-85CE-75021972ADA7}" dt="2023-04-04T08:32:05.206" v="5833" actId="1440"/>
          <ac:picMkLst>
            <pc:docMk/>
            <pc:sldMk cId="783367747" sldId="2147138097"/>
            <ac:picMk id="11" creationId="{C28302DE-AE18-C0E8-F28E-5ED8821FD18E}"/>
          </ac:picMkLst>
        </pc:picChg>
      </pc:sldChg>
      <pc:sldChg chg="addSp delSp modSp add mod">
        <pc:chgData name="Oehrli, Stefan" userId="3f36891e-f853-43e7-bcbc-2879a2513833" providerId="ADAL" clId="{BEB5DB81-D722-724F-85CE-75021972ADA7}" dt="2023-04-04T08:33:30.947" v="5904" actId="20577"/>
        <pc:sldMkLst>
          <pc:docMk/>
          <pc:sldMk cId="3995055900" sldId="2147138098"/>
        </pc:sldMkLst>
        <pc:spChg chg="add del mod">
          <ac:chgData name="Oehrli, Stefan" userId="3f36891e-f853-43e7-bcbc-2879a2513833" providerId="ADAL" clId="{BEB5DB81-D722-724F-85CE-75021972ADA7}" dt="2023-04-04T08:32:52.600" v="5837"/>
          <ac:spMkLst>
            <pc:docMk/>
            <pc:sldMk cId="3995055900" sldId="2147138098"/>
            <ac:spMk id="3" creationId="{E416B25E-5372-AEED-6B21-5B85DBD4C6B4}"/>
          </ac:spMkLst>
        </pc:spChg>
        <pc:spChg chg="mod">
          <ac:chgData name="Oehrli, Stefan" userId="3f36891e-f853-43e7-bcbc-2879a2513833" providerId="ADAL" clId="{BEB5DB81-D722-724F-85CE-75021972ADA7}" dt="2023-04-04T08:33:30.947" v="5904" actId="20577"/>
          <ac:spMkLst>
            <pc:docMk/>
            <pc:sldMk cId="3995055900" sldId="2147138098"/>
            <ac:spMk id="10" creationId="{EB710A19-30BC-38A8-9E4C-E9484CBB1D4F}"/>
          </ac:spMkLst>
        </pc:spChg>
        <pc:picChg chg="add mod">
          <ac:chgData name="Oehrli, Stefan" userId="3f36891e-f853-43e7-bcbc-2879a2513833" providerId="ADAL" clId="{BEB5DB81-D722-724F-85CE-75021972ADA7}" dt="2023-04-04T08:32:58.932" v="5838" actId="1440"/>
          <ac:picMkLst>
            <pc:docMk/>
            <pc:sldMk cId="3995055900" sldId="2147138098"/>
            <ac:picMk id="4" creationId="{F0786668-466D-F4D1-B8D8-2379C6C189A8}"/>
          </ac:picMkLst>
        </pc:picChg>
        <pc:picChg chg="del">
          <ac:chgData name="Oehrli, Stefan" userId="3f36891e-f853-43e7-bcbc-2879a2513833" providerId="ADAL" clId="{BEB5DB81-D722-724F-85CE-75021972ADA7}" dt="2023-04-04T08:32:18.724" v="5836" actId="478"/>
          <ac:picMkLst>
            <pc:docMk/>
            <pc:sldMk cId="3995055900" sldId="2147138098"/>
            <ac:picMk id="11" creationId="{C28302DE-AE18-C0E8-F28E-5ED8821FD18E}"/>
          </ac:picMkLst>
        </pc:picChg>
      </pc:sldChg>
      <pc:sldChg chg="addSp delSp modSp add mod">
        <pc:chgData name="Oehrli, Stefan" userId="3f36891e-f853-43e7-bcbc-2879a2513833" providerId="ADAL" clId="{BEB5DB81-D722-724F-85CE-75021972ADA7}" dt="2023-04-04T08:38:44.702" v="6113"/>
        <pc:sldMkLst>
          <pc:docMk/>
          <pc:sldMk cId="2392979661" sldId="2147138099"/>
        </pc:sldMkLst>
        <pc:spChg chg="add del mod">
          <ac:chgData name="Oehrli, Stefan" userId="3f36891e-f853-43e7-bcbc-2879a2513833" providerId="ADAL" clId="{BEB5DB81-D722-724F-85CE-75021972ADA7}" dt="2023-04-04T08:37:20.517" v="6101"/>
          <ac:spMkLst>
            <pc:docMk/>
            <pc:sldMk cId="2392979661" sldId="2147138099"/>
            <ac:spMk id="3" creationId="{50BBE231-EF6E-2160-7D26-34EAABBC4033}"/>
          </ac:spMkLst>
        </pc:spChg>
        <pc:spChg chg="mod">
          <ac:chgData name="Oehrli, Stefan" userId="3f36891e-f853-43e7-bcbc-2879a2513833" providerId="ADAL" clId="{BEB5DB81-D722-724F-85CE-75021972ADA7}" dt="2023-04-04T08:38:44.702" v="6113"/>
          <ac:spMkLst>
            <pc:docMk/>
            <pc:sldMk cId="2392979661" sldId="2147138099"/>
            <ac:spMk id="10" creationId="{EB710A19-30BC-38A8-9E4C-E9484CBB1D4F}"/>
          </ac:spMkLst>
        </pc:spChg>
        <pc:picChg chg="del">
          <ac:chgData name="Oehrli, Stefan" userId="3f36891e-f853-43e7-bcbc-2879a2513833" providerId="ADAL" clId="{BEB5DB81-D722-724F-85CE-75021972ADA7}" dt="2023-04-04T08:34:02.982" v="5926" actId="478"/>
          <ac:picMkLst>
            <pc:docMk/>
            <pc:sldMk cId="2392979661" sldId="2147138099"/>
            <ac:picMk id="4" creationId="{F0786668-466D-F4D1-B8D8-2379C6C189A8}"/>
          </ac:picMkLst>
        </pc:picChg>
        <pc:picChg chg="add mod">
          <ac:chgData name="Oehrli, Stefan" userId="3f36891e-f853-43e7-bcbc-2879a2513833" providerId="ADAL" clId="{BEB5DB81-D722-724F-85CE-75021972ADA7}" dt="2023-04-04T08:37:27.397" v="6102" actId="1440"/>
          <ac:picMkLst>
            <pc:docMk/>
            <pc:sldMk cId="2392979661" sldId="2147138099"/>
            <ac:picMk id="6" creationId="{6DD28763-FE02-91A5-065F-50CBC34579AC}"/>
          </ac:picMkLst>
        </pc:picChg>
      </pc:sldChg>
      <pc:sldChg chg="addSp delSp modSp add mod">
        <pc:chgData name="Oehrli, Stefan" userId="3f36891e-f853-43e7-bcbc-2879a2513833" providerId="ADAL" clId="{BEB5DB81-D722-724F-85CE-75021972ADA7}" dt="2023-04-04T08:46:30.548" v="6166" actId="1076"/>
        <pc:sldMkLst>
          <pc:docMk/>
          <pc:sldMk cId="4134112622" sldId="2147138100"/>
        </pc:sldMkLst>
        <pc:spChg chg="add del">
          <ac:chgData name="Oehrli, Stefan" userId="3f36891e-f853-43e7-bcbc-2879a2513833" providerId="ADAL" clId="{BEB5DB81-D722-724F-85CE-75021972ADA7}" dt="2023-04-04T08:46:10.244" v="6160"/>
          <ac:spMkLst>
            <pc:docMk/>
            <pc:sldMk cId="4134112622" sldId="2147138100"/>
            <ac:spMk id="3" creationId="{50BBE231-EF6E-2160-7D26-34EAABBC4033}"/>
          </ac:spMkLst>
        </pc:spChg>
        <pc:spChg chg="mod">
          <ac:chgData name="Oehrli, Stefan" userId="3f36891e-f853-43e7-bcbc-2879a2513833" providerId="ADAL" clId="{BEB5DB81-D722-724F-85CE-75021972ADA7}" dt="2023-04-04T08:45:36.727" v="6151" actId="20577"/>
          <ac:spMkLst>
            <pc:docMk/>
            <pc:sldMk cId="4134112622" sldId="2147138100"/>
            <ac:spMk id="10" creationId="{EB710A19-30BC-38A8-9E4C-E9484CBB1D4F}"/>
          </ac:spMkLst>
        </pc:spChg>
        <pc:picChg chg="add del mod">
          <ac:chgData name="Oehrli, Stefan" userId="3f36891e-f853-43e7-bcbc-2879a2513833" providerId="ADAL" clId="{BEB5DB81-D722-724F-85CE-75021972ADA7}" dt="2023-04-04T08:45:21.582" v="6145"/>
          <ac:picMkLst>
            <pc:docMk/>
            <pc:sldMk cId="4134112622" sldId="2147138100"/>
            <ac:picMk id="2" creationId="{5E88D90A-937E-79ED-C151-FD6938C514D1}"/>
          </ac:picMkLst>
        </pc:picChg>
        <pc:picChg chg="add mod">
          <ac:chgData name="Oehrli, Stefan" userId="3f36891e-f853-43e7-bcbc-2879a2513833" providerId="ADAL" clId="{BEB5DB81-D722-724F-85CE-75021972ADA7}" dt="2023-04-04T08:46:30.548" v="6166" actId="1076"/>
          <ac:picMkLst>
            <pc:docMk/>
            <pc:sldMk cId="4134112622" sldId="2147138100"/>
            <ac:picMk id="4" creationId="{CBF71A2D-552D-7678-F913-69D79077B51E}"/>
          </ac:picMkLst>
        </pc:picChg>
        <pc:picChg chg="add mod">
          <ac:chgData name="Oehrli, Stefan" userId="3f36891e-f853-43e7-bcbc-2879a2513833" providerId="ADAL" clId="{BEB5DB81-D722-724F-85CE-75021972ADA7}" dt="2023-04-04T08:46:24.580" v="6164" actId="1076"/>
          <ac:picMkLst>
            <pc:docMk/>
            <pc:sldMk cId="4134112622" sldId="2147138100"/>
            <ac:picMk id="6" creationId="{AC4F28CE-7E75-157C-3B98-D4C2F352DAD2}"/>
          </ac:picMkLst>
        </pc:picChg>
      </pc:sldChg>
      <pc:sldChg chg="addSp delSp modSp add mod ord">
        <pc:chgData name="Oehrli, Stefan" userId="3f36891e-f853-43e7-bcbc-2879a2513833" providerId="ADAL" clId="{BEB5DB81-D722-724F-85CE-75021972ADA7}" dt="2023-04-04T08:45:52.064" v="6156" actId="1076"/>
        <pc:sldMkLst>
          <pc:docMk/>
          <pc:sldMk cId="1824643830" sldId="2147138101"/>
        </pc:sldMkLst>
        <pc:spChg chg="add del">
          <ac:chgData name="Oehrli, Stefan" userId="3f36891e-f853-43e7-bcbc-2879a2513833" providerId="ADAL" clId="{BEB5DB81-D722-724F-85CE-75021972ADA7}" dt="2023-04-04T08:44:55.590" v="6135"/>
          <ac:spMkLst>
            <pc:docMk/>
            <pc:sldMk cId="1824643830" sldId="2147138101"/>
            <ac:spMk id="3" creationId="{50BBE231-EF6E-2160-7D26-34EAABBC4033}"/>
          </ac:spMkLst>
        </pc:spChg>
        <pc:spChg chg="mod">
          <ac:chgData name="Oehrli, Stefan" userId="3f36891e-f853-43e7-bcbc-2879a2513833" providerId="ADAL" clId="{BEB5DB81-D722-724F-85CE-75021972ADA7}" dt="2023-04-04T08:45:33.310" v="6149" actId="21"/>
          <ac:spMkLst>
            <pc:docMk/>
            <pc:sldMk cId="1824643830" sldId="2147138101"/>
            <ac:spMk id="10" creationId="{EB710A19-30BC-38A8-9E4C-E9484CBB1D4F}"/>
          </ac:spMkLst>
        </pc:spChg>
        <pc:picChg chg="add del mod">
          <ac:chgData name="Oehrli, Stefan" userId="3f36891e-f853-43e7-bcbc-2879a2513833" providerId="ADAL" clId="{BEB5DB81-D722-724F-85CE-75021972ADA7}" dt="2023-04-04T08:44:39.839" v="6133"/>
          <ac:picMkLst>
            <pc:docMk/>
            <pc:sldMk cId="1824643830" sldId="2147138101"/>
            <ac:picMk id="2" creationId="{84DE6D42-F6FE-1E8E-EBFE-B99CF5E77D66}"/>
          </ac:picMkLst>
        </pc:picChg>
        <pc:picChg chg="add del">
          <ac:chgData name="Oehrli, Stefan" userId="3f36891e-f853-43e7-bcbc-2879a2513833" providerId="ADAL" clId="{BEB5DB81-D722-724F-85CE-75021972ADA7}" dt="2023-04-04T08:45:11.947" v="6142" actId="21"/>
          <ac:picMkLst>
            <pc:docMk/>
            <pc:sldMk cId="1824643830" sldId="2147138101"/>
            <ac:picMk id="4" creationId="{9B3FE688-6D83-599A-6DF5-504E24D7B768}"/>
          </ac:picMkLst>
        </pc:picChg>
        <pc:picChg chg="add mod">
          <ac:chgData name="Oehrli, Stefan" userId="3f36891e-f853-43e7-bcbc-2879a2513833" providerId="ADAL" clId="{BEB5DB81-D722-724F-85CE-75021972ADA7}" dt="2023-04-04T08:45:44.487" v="6153" actId="1076"/>
          <ac:picMkLst>
            <pc:docMk/>
            <pc:sldMk cId="1824643830" sldId="2147138101"/>
            <ac:picMk id="6" creationId="{2730AADF-A5C3-DCBD-A6E1-C1049C88C1B8}"/>
          </ac:picMkLst>
        </pc:picChg>
        <pc:picChg chg="add mod">
          <ac:chgData name="Oehrli, Stefan" userId="3f36891e-f853-43e7-bcbc-2879a2513833" providerId="ADAL" clId="{BEB5DB81-D722-724F-85CE-75021972ADA7}" dt="2023-04-04T08:45:52.064" v="6156" actId="1076"/>
          <ac:picMkLst>
            <pc:docMk/>
            <pc:sldMk cId="1824643830" sldId="2147138101"/>
            <ac:picMk id="9" creationId="{596AEC4F-D3BA-274F-CB04-21124BAD20FE}"/>
          </ac:picMkLst>
        </pc:picChg>
      </pc:sldChg>
      <pc:sldChg chg="addSp delSp modSp add mod">
        <pc:chgData name="Oehrli, Stefan" userId="3f36891e-f853-43e7-bcbc-2879a2513833" providerId="ADAL" clId="{BEB5DB81-D722-724F-85CE-75021972ADA7}" dt="2023-04-04T08:36:56.192" v="6100" actId="1440"/>
        <pc:sldMkLst>
          <pc:docMk/>
          <pc:sldMk cId="3480061740" sldId="2147138102"/>
        </pc:sldMkLst>
        <pc:spChg chg="del">
          <ac:chgData name="Oehrli, Stefan" userId="3f36891e-f853-43e7-bcbc-2879a2513833" providerId="ADAL" clId="{BEB5DB81-D722-724F-85CE-75021972ADA7}" dt="2023-04-04T08:36:43.771" v="6095"/>
          <ac:spMkLst>
            <pc:docMk/>
            <pc:sldMk cId="3480061740" sldId="2147138102"/>
            <ac:spMk id="3" creationId="{50BBE231-EF6E-2160-7D26-34EAABBC4033}"/>
          </ac:spMkLst>
        </pc:spChg>
        <pc:spChg chg="mod">
          <ac:chgData name="Oehrli, Stefan" userId="3f36891e-f853-43e7-bcbc-2879a2513833" providerId="ADAL" clId="{BEB5DB81-D722-724F-85CE-75021972ADA7}" dt="2023-04-04T08:34:50.723" v="6002" actId="20577"/>
          <ac:spMkLst>
            <pc:docMk/>
            <pc:sldMk cId="3480061740" sldId="2147138102"/>
            <ac:spMk id="10" creationId="{EB710A19-30BC-38A8-9E4C-E9484CBB1D4F}"/>
          </ac:spMkLst>
        </pc:spChg>
        <pc:picChg chg="add mod">
          <ac:chgData name="Oehrli, Stefan" userId="3f36891e-f853-43e7-bcbc-2879a2513833" providerId="ADAL" clId="{BEB5DB81-D722-724F-85CE-75021972ADA7}" dt="2023-04-04T08:36:56.192" v="6100" actId="1440"/>
          <ac:picMkLst>
            <pc:docMk/>
            <pc:sldMk cId="3480061740" sldId="2147138102"/>
            <ac:picMk id="2" creationId="{81B29BA5-23DD-3828-3D3A-ED5D1CCAB6B3}"/>
          </ac:picMkLst>
        </pc:picChg>
      </pc:sldChg>
      <pc:sldChg chg="addSp delSp modSp add mod">
        <pc:chgData name="Oehrli, Stefan" userId="3f36891e-f853-43e7-bcbc-2879a2513833" providerId="ADAL" clId="{BEB5DB81-D722-724F-85CE-75021972ADA7}" dt="2023-04-04T08:39:54.361" v="6115" actId="1440"/>
        <pc:sldMkLst>
          <pc:docMk/>
          <pc:sldMk cId="524717567" sldId="2147138103"/>
        </pc:sldMkLst>
        <pc:spChg chg="del">
          <ac:chgData name="Oehrli, Stefan" userId="3f36891e-f853-43e7-bcbc-2879a2513833" providerId="ADAL" clId="{BEB5DB81-D722-724F-85CE-75021972ADA7}" dt="2023-04-04T08:39:46.600" v="6114"/>
          <ac:spMkLst>
            <pc:docMk/>
            <pc:sldMk cId="524717567" sldId="2147138103"/>
            <ac:spMk id="3" creationId="{50BBE231-EF6E-2160-7D26-34EAABBC4033}"/>
          </ac:spMkLst>
        </pc:spChg>
        <pc:spChg chg="mod">
          <ac:chgData name="Oehrli, Stefan" userId="3f36891e-f853-43e7-bcbc-2879a2513833" providerId="ADAL" clId="{BEB5DB81-D722-724F-85CE-75021972ADA7}" dt="2023-04-04T08:35:12.132" v="6049" actId="20577"/>
          <ac:spMkLst>
            <pc:docMk/>
            <pc:sldMk cId="524717567" sldId="2147138103"/>
            <ac:spMk id="10" creationId="{EB710A19-30BC-38A8-9E4C-E9484CBB1D4F}"/>
          </ac:spMkLst>
        </pc:spChg>
        <pc:picChg chg="add mod">
          <ac:chgData name="Oehrli, Stefan" userId="3f36891e-f853-43e7-bcbc-2879a2513833" providerId="ADAL" clId="{BEB5DB81-D722-724F-85CE-75021972ADA7}" dt="2023-04-04T08:39:54.361" v="6115" actId="1440"/>
          <ac:picMkLst>
            <pc:docMk/>
            <pc:sldMk cId="524717567" sldId="2147138103"/>
            <ac:picMk id="2" creationId="{4E77313A-1512-96BE-AB0B-C92A0851F6F1}"/>
          </ac:picMkLst>
        </pc:picChg>
      </pc:sldChg>
      <pc:sldChg chg="addSp delSp modSp add mod">
        <pc:chgData name="Oehrli, Stefan" userId="3f36891e-f853-43e7-bcbc-2879a2513833" providerId="ADAL" clId="{BEB5DB81-D722-724F-85CE-75021972ADA7}" dt="2023-04-04T08:49:31.022" v="6259" actId="1440"/>
        <pc:sldMkLst>
          <pc:docMk/>
          <pc:sldMk cId="3009414584" sldId="2147138104"/>
        </pc:sldMkLst>
        <pc:spChg chg="del mod">
          <ac:chgData name="Oehrli, Stefan" userId="3f36891e-f853-43e7-bcbc-2879a2513833" providerId="ADAL" clId="{BEB5DB81-D722-724F-85CE-75021972ADA7}" dt="2023-04-04T08:49:22.814" v="6256"/>
          <ac:spMkLst>
            <pc:docMk/>
            <pc:sldMk cId="3009414584" sldId="2147138104"/>
            <ac:spMk id="3" creationId="{50BBE231-EF6E-2160-7D26-34EAABBC4033}"/>
          </ac:spMkLst>
        </pc:spChg>
        <pc:spChg chg="mod">
          <ac:chgData name="Oehrli, Stefan" userId="3f36891e-f853-43e7-bcbc-2879a2513833" providerId="ADAL" clId="{BEB5DB81-D722-724F-85CE-75021972ADA7}" dt="2023-04-04T08:49:10.889" v="6254" actId="5793"/>
          <ac:spMkLst>
            <pc:docMk/>
            <pc:sldMk cId="3009414584" sldId="2147138104"/>
            <ac:spMk id="10" creationId="{EB710A19-30BC-38A8-9E4C-E9484CBB1D4F}"/>
          </ac:spMkLst>
        </pc:spChg>
        <pc:picChg chg="add mod">
          <ac:chgData name="Oehrli, Stefan" userId="3f36891e-f853-43e7-bcbc-2879a2513833" providerId="ADAL" clId="{BEB5DB81-D722-724F-85CE-75021972ADA7}" dt="2023-04-04T08:49:31.022" v="6259" actId="1440"/>
          <ac:picMkLst>
            <pc:docMk/>
            <pc:sldMk cId="3009414584" sldId="2147138104"/>
            <ac:picMk id="2" creationId="{5E4E066B-776C-3B4F-30E2-FDB257D40712}"/>
          </ac:picMkLst>
        </pc:picChg>
      </pc:sldChg>
    </pc:docChg>
  </pc:docChgLst>
  <pc:docChgLst>
    <pc:chgData name="Berger, Martin" userId="2dce5e24-1af4-4f49-bc50-80b59c8dc36b" providerId="ADAL" clId="{E3C3A9B4-A98D-454C-B862-8E15713050A6}"/>
    <pc:docChg chg="undo custSel addSld delSld modSld sldOrd modSection">
      <pc:chgData name="Berger, Martin" userId="2dce5e24-1af4-4f49-bc50-80b59c8dc36b" providerId="ADAL" clId="{E3C3A9B4-A98D-454C-B862-8E15713050A6}" dt="2024-10-23T15:25:57.407" v="1484" actId="1076"/>
      <pc:docMkLst>
        <pc:docMk/>
      </pc:docMkLst>
      <pc:sldChg chg="modSp mod">
        <pc:chgData name="Berger, Martin" userId="2dce5e24-1af4-4f49-bc50-80b59c8dc36b" providerId="ADAL" clId="{E3C3A9B4-A98D-454C-B862-8E15713050A6}" dt="2024-10-17T06:09:45.685" v="5" actId="20577"/>
        <pc:sldMkLst>
          <pc:docMk/>
          <pc:sldMk cId="217193527" sldId="308"/>
        </pc:sldMkLst>
        <pc:spChg chg="mod">
          <ac:chgData name="Berger, Martin" userId="2dce5e24-1af4-4f49-bc50-80b59c8dc36b" providerId="ADAL" clId="{E3C3A9B4-A98D-454C-B862-8E15713050A6}" dt="2024-10-17T06:09:45.685" v="5" actId="20577"/>
          <ac:spMkLst>
            <pc:docMk/>
            <pc:sldMk cId="217193527" sldId="308"/>
            <ac:spMk id="6" creationId="{61244AFF-6411-4B84-BA88-9244C012597F}"/>
          </ac:spMkLst>
        </pc:spChg>
      </pc:sldChg>
      <pc:sldChg chg="modSp mod">
        <pc:chgData name="Berger, Martin" userId="2dce5e24-1af4-4f49-bc50-80b59c8dc36b" providerId="ADAL" clId="{E3C3A9B4-A98D-454C-B862-8E15713050A6}" dt="2024-10-17T06:09:53.714" v="29" actId="20577"/>
        <pc:sldMkLst>
          <pc:docMk/>
          <pc:sldMk cId="809413988" sldId="461"/>
        </pc:sldMkLst>
        <pc:spChg chg="mod">
          <ac:chgData name="Berger, Martin" userId="2dce5e24-1af4-4f49-bc50-80b59c8dc36b" providerId="ADAL" clId="{E3C3A9B4-A98D-454C-B862-8E15713050A6}" dt="2024-10-17T06:09:53.714" v="29" actId="20577"/>
          <ac:spMkLst>
            <pc:docMk/>
            <pc:sldMk cId="809413988" sldId="461"/>
            <ac:spMk id="38" creationId="{81C32163-2FCE-1D0A-32E6-87C45FE8B73F}"/>
          </ac:spMkLst>
        </pc:spChg>
      </pc:sldChg>
      <pc:sldChg chg="addSp delSp modSp add mod">
        <pc:chgData name="Berger, Martin" userId="2dce5e24-1af4-4f49-bc50-80b59c8dc36b" providerId="ADAL" clId="{E3C3A9B4-A98D-454C-B862-8E15713050A6}" dt="2024-10-17T07:27:19.635" v="883" actId="208"/>
        <pc:sldMkLst>
          <pc:docMk/>
          <pc:sldMk cId="3128482404" sldId="537"/>
        </pc:sldMkLst>
        <pc:spChg chg="mod">
          <ac:chgData name="Berger, Martin" userId="2dce5e24-1af4-4f49-bc50-80b59c8dc36b" providerId="ADAL" clId="{E3C3A9B4-A98D-454C-B862-8E15713050A6}" dt="2024-10-17T07:15:29.821" v="703" actId="20577"/>
          <ac:spMkLst>
            <pc:docMk/>
            <pc:sldMk cId="3128482404" sldId="537"/>
            <ac:spMk id="5" creationId="{C3011302-FCD2-C617-56F2-078283DE80EE}"/>
          </ac:spMkLst>
        </pc:spChg>
        <pc:spChg chg="mod">
          <ac:chgData name="Berger, Martin" userId="2dce5e24-1af4-4f49-bc50-80b59c8dc36b" providerId="ADAL" clId="{E3C3A9B4-A98D-454C-B862-8E15713050A6}" dt="2024-10-17T07:27:11.535" v="878" actId="6549"/>
          <ac:spMkLst>
            <pc:docMk/>
            <pc:sldMk cId="3128482404" sldId="537"/>
            <ac:spMk id="6" creationId="{83EC7E50-7901-401C-4124-AC6D2CB7CBF7}"/>
          </ac:spMkLst>
        </pc:spChg>
        <pc:picChg chg="add del mod">
          <ac:chgData name="Berger, Martin" userId="2dce5e24-1af4-4f49-bc50-80b59c8dc36b" providerId="ADAL" clId="{E3C3A9B4-A98D-454C-B862-8E15713050A6}" dt="2024-10-17T07:25:16.405" v="835" actId="478"/>
          <ac:picMkLst>
            <pc:docMk/>
            <pc:sldMk cId="3128482404" sldId="537"/>
            <ac:picMk id="3" creationId="{D6B760A2-41C1-54C4-7E1A-3A73D109BB4B}"/>
          </ac:picMkLst>
        </pc:picChg>
        <pc:picChg chg="add del mod">
          <ac:chgData name="Berger, Martin" userId="2dce5e24-1af4-4f49-bc50-80b59c8dc36b" providerId="ADAL" clId="{E3C3A9B4-A98D-454C-B862-8E15713050A6}" dt="2024-10-17T07:11:25.385" v="545" actId="478"/>
          <ac:picMkLst>
            <pc:docMk/>
            <pc:sldMk cId="3128482404" sldId="537"/>
            <ac:picMk id="4" creationId="{5F9245FD-B36D-3FE0-1626-BB9EAC131F5E}"/>
          </ac:picMkLst>
        </pc:picChg>
        <pc:picChg chg="del mod">
          <ac:chgData name="Berger, Martin" userId="2dce5e24-1af4-4f49-bc50-80b59c8dc36b" providerId="ADAL" clId="{E3C3A9B4-A98D-454C-B862-8E15713050A6}" dt="2024-10-17T07:25:14.445" v="834" actId="478"/>
          <ac:picMkLst>
            <pc:docMk/>
            <pc:sldMk cId="3128482404" sldId="537"/>
            <ac:picMk id="7" creationId="{B6995C0E-3980-5116-092D-415CC9FA3C36}"/>
          </ac:picMkLst>
        </pc:picChg>
        <pc:picChg chg="add mod">
          <ac:chgData name="Berger, Martin" userId="2dce5e24-1af4-4f49-bc50-80b59c8dc36b" providerId="ADAL" clId="{E3C3A9B4-A98D-454C-B862-8E15713050A6}" dt="2024-10-17T07:27:14.003" v="879" actId="1076"/>
          <ac:picMkLst>
            <pc:docMk/>
            <pc:sldMk cId="3128482404" sldId="537"/>
            <ac:picMk id="9" creationId="{E239E942-1D60-D2FF-EEDD-8F7EB1D20017}"/>
          </ac:picMkLst>
        </pc:picChg>
        <pc:picChg chg="add mod">
          <ac:chgData name="Berger, Martin" userId="2dce5e24-1af4-4f49-bc50-80b59c8dc36b" providerId="ADAL" clId="{E3C3A9B4-A98D-454C-B862-8E15713050A6}" dt="2024-10-17T07:27:19.635" v="883" actId="208"/>
          <ac:picMkLst>
            <pc:docMk/>
            <pc:sldMk cId="3128482404" sldId="537"/>
            <ac:picMk id="11" creationId="{F1F6DFEB-DD25-6CA8-A20E-2C3B99616881}"/>
          </ac:picMkLst>
        </pc:picChg>
      </pc:sldChg>
      <pc:sldChg chg="add">
        <pc:chgData name="Berger, Martin" userId="2dce5e24-1af4-4f49-bc50-80b59c8dc36b" providerId="ADAL" clId="{E3C3A9B4-A98D-454C-B862-8E15713050A6}" dt="2024-10-17T06:12:17.422" v="110"/>
        <pc:sldMkLst>
          <pc:docMk/>
          <pc:sldMk cId="1628186303" sldId="538"/>
        </pc:sldMkLst>
      </pc:sldChg>
      <pc:sldChg chg="add">
        <pc:chgData name="Berger, Martin" userId="2dce5e24-1af4-4f49-bc50-80b59c8dc36b" providerId="ADAL" clId="{E3C3A9B4-A98D-454C-B862-8E15713050A6}" dt="2024-10-17T06:11:24.922" v="46"/>
        <pc:sldMkLst>
          <pc:docMk/>
          <pc:sldMk cId="1504963838" sldId="539"/>
        </pc:sldMkLst>
      </pc:sldChg>
      <pc:sldChg chg="add">
        <pc:chgData name="Berger, Martin" userId="2dce5e24-1af4-4f49-bc50-80b59c8dc36b" providerId="ADAL" clId="{E3C3A9B4-A98D-454C-B862-8E15713050A6}" dt="2024-10-17T06:11:24.922" v="46"/>
        <pc:sldMkLst>
          <pc:docMk/>
          <pc:sldMk cId="2916809419" sldId="540"/>
        </pc:sldMkLst>
      </pc:sldChg>
      <pc:sldChg chg="modSp add mod modClrScheme chgLayout">
        <pc:chgData name="Berger, Martin" userId="2dce5e24-1af4-4f49-bc50-80b59c8dc36b" providerId="ADAL" clId="{E3C3A9B4-A98D-454C-B862-8E15713050A6}" dt="2024-10-17T06:12:37.298" v="111" actId="700"/>
        <pc:sldMkLst>
          <pc:docMk/>
          <pc:sldMk cId="15891654" sldId="541"/>
        </pc:sldMkLst>
        <pc:spChg chg="mod ord">
          <ac:chgData name="Berger, Martin" userId="2dce5e24-1af4-4f49-bc50-80b59c8dc36b" providerId="ADAL" clId="{E3C3A9B4-A98D-454C-B862-8E15713050A6}" dt="2024-10-17T06:12:37.298" v="111" actId="700"/>
          <ac:spMkLst>
            <pc:docMk/>
            <pc:sldMk cId="15891654" sldId="541"/>
            <ac:spMk id="5" creationId="{C3011302-FCD2-C617-56F2-078283DE80EE}"/>
          </ac:spMkLst>
        </pc:spChg>
      </pc:sldChg>
      <pc:sldChg chg="modSp add mod">
        <pc:chgData name="Berger, Martin" userId="2dce5e24-1af4-4f49-bc50-80b59c8dc36b" providerId="ADAL" clId="{E3C3A9B4-A98D-454C-B862-8E15713050A6}" dt="2024-10-17T06:13:05.231" v="117" actId="6549"/>
        <pc:sldMkLst>
          <pc:docMk/>
          <pc:sldMk cId="1365101349" sldId="542"/>
        </pc:sldMkLst>
        <pc:spChg chg="mod">
          <ac:chgData name="Berger, Martin" userId="2dce5e24-1af4-4f49-bc50-80b59c8dc36b" providerId="ADAL" clId="{E3C3A9B4-A98D-454C-B862-8E15713050A6}" dt="2024-10-17T06:13:05.231" v="117" actId="6549"/>
          <ac:spMkLst>
            <pc:docMk/>
            <pc:sldMk cId="1365101349" sldId="542"/>
            <ac:spMk id="6" creationId="{83EC7E50-7901-401C-4124-AC6D2CB7CBF7}"/>
          </ac:spMkLst>
        </pc:spChg>
      </pc:sldChg>
      <pc:sldChg chg="add">
        <pc:chgData name="Berger, Martin" userId="2dce5e24-1af4-4f49-bc50-80b59c8dc36b" providerId="ADAL" clId="{E3C3A9B4-A98D-454C-B862-8E15713050A6}" dt="2024-10-17T06:10:38.877" v="33"/>
        <pc:sldMkLst>
          <pc:docMk/>
          <pc:sldMk cId="3166366574" sldId="543"/>
        </pc:sldMkLst>
      </pc:sldChg>
      <pc:sldChg chg="modSp add mod">
        <pc:chgData name="Berger, Martin" userId="2dce5e24-1af4-4f49-bc50-80b59c8dc36b" providerId="ADAL" clId="{E3C3A9B4-A98D-454C-B862-8E15713050A6}" dt="2024-10-17T06:10:51.458" v="34" actId="1076"/>
        <pc:sldMkLst>
          <pc:docMk/>
          <pc:sldMk cId="1391529037" sldId="544"/>
        </pc:sldMkLst>
        <pc:spChg chg="mod">
          <ac:chgData name="Berger, Martin" userId="2dce5e24-1af4-4f49-bc50-80b59c8dc36b" providerId="ADAL" clId="{E3C3A9B4-A98D-454C-B862-8E15713050A6}" dt="2024-10-17T06:10:51.458" v="34" actId="1076"/>
          <ac:spMkLst>
            <pc:docMk/>
            <pc:sldMk cId="1391529037" sldId="544"/>
            <ac:spMk id="2" creationId="{4262B4FA-56A3-13D1-5CFB-1926A08877CD}"/>
          </ac:spMkLst>
        </pc:spChg>
      </pc:sldChg>
      <pc:sldChg chg="add">
        <pc:chgData name="Berger, Martin" userId="2dce5e24-1af4-4f49-bc50-80b59c8dc36b" providerId="ADAL" clId="{E3C3A9B4-A98D-454C-B862-8E15713050A6}" dt="2024-10-17T06:10:38.877" v="33"/>
        <pc:sldMkLst>
          <pc:docMk/>
          <pc:sldMk cId="3447984930" sldId="545"/>
        </pc:sldMkLst>
      </pc:sldChg>
      <pc:sldChg chg="add">
        <pc:chgData name="Berger, Martin" userId="2dce5e24-1af4-4f49-bc50-80b59c8dc36b" providerId="ADAL" clId="{E3C3A9B4-A98D-454C-B862-8E15713050A6}" dt="2024-10-17T06:11:50.684" v="82"/>
        <pc:sldMkLst>
          <pc:docMk/>
          <pc:sldMk cId="1937716328" sldId="559"/>
        </pc:sldMkLst>
      </pc:sldChg>
      <pc:sldChg chg="modSp add">
        <pc:chgData name="Berger, Martin" userId="2dce5e24-1af4-4f49-bc50-80b59c8dc36b" providerId="ADAL" clId="{E3C3A9B4-A98D-454C-B862-8E15713050A6}" dt="2024-10-17T06:11:50.684" v="82"/>
        <pc:sldMkLst>
          <pc:docMk/>
          <pc:sldMk cId="3691281033" sldId="560"/>
        </pc:sldMkLst>
        <pc:spChg chg="mod">
          <ac:chgData name="Berger, Martin" userId="2dce5e24-1af4-4f49-bc50-80b59c8dc36b" providerId="ADAL" clId="{E3C3A9B4-A98D-454C-B862-8E15713050A6}" dt="2024-10-17T06:11:50.684" v="82"/>
          <ac:spMkLst>
            <pc:docMk/>
            <pc:sldMk cId="3691281033" sldId="560"/>
            <ac:spMk id="4" creationId="{C7421295-7927-9984-5B42-540A30EAD113}"/>
          </ac:spMkLst>
        </pc:spChg>
      </pc:sldChg>
      <pc:sldChg chg="modSp add">
        <pc:chgData name="Berger, Martin" userId="2dce5e24-1af4-4f49-bc50-80b59c8dc36b" providerId="ADAL" clId="{E3C3A9B4-A98D-454C-B862-8E15713050A6}" dt="2024-10-17T06:12:17.422" v="110"/>
        <pc:sldMkLst>
          <pc:docMk/>
          <pc:sldMk cId="83363125" sldId="561"/>
        </pc:sldMkLst>
        <pc:spChg chg="mod">
          <ac:chgData name="Berger, Martin" userId="2dce5e24-1af4-4f49-bc50-80b59c8dc36b" providerId="ADAL" clId="{E3C3A9B4-A98D-454C-B862-8E15713050A6}" dt="2024-10-17T06:12:17.422" v="110"/>
          <ac:spMkLst>
            <pc:docMk/>
            <pc:sldMk cId="83363125" sldId="561"/>
            <ac:spMk id="4" creationId="{F23BEEDA-9F4C-6EEF-B42F-F5DC2AC7816E}"/>
          </ac:spMkLst>
        </pc:spChg>
      </pc:sldChg>
      <pc:sldChg chg="modSp add">
        <pc:chgData name="Berger, Martin" userId="2dce5e24-1af4-4f49-bc50-80b59c8dc36b" providerId="ADAL" clId="{E3C3A9B4-A98D-454C-B862-8E15713050A6}" dt="2024-10-17T06:12:17.422" v="110"/>
        <pc:sldMkLst>
          <pc:docMk/>
          <pc:sldMk cId="3539752185" sldId="562"/>
        </pc:sldMkLst>
        <pc:spChg chg="mod">
          <ac:chgData name="Berger, Martin" userId="2dce5e24-1af4-4f49-bc50-80b59c8dc36b" providerId="ADAL" clId="{E3C3A9B4-A98D-454C-B862-8E15713050A6}" dt="2024-10-17T06:12:17.422" v="110"/>
          <ac:spMkLst>
            <pc:docMk/>
            <pc:sldMk cId="3539752185" sldId="562"/>
            <ac:spMk id="4" creationId="{E7F43FB9-44DB-59D0-F5FA-A621B8B0E399}"/>
          </ac:spMkLst>
        </pc:spChg>
      </pc:sldChg>
      <pc:sldChg chg="modSp add">
        <pc:chgData name="Berger, Martin" userId="2dce5e24-1af4-4f49-bc50-80b59c8dc36b" providerId="ADAL" clId="{E3C3A9B4-A98D-454C-B862-8E15713050A6}" dt="2024-10-17T06:11:24.922" v="46"/>
        <pc:sldMkLst>
          <pc:docMk/>
          <pc:sldMk cId="1101744068" sldId="563"/>
        </pc:sldMkLst>
        <pc:spChg chg="mod">
          <ac:chgData name="Berger, Martin" userId="2dce5e24-1af4-4f49-bc50-80b59c8dc36b" providerId="ADAL" clId="{E3C3A9B4-A98D-454C-B862-8E15713050A6}" dt="2024-10-17T06:11:24.922" v="46"/>
          <ac:spMkLst>
            <pc:docMk/>
            <pc:sldMk cId="1101744068" sldId="563"/>
            <ac:spMk id="4" creationId="{D3BB1492-7FF0-EA42-AF1D-8DACAD00C47F}"/>
          </ac:spMkLst>
        </pc:spChg>
      </pc:sldChg>
      <pc:sldChg chg="modSp add mod">
        <pc:chgData name="Berger, Martin" userId="2dce5e24-1af4-4f49-bc50-80b59c8dc36b" providerId="ADAL" clId="{E3C3A9B4-A98D-454C-B862-8E15713050A6}" dt="2024-10-17T06:12:44.156" v="112" actId="1076"/>
        <pc:sldMkLst>
          <pc:docMk/>
          <pc:sldMk cId="217932021" sldId="564"/>
        </pc:sldMkLst>
        <pc:spChg chg="mod">
          <ac:chgData name="Berger, Martin" userId="2dce5e24-1af4-4f49-bc50-80b59c8dc36b" providerId="ADAL" clId="{E3C3A9B4-A98D-454C-B862-8E15713050A6}" dt="2024-10-17T06:10:38.877" v="33"/>
          <ac:spMkLst>
            <pc:docMk/>
            <pc:sldMk cId="217932021" sldId="564"/>
            <ac:spMk id="4" creationId="{8DD79B0C-6923-83AC-846D-F901B24A8707}"/>
          </ac:spMkLst>
        </pc:spChg>
        <pc:spChg chg="mod">
          <ac:chgData name="Berger, Martin" userId="2dce5e24-1af4-4f49-bc50-80b59c8dc36b" providerId="ADAL" clId="{E3C3A9B4-A98D-454C-B862-8E15713050A6}" dt="2024-10-17T06:12:44.156" v="112" actId="1076"/>
          <ac:spMkLst>
            <pc:docMk/>
            <pc:sldMk cId="217932021" sldId="564"/>
            <ac:spMk id="5" creationId="{58A7DEDD-32B8-71CC-B79B-C5B93A82B0E1}"/>
          </ac:spMkLst>
        </pc:spChg>
      </pc:sldChg>
      <pc:sldChg chg="modSp add">
        <pc:chgData name="Berger, Martin" userId="2dce5e24-1af4-4f49-bc50-80b59c8dc36b" providerId="ADAL" clId="{E3C3A9B4-A98D-454C-B862-8E15713050A6}" dt="2024-10-17T06:10:38.877" v="33"/>
        <pc:sldMkLst>
          <pc:docMk/>
          <pc:sldMk cId="1160383232" sldId="565"/>
        </pc:sldMkLst>
        <pc:spChg chg="mod">
          <ac:chgData name="Berger, Martin" userId="2dce5e24-1af4-4f49-bc50-80b59c8dc36b" providerId="ADAL" clId="{E3C3A9B4-A98D-454C-B862-8E15713050A6}" dt="2024-10-17T06:10:38.877" v="33"/>
          <ac:spMkLst>
            <pc:docMk/>
            <pc:sldMk cId="1160383232" sldId="565"/>
            <ac:spMk id="4" creationId="{ADE310ED-21DD-D219-9326-19E3FA394A89}"/>
          </ac:spMkLst>
        </pc:spChg>
      </pc:sldChg>
      <pc:sldChg chg="modSp add">
        <pc:chgData name="Berger, Martin" userId="2dce5e24-1af4-4f49-bc50-80b59c8dc36b" providerId="ADAL" clId="{E3C3A9B4-A98D-454C-B862-8E15713050A6}" dt="2024-10-17T06:10:38.877" v="33"/>
        <pc:sldMkLst>
          <pc:docMk/>
          <pc:sldMk cId="3031883950" sldId="566"/>
        </pc:sldMkLst>
        <pc:spChg chg="mod">
          <ac:chgData name="Berger, Martin" userId="2dce5e24-1af4-4f49-bc50-80b59c8dc36b" providerId="ADAL" clId="{E3C3A9B4-A98D-454C-B862-8E15713050A6}" dt="2024-10-17T06:10:38.877" v="33"/>
          <ac:spMkLst>
            <pc:docMk/>
            <pc:sldMk cId="3031883950" sldId="566"/>
            <ac:spMk id="4" creationId="{D91BC571-F329-78C1-240C-86659ADAF455}"/>
          </ac:spMkLst>
        </pc:spChg>
      </pc:sldChg>
      <pc:sldChg chg="modSp add mod">
        <pc:chgData name="Berger, Martin" userId="2dce5e24-1af4-4f49-bc50-80b59c8dc36b" providerId="ADAL" clId="{E3C3A9B4-A98D-454C-B862-8E15713050A6}" dt="2024-10-17T06:11:17.141" v="45" actId="20577"/>
        <pc:sldMkLst>
          <pc:docMk/>
          <pc:sldMk cId="3438072672" sldId="2147138226"/>
        </pc:sldMkLst>
        <pc:spChg chg="mod">
          <ac:chgData name="Berger, Martin" userId="2dce5e24-1af4-4f49-bc50-80b59c8dc36b" providerId="ADAL" clId="{E3C3A9B4-A98D-454C-B862-8E15713050A6}" dt="2024-10-17T06:11:14.284" v="43" actId="20577"/>
          <ac:spMkLst>
            <pc:docMk/>
            <pc:sldMk cId="3438072672" sldId="2147138226"/>
            <ac:spMk id="38" creationId="{81C32163-2FCE-1D0A-32E6-87C45FE8B73F}"/>
          </ac:spMkLst>
        </pc:spChg>
        <pc:spChg chg="mod">
          <ac:chgData name="Berger, Martin" userId="2dce5e24-1af4-4f49-bc50-80b59c8dc36b" providerId="ADAL" clId="{E3C3A9B4-A98D-454C-B862-8E15713050A6}" dt="2024-10-17T06:11:17.141" v="45" actId="20577"/>
          <ac:spMkLst>
            <pc:docMk/>
            <pc:sldMk cId="3438072672" sldId="2147138226"/>
            <ac:spMk id="39" creationId="{A6E29AF1-44F3-982F-705B-C75E1D360B58}"/>
          </ac:spMkLst>
        </pc:spChg>
      </pc:sldChg>
      <pc:sldChg chg="del">
        <pc:chgData name="Berger, Martin" userId="2dce5e24-1af4-4f49-bc50-80b59c8dc36b" providerId="ADAL" clId="{E3C3A9B4-A98D-454C-B862-8E15713050A6}" dt="2024-10-17T06:10:01.344" v="30" actId="47"/>
        <pc:sldMkLst>
          <pc:docMk/>
          <pc:sldMk cId="3441588782" sldId="2147138226"/>
        </pc:sldMkLst>
      </pc:sldChg>
      <pc:sldChg chg="addSp delSp modSp new del mod chgLayout">
        <pc:chgData name="Berger, Martin" userId="2dce5e24-1af4-4f49-bc50-80b59c8dc36b" providerId="ADAL" clId="{E3C3A9B4-A98D-454C-B862-8E15713050A6}" dt="2024-10-17T06:11:06.308" v="35" actId="47"/>
        <pc:sldMkLst>
          <pc:docMk/>
          <pc:sldMk cId="3822441497" sldId="2147138226"/>
        </pc:sldMkLst>
        <pc:spChg chg="del mod ord">
          <ac:chgData name="Berger, Martin" userId="2dce5e24-1af4-4f49-bc50-80b59c8dc36b" providerId="ADAL" clId="{E3C3A9B4-A98D-454C-B862-8E15713050A6}" dt="2024-10-17T06:10:08.284" v="32" actId="700"/>
          <ac:spMkLst>
            <pc:docMk/>
            <pc:sldMk cId="3822441497" sldId="2147138226"/>
            <ac:spMk id="2" creationId="{D9CE4C19-488D-E73D-8EA7-EE22D50FC211}"/>
          </ac:spMkLst>
        </pc:spChg>
        <pc:spChg chg="del mod ord">
          <ac:chgData name="Berger, Martin" userId="2dce5e24-1af4-4f49-bc50-80b59c8dc36b" providerId="ADAL" clId="{E3C3A9B4-A98D-454C-B862-8E15713050A6}" dt="2024-10-17T06:10:08.284" v="32" actId="700"/>
          <ac:spMkLst>
            <pc:docMk/>
            <pc:sldMk cId="3822441497" sldId="2147138226"/>
            <ac:spMk id="3" creationId="{6CD0F356-63EE-6C7C-A9DE-4DA75345E1B1}"/>
          </ac:spMkLst>
        </pc:spChg>
        <pc:spChg chg="del">
          <ac:chgData name="Berger, Martin" userId="2dce5e24-1af4-4f49-bc50-80b59c8dc36b" providerId="ADAL" clId="{E3C3A9B4-A98D-454C-B862-8E15713050A6}" dt="2024-10-17T06:10:08.284" v="32" actId="700"/>
          <ac:spMkLst>
            <pc:docMk/>
            <pc:sldMk cId="3822441497" sldId="2147138226"/>
            <ac:spMk id="4" creationId="{10F1AC27-1223-EDA1-2400-A74B9CB0CA60}"/>
          </ac:spMkLst>
        </pc:spChg>
        <pc:spChg chg="mod ord">
          <ac:chgData name="Berger, Martin" userId="2dce5e24-1af4-4f49-bc50-80b59c8dc36b" providerId="ADAL" clId="{E3C3A9B4-A98D-454C-B862-8E15713050A6}" dt="2024-10-17T06:10:08.284" v="32" actId="700"/>
          <ac:spMkLst>
            <pc:docMk/>
            <pc:sldMk cId="3822441497" sldId="2147138226"/>
            <ac:spMk id="5" creationId="{80736752-F602-ADB2-8060-9ACDAEC7DB23}"/>
          </ac:spMkLst>
        </pc:spChg>
        <pc:spChg chg="mod ord">
          <ac:chgData name="Berger, Martin" userId="2dce5e24-1af4-4f49-bc50-80b59c8dc36b" providerId="ADAL" clId="{E3C3A9B4-A98D-454C-B862-8E15713050A6}" dt="2024-10-17T06:10:08.284" v="32" actId="700"/>
          <ac:spMkLst>
            <pc:docMk/>
            <pc:sldMk cId="3822441497" sldId="2147138226"/>
            <ac:spMk id="6" creationId="{46D2ABD6-978B-F325-A6D3-B2FB973B3D5B}"/>
          </ac:spMkLst>
        </pc:spChg>
        <pc:spChg chg="add mod ord">
          <ac:chgData name="Berger, Martin" userId="2dce5e24-1af4-4f49-bc50-80b59c8dc36b" providerId="ADAL" clId="{E3C3A9B4-A98D-454C-B862-8E15713050A6}" dt="2024-10-17T06:10:08.284" v="32" actId="700"/>
          <ac:spMkLst>
            <pc:docMk/>
            <pc:sldMk cId="3822441497" sldId="2147138226"/>
            <ac:spMk id="7" creationId="{43AF9052-6000-2763-E47F-6218E50EBB90}"/>
          </ac:spMkLst>
        </pc:spChg>
        <pc:spChg chg="add mod ord">
          <ac:chgData name="Berger, Martin" userId="2dce5e24-1af4-4f49-bc50-80b59c8dc36b" providerId="ADAL" clId="{E3C3A9B4-A98D-454C-B862-8E15713050A6}" dt="2024-10-17T06:10:08.284" v="32" actId="700"/>
          <ac:spMkLst>
            <pc:docMk/>
            <pc:sldMk cId="3822441497" sldId="2147138226"/>
            <ac:spMk id="8" creationId="{28E228C6-45A7-917C-3CDC-E087CEBE4177}"/>
          </ac:spMkLst>
        </pc:spChg>
      </pc:sldChg>
      <pc:sldChg chg="new del">
        <pc:chgData name="Berger, Martin" userId="2dce5e24-1af4-4f49-bc50-80b59c8dc36b" providerId="ADAL" clId="{E3C3A9B4-A98D-454C-B862-8E15713050A6}" dt="2024-10-17T06:11:52.208" v="83" actId="47"/>
        <pc:sldMkLst>
          <pc:docMk/>
          <pc:sldMk cId="788373157" sldId="2147138227"/>
        </pc:sldMkLst>
      </pc:sldChg>
      <pc:sldChg chg="modSp add mod">
        <pc:chgData name="Berger, Martin" userId="2dce5e24-1af4-4f49-bc50-80b59c8dc36b" providerId="ADAL" clId="{E3C3A9B4-A98D-454C-B862-8E15713050A6}" dt="2024-10-17T06:11:43.558" v="81" actId="20577"/>
        <pc:sldMkLst>
          <pc:docMk/>
          <pc:sldMk cId="296863634" sldId="2147138228"/>
        </pc:sldMkLst>
        <pc:spChg chg="mod">
          <ac:chgData name="Berger, Martin" userId="2dce5e24-1af4-4f49-bc50-80b59c8dc36b" providerId="ADAL" clId="{E3C3A9B4-A98D-454C-B862-8E15713050A6}" dt="2024-10-17T06:11:43.558" v="81" actId="20577"/>
          <ac:spMkLst>
            <pc:docMk/>
            <pc:sldMk cId="296863634" sldId="2147138228"/>
            <ac:spMk id="38" creationId="{81C32163-2FCE-1D0A-32E6-87C45FE8B73F}"/>
          </ac:spMkLst>
        </pc:spChg>
        <pc:spChg chg="mod">
          <ac:chgData name="Berger, Martin" userId="2dce5e24-1af4-4f49-bc50-80b59c8dc36b" providerId="ADAL" clId="{E3C3A9B4-A98D-454C-B862-8E15713050A6}" dt="2024-10-17T06:11:37.326" v="50" actId="20577"/>
          <ac:spMkLst>
            <pc:docMk/>
            <pc:sldMk cId="296863634" sldId="2147138228"/>
            <ac:spMk id="39" creationId="{A6E29AF1-44F3-982F-705B-C75E1D360B58}"/>
          </ac:spMkLst>
        </pc:spChg>
      </pc:sldChg>
      <pc:sldChg chg="del">
        <pc:chgData name="Berger, Martin" userId="2dce5e24-1af4-4f49-bc50-80b59c8dc36b" providerId="ADAL" clId="{E3C3A9B4-A98D-454C-B862-8E15713050A6}" dt="2024-10-17T06:10:01.344" v="30" actId="47"/>
        <pc:sldMkLst>
          <pc:docMk/>
          <pc:sldMk cId="1791002854" sldId="2147138228"/>
        </pc:sldMkLst>
      </pc:sldChg>
      <pc:sldChg chg="del">
        <pc:chgData name="Berger, Martin" userId="2dce5e24-1af4-4f49-bc50-80b59c8dc36b" providerId="ADAL" clId="{E3C3A9B4-A98D-454C-B862-8E15713050A6}" dt="2024-10-17T06:10:01.344" v="30" actId="47"/>
        <pc:sldMkLst>
          <pc:docMk/>
          <pc:sldMk cId="2209586392" sldId="2147138229"/>
        </pc:sldMkLst>
      </pc:sldChg>
      <pc:sldChg chg="modSp add mod">
        <pc:chgData name="Berger, Martin" userId="2dce5e24-1af4-4f49-bc50-80b59c8dc36b" providerId="ADAL" clId="{E3C3A9B4-A98D-454C-B862-8E15713050A6}" dt="2024-10-17T06:12:08.529" v="109" actId="20577"/>
        <pc:sldMkLst>
          <pc:docMk/>
          <pc:sldMk cId="3331092360" sldId="2147138229"/>
        </pc:sldMkLst>
        <pc:spChg chg="mod">
          <ac:chgData name="Berger, Martin" userId="2dce5e24-1af4-4f49-bc50-80b59c8dc36b" providerId="ADAL" clId="{E3C3A9B4-A98D-454C-B862-8E15713050A6}" dt="2024-10-17T06:12:08.529" v="109" actId="20577"/>
          <ac:spMkLst>
            <pc:docMk/>
            <pc:sldMk cId="3331092360" sldId="2147138229"/>
            <ac:spMk id="38" creationId="{81C32163-2FCE-1D0A-32E6-87C45FE8B73F}"/>
          </ac:spMkLst>
        </pc:spChg>
        <pc:spChg chg="mod">
          <ac:chgData name="Berger, Martin" userId="2dce5e24-1af4-4f49-bc50-80b59c8dc36b" providerId="ADAL" clId="{E3C3A9B4-A98D-454C-B862-8E15713050A6}" dt="2024-10-17T06:12:02.095" v="86" actId="20577"/>
          <ac:spMkLst>
            <pc:docMk/>
            <pc:sldMk cId="3331092360" sldId="2147138229"/>
            <ac:spMk id="39" creationId="{A6E29AF1-44F3-982F-705B-C75E1D360B58}"/>
          </ac:spMkLst>
        </pc:spChg>
      </pc:sldChg>
      <pc:sldChg chg="addSp modSp new mod">
        <pc:chgData name="Berger, Martin" userId="2dce5e24-1af4-4f49-bc50-80b59c8dc36b" providerId="ADAL" clId="{E3C3A9B4-A98D-454C-B862-8E15713050A6}" dt="2024-10-17T06:48:19.241" v="278" actId="1076"/>
        <pc:sldMkLst>
          <pc:docMk/>
          <pc:sldMk cId="2258363827" sldId="2147138230"/>
        </pc:sldMkLst>
        <pc:spChg chg="mod">
          <ac:chgData name="Berger, Martin" userId="2dce5e24-1af4-4f49-bc50-80b59c8dc36b" providerId="ADAL" clId="{E3C3A9B4-A98D-454C-B862-8E15713050A6}" dt="2024-10-17T06:45:51.856" v="125" actId="20577"/>
          <ac:spMkLst>
            <pc:docMk/>
            <pc:sldMk cId="2258363827" sldId="2147138230"/>
            <ac:spMk id="2" creationId="{B167BEEB-4907-4AC4-6876-8E5A2332001F}"/>
          </ac:spMkLst>
        </pc:spChg>
        <pc:spChg chg="mod">
          <ac:chgData name="Berger, Martin" userId="2dce5e24-1af4-4f49-bc50-80b59c8dc36b" providerId="ADAL" clId="{E3C3A9B4-A98D-454C-B862-8E15713050A6}" dt="2024-10-17T06:48:03.546" v="275" actId="20577"/>
          <ac:spMkLst>
            <pc:docMk/>
            <pc:sldMk cId="2258363827" sldId="2147138230"/>
            <ac:spMk id="3" creationId="{AF8A6004-36E7-3C06-D8FB-B007A57248D5}"/>
          </ac:spMkLst>
        </pc:spChg>
        <pc:picChg chg="add mod">
          <ac:chgData name="Berger, Martin" userId="2dce5e24-1af4-4f49-bc50-80b59c8dc36b" providerId="ADAL" clId="{E3C3A9B4-A98D-454C-B862-8E15713050A6}" dt="2024-10-17T06:48:19.241" v="278" actId="1076"/>
          <ac:picMkLst>
            <pc:docMk/>
            <pc:sldMk cId="2258363827" sldId="2147138230"/>
            <ac:picMk id="7" creationId="{C15FD93C-6C85-EC80-2F63-275F16A6C181}"/>
          </ac:picMkLst>
        </pc:picChg>
      </pc:sldChg>
      <pc:sldChg chg="del">
        <pc:chgData name="Berger, Martin" userId="2dce5e24-1af4-4f49-bc50-80b59c8dc36b" providerId="ADAL" clId="{E3C3A9B4-A98D-454C-B862-8E15713050A6}" dt="2024-10-17T06:10:01.344" v="30" actId="47"/>
        <pc:sldMkLst>
          <pc:docMk/>
          <pc:sldMk cId="3703109535" sldId="2147138230"/>
        </pc:sldMkLst>
      </pc:sldChg>
      <pc:sldChg chg="del">
        <pc:chgData name="Berger, Martin" userId="2dce5e24-1af4-4f49-bc50-80b59c8dc36b" providerId="ADAL" clId="{E3C3A9B4-A98D-454C-B862-8E15713050A6}" dt="2024-10-17T06:10:01.344" v="30" actId="47"/>
        <pc:sldMkLst>
          <pc:docMk/>
          <pc:sldMk cId="1963409270" sldId="2147138231"/>
        </pc:sldMkLst>
      </pc:sldChg>
      <pc:sldChg chg="addSp modSp new mod">
        <pc:chgData name="Berger, Martin" userId="2dce5e24-1af4-4f49-bc50-80b59c8dc36b" providerId="ADAL" clId="{E3C3A9B4-A98D-454C-B862-8E15713050A6}" dt="2024-10-17T06:52:26.452" v="377" actId="208"/>
        <pc:sldMkLst>
          <pc:docMk/>
          <pc:sldMk cId="2104774547" sldId="2147138231"/>
        </pc:sldMkLst>
        <pc:spChg chg="mod">
          <ac:chgData name="Berger, Martin" userId="2dce5e24-1af4-4f49-bc50-80b59c8dc36b" providerId="ADAL" clId="{E3C3A9B4-A98D-454C-B862-8E15713050A6}" dt="2024-10-17T06:48:35.436" v="286" actId="20577"/>
          <ac:spMkLst>
            <pc:docMk/>
            <pc:sldMk cId="2104774547" sldId="2147138231"/>
            <ac:spMk id="2" creationId="{5EFDF715-B026-AC3A-2E77-E4E5ABE12448}"/>
          </ac:spMkLst>
        </pc:spChg>
        <pc:spChg chg="mod">
          <ac:chgData name="Berger, Martin" userId="2dce5e24-1af4-4f49-bc50-80b59c8dc36b" providerId="ADAL" clId="{E3C3A9B4-A98D-454C-B862-8E15713050A6}" dt="2024-10-17T06:49:13.109" v="358" actId="20577"/>
          <ac:spMkLst>
            <pc:docMk/>
            <pc:sldMk cId="2104774547" sldId="2147138231"/>
            <ac:spMk id="3" creationId="{129CA7B0-5B23-ADB4-D8C1-2D82DEFA19EA}"/>
          </ac:spMkLst>
        </pc:spChg>
        <pc:picChg chg="add mod">
          <ac:chgData name="Berger, Martin" userId="2dce5e24-1af4-4f49-bc50-80b59c8dc36b" providerId="ADAL" clId="{E3C3A9B4-A98D-454C-B862-8E15713050A6}" dt="2024-10-17T06:50:27.414" v="370" actId="14100"/>
          <ac:picMkLst>
            <pc:docMk/>
            <pc:sldMk cId="2104774547" sldId="2147138231"/>
            <ac:picMk id="7" creationId="{F0EF49D0-8E81-2CCA-D33B-0C1A0AB001F1}"/>
          </ac:picMkLst>
        </pc:picChg>
        <pc:picChg chg="add mod">
          <ac:chgData name="Berger, Martin" userId="2dce5e24-1af4-4f49-bc50-80b59c8dc36b" providerId="ADAL" clId="{E3C3A9B4-A98D-454C-B862-8E15713050A6}" dt="2024-10-17T06:52:26.452" v="377" actId="208"/>
          <ac:picMkLst>
            <pc:docMk/>
            <pc:sldMk cId="2104774547" sldId="2147138231"/>
            <ac:picMk id="9" creationId="{CB169E6D-E744-2C43-A42C-EFC55B2C9648}"/>
          </ac:picMkLst>
        </pc:picChg>
        <pc:picChg chg="add mod">
          <ac:chgData name="Berger, Martin" userId="2dce5e24-1af4-4f49-bc50-80b59c8dc36b" providerId="ADAL" clId="{E3C3A9B4-A98D-454C-B862-8E15713050A6}" dt="2024-10-17T06:52:23.277" v="376" actId="208"/>
          <ac:picMkLst>
            <pc:docMk/>
            <pc:sldMk cId="2104774547" sldId="2147138231"/>
            <ac:picMk id="11" creationId="{53B75014-F27F-D183-33A2-3AF64BEC47BA}"/>
          </ac:picMkLst>
        </pc:picChg>
      </pc:sldChg>
      <pc:sldChg chg="addSp modSp add mod ord">
        <pc:chgData name="Berger, Martin" userId="2dce5e24-1af4-4f49-bc50-80b59c8dc36b" providerId="ADAL" clId="{E3C3A9B4-A98D-454C-B862-8E15713050A6}" dt="2024-10-17T07:15:20.009" v="687" actId="20577"/>
        <pc:sldMkLst>
          <pc:docMk/>
          <pc:sldMk cId="2932812536" sldId="2147138232"/>
        </pc:sldMkLst>
        <pc:spChg chg="mod">
          <ac:chgData name="Berger, Martin" userId="2dce5e24-1af4-4f49-bc50-80b59c8dc36b" providerId="ADAL" clId="{E3C3A9B4-A98D-454C-B862-8E15713050A6}" dt="2024-10-17T07:15:20.009" v="687" actId="20577"/>
          <ac:spMkLst>
            <pc:docMk/>
            <pc:sldMk cId="2932812536" sldId="2147138232"/>
            <ac:spMk id="5" creationId="{C3011302-FCD2-C617-56F2-078283DE80EE}"/>
          </ac:spMkLst>
        </pc:spChg>
        <pc:spChg chg="mod">
          <ac:chgData name="Berger, Martin" userId="2dce5e24-1af4-4f49-bc50-80b59c8dc36b" providerId="ADAL" clId="{E3C3A9B4-A98D-454C-B862-8E15713050A6}" dt="2024-10-17T07:12:39.662" v="673" actId="20577"/>
          <ac:spMkLst>
            <pc:docMk/>
            <pc:sldMk cId="2932812536" sldId="2147138232"/>
            <ac:spMk id="6" creationId="{83EC7E50-7901-401C-4124-AC6D2CB7CBF7}"/>
          </ac:spMkLst>
        </pc:spChg>
        <pc:picChg chg="mod">
          <ac:chgData name="Berger, Martin" userId="2dce5e24-1af4-4f49-bc50-80b59c8dc36b" providerId="ADAL" clId="{E3C3A9B4-A98D-454C-B862-8E15713050A6}" dt="2024-10-17T07:14:42.024" v="679" actId="1076"/>
          <ac:picMkLst>
            <pc:docMk/>
            <pc:sldMk cId="2932812536" sldId="2147138232"/>
            <ac:picMk id="3" creationId="{D6B760A2-41C1-54C4-7E1A-3A73D109BB4B}"/>
          </ac:picMkLst>
        </pc:picChg>
        <pc:picChg chg="add mod">
          <ac:chgData name="Berger, Martin" userId="2dce5e24-1af4-4f49-bc50-80b59c8dc36b" providerId="ADAL" clId="{E3C3A9B4-A98D-454C-B862-8E15713050A6}" dt="2024-10-17T07:14:46.292" v="680" actId="208"/>
          <ac:picMkLst>
            <pc:docMk/>
            <pc:sldMk cId="2932812536" sldId="2147138232"/>
            <ac:picMk id="4" creationId="{AC1318AD-4B4A-DE90-58D3-C6147F719F98}"/>
          </ac:picMkLst>
        </pc:picChg>
        <pc:picChg chg="mod">
          <ac:chgData name="Berger, Martin" userId="2dce5e24-1af4-4f49-bc50-80b59c8dc36b" providerId="ADAL" clId="{E3C3A9B4-A98D-454C-B862-8E15713050A6}" dt="2024-10-17T07:14:40.606" v="678" actId="1076"/>
          <ac:picMkLst>
            <pc:docMk/>
            <pc:sldMk cId="2932812536" sldId="2147138232"/>
            <ac:picMk id="7" creationId="{B6995C0E-3980-5116-092D-415CC9FA3C36}"/>
          </ac:picMkLst>
        </pc:picChg>
      </pc:sldChg>
      <pc:sldChg chg="addSp modSp new mod">
        <pc:chgData name="Berger, Martin" userId="2dce5e24-1af4-4f49-bc50-80b59c8dc36b" providerId="ADAL" clId="{E3C3A9B4-A98D-454C-B862-8E15713050A6}" dt="2024-10-17T07:30:50.835" v="1045" actId="20577"/>
        <pc:sldMkLst>
          <pc:docMk/>
          <pc:sldMk cId="1458218324" sldId="2147138233"/>
        </pc:sldMkLst>
        <pc:spChg chg="mod">
          <ac:chgData name="Berger, Martin" userId="2dce5e24-1af4-4f49-bc50-80b59c8dc36b" providerId="ADAL" clId="{E3C3A9B4-A98D-454C-B862-8E15713050A6}" dt="2024-10-17T07:30:50.835" v="1045" actId="20577"/>
          <ac:spMkLst>
            <pc:docMk/>
            <pc:sldMk cId="1458218324" sldId="2147138233"/>
            <ac:spMk id="2" creationId="{E0B68CAD-4228-E23D-2D0D-0F8E7BDA7695}"/>
          </ac:spMkLst>
        </pc:spChg>
        <pc:spChg chg="mod">
          <ac:chgData name="Berger, Martin" userId="2dce5e24-1af4-4f49-bc50-80b59c8dc36b" providerId="ADAL" clId="{E3C3A9B4-A98D-454C-B862-8E15713050A6}" dt="2024-10-17T07:30:08.492" v="1020" actId="20577"/>
          <ac:spMkLst>
            <pc:docMk/>
            <pc:sldMk cId="1458218324" sldId="2147138233"/>
            <ac:spMk id="3" creationId="{16C696D3-1AF2-B83C-AFAB-F4244D8927DC}"/>
          </ac:spMkLst>
        </pc:spChg>
        <pc:spChg chg="add mod">
          <ac:chgData name="Berger, Martin" userId="2dce5e24-1af4-4f49-bc50-80b59c8dc36b" providerId="ADAL" clId="{E3C3A9B4-A98D-454C-B862-8E15713050A6}" dt="2024-10-17T07:30:02.367" v="1000" actId="1076"/>
          <ac:spMkLst>
            <pc:docMk/>
            <pc:sldMk cId="1458218324" sldId="2147138233"/>
            <ac:spMk id="6" creationId="{C74ABEE5-A53E-91B6-4F7E-B550F55A9FD4}"/>
          </ac:spMkLst>
        </pc:spChg>
        <pc:graphicFrameChg chg="add mod modGraphic">
          <ac:chgData name="Berger, Martin" userId="2dce5e24-1af4-4f49-bc50-80b59c8dc36b" providerId="ADAL" clId="{E3C3A9B4-A98D-454C-B862-8E15713050A6}" dt="2024-10-17T07:30:40.689" v="1030" actId="14734"/>
          <ac:graphicFrameMkLst>
            <pc:docMk/>
            <pc:sldMk cId="1458218324" sldId="2147138233"/>
            <ac:graphicFrameMk id="7" creationId="{CEF08679-AF75-7905-F83C-3F07B1E2DFF4}"/>
          </ac:graphicFrameMkLst>
        </pc:graphicFrameChg>
      </pc:sldChg>
      <pc:sldChg chg="addSp modSp new mod">
        <pc:chgData name="Berger, Martin" userId="2dce5e24-1af4-4f49-bc50-80b59c8dc36b" providerId="ADAL" clId="{E3C3A9B4-A98D-454C-B862-8E15713050A6}" dt="2024-10-17T07:34:02.366" v="1163" actId="208"/>
        <pc:sldMkLst>
          <pc:docMk/>
          <pc:sldMk cId="307006799" sldId="2147138234"/>
        </pc:sldMkLst>
        <pc:spChg chg="mod">
          <ac:chgData name="Berger, Martin" userId="2dce5e24-1af4-4f49-bc50-80b59c8dc36b" providerId="ADAL" clId="{E3C3A9B4-A98D-454C-B862-8E15713050A6}" dt="2024-10-17T07:31:46.161" v="1059" actId="20577"/>
          <ac:spMkLst>
            <pc:docMk/>
            <pc:sldMk cId="307006799" sldId="2147138234"/>
            <ac:spMk id="2" creationId="{729409E0-0CB0-47BF-D4BA-A37828169E36}"/>
          </ac:spMkLst>
        </pc:spChg>
        <pc:spChg chg="mod">
          <ac:chgData name="Berger, Martin" userId="2dce5e24-1af4-4f49-bc50-80b59c8dc36b" providerId="ADAL" clId="{E3C3A9B4-A98D-454C-B862-8E15713050A6}" dt="2024-10-17T07:32:06.681" v="1153" actId="20577"/>
          <ac:spMkLst>
            <pc:docMk/>
            <pc:sldMk cId="307006799" sldId="2147138234"/>
            <ac:spMk id="3" creationId="{2F815E42-4C72-7AEA-4C7A-773103CB7263}"/>
          </ac:spMkLst>
        </pc:spChg>
        <pc:picChg chg="add mod">
          <ac:chgData name="Berger, Martin" userId="2dce5e24-1af4-4f49-bc50-80b59c8dc36b" providerId="ADAL" clId="{E3C3A9B4-A98D-454C-B862-8E15713050A6}" dt="2024-10-17T07:32:44.282" v="1158" actId="208"/>
          <ac:picMkLst>
            <pc:docMk/>
            <pc:sldMk cId="307006799" sldId="2147138234"/>
            <ac:picMk id="7" creationId="{54DD4176-E387-BEC5-70E4-8E73BD400B18}"/>
          </ac:picMkLst>
        </pc:picChg>
        <pc:picChg chg="add mod">
          <ac:chgData name="Berger, Martin" userId="2dce5e24-1af4-4f49-bc50-80b59c8dc36b" providerId="ADAL" clId="{E3C3A9B4-A98D-454C-B862-8E15713050A6}" dt="2024-10-17T07:34:02.366" v="1163" actId="208"/>
          <ac:picMkLst>
            <pc:docMk/>
            <pc:sldMk cId="307006799" sldId="2147138234"/>
            <ac:picMk id="9" creationId="{CAA64A3E-D820-E599-9046-7CD1423D7515}"/>
          </ac:picMkLst>
        </pc:picChg>
      </pc:sldChg>
      <pc:sldChg chg="addSp modSp new mod">
        <pc:chgData name="Berger, Martin" userId="2dce5e24-1af4-4f49-bc50-80b59c8dc36b" providerId="ADAL" clId="{E3C3A9B4-A98D-454C-B862-8E15713050A6}" dt="2024-10-17T07:41:03.038" v="1439" actId="207"/>
        <pc:sldMkLst>
          <pc:docMk/>
          <pc:sldMk cId="3452393701" sldId="2147138235"/>
        </pc:sldMkLst>
        <pc:spChg chg="mod">
          <ac:chgData name="Berger, Martin" userId="2dce5e24-1af4-4f49-bc50-80b59c8dc36b" providerId="ADAL" clId="{E3C3A9B4-A98D-454C-B862-8E15713050A6}" dt="2024-10-17T07:35:06.001" v="1179" actId="20577"/>
          <ac:spMkLst>
            <pc:docMk/>
            <pc:sldMk cId="3452393701" sldId="2147138235"/>
            <ac:spMk id="2" creationId="{91B220F6-873A-3350-6C3E-E40AE3691563}"/>
          </ac:spMkLst>
        </pc:spChg>
        <pc:spChg chg="mod">
          <ac:chgData name="Berger, Martin" userId="2dce5e24-1af4-4f49-bc50-80b59c8dc36b" providerId="ADAL" clId="{E3C3A9B4-A98D-454C-B862-8E15713050A6}" dt="2024-10-17T07:39:34.533" v="1400" actId="20577"/>
          <ac:spMkLst>
            <pc:docMk/>
            <pc:sldMk cId="3452393701" sldId="2147138235"/>
            <ac:spMk id="3" creationId="{94A16E56-CCC0-EB64-C2BA-576A906C1DA6}"/>
          </ac:spMkLst>
        </pc:spChg>
        <pc:spChg chg="add mod">
          <ac:chgData name="Berger, Martin" userId="2dce5e24-1af4-4f49-bc50-80b59c8dc36b" providerId="ADAL" clId="{E3C3A9B4-A98D-454C-B862-8E15713050A6}" dt="2024-10-17T07:40:47.141" v="1427" actId="1076"/>
          <ac:spMkLst>
            <pc:docMk/>
            <pc:sldMk cId="3452393701" sldId="2147138235"/>
            <ac:spMk id="12" creationId="{70B24460-6A0D-0B53-9C63-2A6C03B15716}"/>
          </ac:spMkLst>
        </pc:spChg>
        <pc:spChg chg="add mod">
          <ac:chgData name="Berger, Martin" userId="2dce5e24-1af4-4f49-bc50-80b59c8dc36b" providerId="ADAL" clId="{E3C3A9B4-A98D-454C-B862-8E15713050A6}" dt="2024-10-17T07:41:03.038" v="1439" actId="207"/>
          <ac:spMkLst>
            <pc:docMk/>
            <pc:sldMk cId="3452393701" sldId="2147138235"/>
            <ac:spMk id="13" creationId="{DD5BE042-C310-1EB4-2766-3DEF59DBCA9E}"/>
          </ac:spMkLst>
        </pc:spChg>
        <pc:picChg chg="add mod">
          <ac:chgData name="Berger, Martin" userId="2dce5e24-1af4-4f49-bc50-80b59c8dc36b" providerId="ADAL" clId="{E3C3A9B4-A98D-454C-B862-8E15713050A6}" dt="2024-10-17T07:40:24.407" v="1411" actId="1076"/>
          <ac:picMkLst>
            <pc:docMk/>
            <pc:sldMk cId="3452393701" sldId="2147138235"/>
            <ac:picMk id="7" creationId="{4AE09110-79C7-70C6-6008-7C30607DBB3D}"/>
          </ac:picMkLst>
        </pc:picChg>
        <pc:picChg chg="add mod">
          <ac:chgData name="Berger, Martin" userId="2dce5e24-1af4-4f49-bc50-80b59c8dc36b" providerId="ADAL" clId="{E3C3A9B4-A98D-454C-B862-8E15713050A6}" dt="2024-10-17T07:40:07.077" v="1404" actId="14100"/>
          <ac:picMkLst>
            <pc:docMk/>
            <pc:sldMk cId="3452393701" sldId="2147138235"/>
            <ac:picMk id="9" creationId="{1F998B46-6CA2-1634-9F8A-B606802B7C43}"/>
          </ac:picMkLst>
        </pc:picChg>
        <pc:picChg chg="add mod">
          <ac:chgData name="Berger, Martin" userId="2dce5e24-1af4-4f49-bc50-80b59c8dc36b" providerId="ADAL" clId="{E3C3A9B4-A98D-454C-B862-8E15713050A6}" dt="2024-10-17T07:40:27.861" v="1412" actId="1076"/>
          <ac:picMkLst>
            <pc:docMk/>
            <pc:sldMk cId="3452393701" sldId="2147138235"/>
            <ac:picMk id="11" creationId="{883D449C-49F9-E244-93FC-5D62FCC075C2}"/>
          </ac:picMkLst>
        </pc:picChg>
      </pc:sldChg>
      <pc:sldChg chg="addSp delSp modSp new mod">
        <pc:chgData name="Berger, Martin" userId="2dce5e24-1af4-4f49-bc50-80b59c8dc36b" providerId="ADAL" clId="{E3C3A9B4-A98D-454C-B862-8E15713050A6}" dt="2024-10-17T07:58:08.274" v="1457" actId="208"/>
        <pc:sldMkLst>
          <pc:docMk/>
          <pc:sldMk cId="1453001439" sldId="2147138236"/>
        </pc:sldMkLst>
        <pc:spChg chg="mod">
          <ac:chgData name="Berger, Martin" userId="2dce5e24-1af4-4f49-bc50-80b59c8dc36b" providerId="ADAL" clId="{E3C3A9B4-A98D-454C-B862-8E15713050A6}" dt="2024-10-17T07:58:01.529" v="1453" actId="20577"/>
          <ac:spMkLst>
            <pc:docMk/>
            <pc:sldMk cId="1453001439" sldId="2147138236"/>
            <ac:spMk id="2" creationId="{7D332EC7-67B6-2655-10DF-7754FC82DA81}"/>
          </ac:spMkLst>
        </pc:spChg>
        <pc:spChg chg="del">
          <ac:chgData name="Berger, Martin" userId="2dce5e24-1af4-4f49-bc50-80b59c8dc36b" providerId="ADAL" clId="{E3C3A9B4-A98D-454C-B862-8E15713050A6}" dt="2024-10-17T07:58:04.161" v="1454" actId="478"/>
          <ac:spMkLst>
            <pc:docMk/>
            <pc:sldMk cId="1453001439" sldId="2147138236"/>
            <ac:spMk id="3" creationId="{E9089A89-26B0-4C60-325E-864B7D61B875}"/>
          </ac:spMkLst>
        </pc:spChg>
        <pc:picChg chg="add mod">
          <ac:chgData name="Berger, Martin" userId="2dce5e24-1af4-4f49-bc50-80b59c8dc36b" providerId="ADAL" clId="{E3C3A9B4-A98D-454C-B862-8E15713050A6}" dt="2024-10-17T07:58:08.274" v="1457" actId="208"/>
          <ac:picMkLst>
            <pc:docMk/>
            <pc:sldMk cId="1453001439" sldId="2147138236"/>
            <ac:picMk id="7" creationId="{AB30B5C3-F2E7-A6B2-D234-656979CA0D1E}"/>
          </ac:picMkLst>
        </pc:picChg>
      </pc:sldChg>
      <pc:sldChg chg="del">
        <pc:chgData name="Berger, Martin" userId="2dce5e24-1af4-4f49-bc50-80b59c8dc36b" providerId="ADAL" clId="{E3C3A9B4-A98D-454C-B862-8E15713050A6}" dt="2024-10-17T06:10:01.344" v="30" actId="47"/>
        <pc:sldMkLst>
          <pc:docMk/>
          <pc:sldMk cId="3345417230" sldId="2147138236"/>
        </pc:sldMkLst>
      </pc:sldChg>
      <pc:sldChg chg="addSp delSp modSp new mod">
        <pc:chgData name="Berger, Martin" userId="2dce5e24-1af4-4f49-bc50-80b59c8dc36b" providerId="ADAL" clId="{E3C3A9B4-A98D-454C-B862-8E15713050A6}" dt="2024-10-17T07:59:21.450" v="1473" actId="208"/>
        <pc:sldMkLst>
          <pc:docMk/>
          <pc:sldMk cId="1788426126" sldId="2147138237"/>
        </pc:sldMkLst>
        <pc:spChg chg="mod">
          <ac:chgData name="Berger, Martin" userId="2dce5e24-1af4-4f49-bc50-80b59c8dc36b" providerId="ADAL" clId="{E3C3A9B4-A98D-454C-B862-8E15713050A6}" dt="2024-10-17T07:58:40.227" v="1466" actId="20577"/>
          <ac:spMkLst>
            <pc:docMk/>
            <pc:sldMk cId="1788426126" sldId="2147138237"/>
            <ac:spMk id="2" creationId="{253AEB8F-ADAC-985D-FE16-4AE65822B788}"/>
          </ac:spMkLst>
        </pc:spChg>
        <pc:spChg chg="del">
          <ac:chgData name="Berger, Martin" userId="2dce5e24-1af4-4f49-bc50-80b59c8dc36b" providerId="ADAL" clId="{E3C3A9B4-A98D-454C-B862-8E15713050A6}" dt="2024-10-17T07:58:59.711" v="1467" actId="478"/>
          <ac:spMkLst>
            <pc:docMk/>
            <pc:sldMk cId="1788426126" sldId="2147138237"/>
            <ac:spMk id="3" creationId="{9FEEA675-B607-8130-02B8-48CE1434199A}"/>
          </ac:spMkLst>
        </pc:spChg>
        <pc:picChg chg="add mod">
          <ac:chgData name="Berger, Martin" userId="2dce5e24-1af4-4f49-bc50-80b59c8dc36b" providerId="ADAL" clId="{E3C3A9B4-A98D-454C-B862-8E15713050A6}" dt="2024-10-17T07:59:21.450" v="1473" actId="208"/>
          <ac:picMkLst>
            <pc:docMk/>
            <pc:sldMk cId="1788426126" sldId="2147138237"/>
            <ac:picMk id="7" creationId="{6CD2F28E-40D8-5444-C559-860FC649AB8B}"/>
          </ac:picMkLst>
        </pc:picChg>
      </pc:sldChg>
      <pc:sldChg chg="del">
        <pc:chgData name="Berger, Martin" userId="2dce5e24-1af4-4f49-bc50-80b59c8dc36b" providerId="ADAL" clId="{E3C3A9B4-A98D-454C-B862-8E15713050A6}" dt="2024-10-17T06:10:01.344" v="30" actId="47"/>
        <pc:sldMkLst>
          <pc:docMk/>
          <pc:sldMk cId="1359695667" sldId="2147138238"/>
        </pc:sldMkLst>
      </pc:sldChg>
      <pc:sldChg chg="del">
        <pc:chgData name="Berger, Martin" userId="2dce5e24-1af4-4f49-bc50-80b59c8dc36b" providerId="ADAL" clId="{E3C3A9B4-A98D-454C-B862-8E15713050A6}" dt="2024-10-17T06:10:01.344" v="30" actId="47"/>
        <pc:sldMkLst>
          <pc:docMk/>
          <pc:sldMk cId="781700768" sldId="2147138239"/>
        </pc:sldMkLst>
      </pc:sldChg>
      <pc:sldChg chg="addSp modSp new mod">
        <pc:chgData name="Berger, Martin" userId="2dce5e24-1af4-4f49-bc50-80b59c8dc36b" providerId="ADAL" clId="{E3C3A9B4-A98D-454C-B862-8E15713050A6}" dt="2024-10-23T15:25:57.407" v="1484" actId="1076"/>
        <pc:sldMkLst>
          <pc:docMk/>
          <pc:sldMk cId="4124959164" sldId="2147138241"/>
        </pc:sldMkLst>
        <pc:spChg chg="mod">
          <ac:chgData name="Berger, Martin" userId="2dce5e24-1af4-4f49-bc50-80b59c8dc36b" providerId="ADAL" clId="{E3C3A9B4-A98D-454C-B862-8E15713050A6}" dt="2024-10-23T15:25:33.453" v="1480"/>
          <ac:spMkLst>
            <pc:docMk/>
            <pc:sldMk cId="4124959164" sldId="2147138241"/>
            <ac:spMk id="2" creationId="{F26316F9-8F68-8003-A121-2DD20277E0D9}"/>
          </ac:spMkLst>
        </pc:spChg>
        <pc:spChg chg="mod">
          <ac:chgData name="Berger, Martin" userId="2dce5e24-1af4-4f49-bc50-80b59c8dc36b" providerId="ADAL" clId="{E3C3A9B4-A98D-454C-B862-8E15713050A6}" dt="2024-10-23T15:25:26.824" v="1477"/>
          <ac:spMkLst>
            <pc:docMk/>
            <pc:sldMk cId="4124959164" sldId="2147138241"/>
            <ac:spMk id="3" creationId="{CE14A0DF-606A-749B-18AB-4E45ECFBE03A}"/>
          </ac:spMkLst>
        </pc:spChg>
        <pc:picChg chg="add mod">
          <ac:chgData name="Berger, Martin" userId="2dce5e24-1af4-4f49-bc50-80b59c8dc36b" providerId="ADAL" clId="{E3C3A9B4-A98D-454C-B862-8E15713050A6}" dt="2024-10-23T15:25:57.407" v="1484" actId="1076"/>
          <ac:picMkLst>
            <pc:docMk/>
            <pc:sldMk cId="4124959164" sldId="2147138241"/>
            <ac:picMk id="7" creationId="{A551163B-D603-3EC6-959A-1E1983D1993D}"/>
          </ac:picMkLst>
        </pc:picChg>
      </pc:sldChg>
      <pc:sldChg chg="del">
        <pc:chgData name="Berger, Martin" userId="2dce5e24-1af4-4f49-bc50-80b59c8dc36b" providerId="ADAL" clId="{E3C3A9B4-A98D-454C-B862-8E15713050A6}" dt="2024-10-17T06:10:01.344" v="30" actId="47"/>
        <pc:sldMkLst>
          <pc:docMk/>
          <pc:sldMk cId="3908297731" sldId="2147138243"/>
        </pc:sldMkLst>
      </pc:sldChg>
      <pc:sldChg chg="del">
        <pc:chgData name="Berger, Martin" userId="2dce5e24-1af4-4f49-bc50-80b59c8dc36b" providerId="ADAL" clId="{E3C3A9B4-A98D-454C-B862-8E15713050A6}" dt="2024-10-17T06:10:01.344" v="30" actId="47"/>
        <pc:sldMkLst>
          <pc:docMk/>
          <pc:sldMk cId="2048567009" sldId="2147138244"/>
        </pc:sldMkLst>
      </pc:sldChg>
      <pc:sldChg chg="del">
        <pc:chgData name="Berger, Martin" userId="2dce5e24-1af4-4f49-bc50-80b59c8dc36b" providerId="ADAL" clId="{E3C3A9B4-A98D-454C-B862-8E15713050A6}" dt="2024-10-17T06:10:01.344" v="30" actId="47"/>
        <pc:sldMkLst>
          <pc:docMk/>
          <pc:sldMk cId="2880680695" sldId="2147138245"/>
        </pc:sldMkLst>
      </pc:sldChg>
      <pc:sldChg chg="del">
        <pc:chgData name="Berger, Martin" userId="2dce5e24-1af4-4f49-bc50-80b59c8dc36b" providerId="ADAL" clId="{E3C3A9B4-A98D-454C-B862-8E15713050A6}" dt="2024-10-17T06:10:01.344" v="30" actId="47"/>
        <pc:sldMkLst>
          <pc:docMk/>
          <pc:sldMk cId="250808240" sldId="2147138246"/>
        </pc:sldMkLst>
      </pc:sldChg>
      <pc:sldChg chg="del">
        <pc:chgData name="Berger, Martin" userId="2dce5e24-1af4-4f49-bc50-80b59c8dc36b" providerId="ADAL" clId="{E3C3A9B4-A98D-454C-B862-8E15713050A6}" dt="2024-10-17T06:10:01.344" v="30" actId="47"/>
        <pc:sldMkLst>
          <pc:docMk/>
          <pc:sldMk cId="3935612487" sldId="2147138248"/>
        </pc:sldMkLst>
      </pc:sldChg>
      <pc:sldChg chg="del">
        <pc:chgData name="Berger, Martin" userId="2dce5e24-1af4-4f49-bc50-80b59c8dc36b" providerId="ADAL" clId="{E3C3A9B4-A98D-454C-B862-8E15713050A6}" dt="2024-10-17T06:10:01.344" v="30" actId="47"/>
        <pc:sldMkLst>
          <pc:docMk/>
          <pc:sldMk cId="1528712845" sldId="2147138249"/>
        </pc:sldMkLst>
      </pc:sldChg>
      <pc:sldChg chg="del">
        <pc:chgData name="Berger, Martin" userId="2dce5e24-1af4-4f49-bc50-80b59c8dc36b" providerId="ADAL" clId="{E3C3A9B4-A98D-454C-B862-8E15713050A6}" dt="2024-10-17T06:10:01.344" v="30" actId="47"/>
        <pc:sldMkLst>
          <pc:docMk/>
          <pc:sldMk cId="2455756589" sldId="2147138250"/>
        </pc:sldMkLst>
      </pc:sldChg>
      <pc:sldChg chg="del">
        <pc:chgData name="Berger, Martin" userId="2dce5e24-1af4-4f49-bc50-80b59c8dc36b" providerId="ADAL" clId="{E3C3A9B4-A98D-454C-B862-8E15713050A6}" dt="2024-10-17T06:10:01.344" v="30" actId="47"/>
        <pc:sldMkLst>
          <pc:docMk/>
          <pc:sldMk cId="234035560" sldId="2147138251"/>
        </pc:sldMkLst>
      </pc:sldChg>
      <pc:sldChg chg="del">
        <pc:chgData name="Berger, Martin" userId="2dce5e24-1af4-4f49-bc50-80b59c8dc36b" providerId="ADAL" clId="{E3C3A9B4-A98D-454C-B862-8E15713050A6}" dt="2024-10-17T06:10:01.344" v="30" actId="47"/>
        <pc:sldMkLst>
          <pc:docMk/>
          <pc:sldMk cId="182080551" sldId="2147138252"/>
        </pc:sldMkLst>
      </pc:sldChg>
      <pc:sldChg chg="del">
        <pc:chgData name="Berger, Martin" userId="2dce5e24-1af4-4f49-bc50-80b59c8dc36b" providerId="ADAL" clId="{E3C3A9B4-A98D-454C-B862-8E15713050A6}" dt="2024-10-17T06:10:01.344" v="30" actId="47"/>
        <pc:sldMkLst>
          <pc:docMk/>
          <pc:sldMk cId="1352604903" sldId="2147138253"/>
        </pc:sldMkLst>
      </pc:sldChg>
      <pc:sldChg chg="del">
        <pc:chgData name="Berger, Martin" userId="2dce5e24-1af4-4f49-bc50-80b59c8dc36b" providerId="ADAL" clId="{E3C3A9B4-A98D-454C-B862-8E15713050A6}" dt="2024-10-17T06:10:01.344" v="30" actId="47"/>
        <pc:sldMkLst>
          <pc:docMk/>
          <pc:sldMk cId="2520885415" sldId="2147138254"/>
        </pc:sldMkLst>
      </pc:sldChg>
      <pc:sldChg chg="del">
        <pc:chgData name="Berger, Martin" userId="2dce5e24-1af4-4f49-bc50-80b59c8dc36b" providerId="ADAL" clId="{E3C3A9B4-A98D-454C-B862-8E15713050A6}" dt="2024-10-17T06:10:01.344" v="30" actId="47"/>
        <pc:sldMkLst>
          <pc:docMk/>
          <pc:sldMk cId="4165949870" sldId="2147138255"/>
        </pc:sldMkLst>
      </pc:sldChg>
      <pc:sldChg chg="del">
        <pc:chgData name="Berger, Martin" userId="2dce5e24-1af4-4f49-bc50-80b59c8dc36b" providerId="ADAL" clId="{E3C3A9B4-A98D-454C-B862-8E15713050A6}" dt="2024-10-17T06:10:01.344" v="30" actId="47"/>
        <pc:sldMkLst>
          <pc:docMk/>
          <pc:sldMk cId="65773009" sldId="2147138256"/>
        </pc:sldMkLst>
      </pc:sldChg>
      <pc:sldChg chg="del">
        <pc:chgData name="Berger, Martin" userId="2dce5e24-1af4-4f49-bc50-80b59c8dc36b" providerId="ADAL" clId="{E3C3A9B4-A98D-454C-B862-8E15713050A6}" dt="2024-10-17T06:10:01.344" v="30" actId="47"/>
        <pc:sldMkLst>
          <pc:docMk/>
          <pc:sldMk cId="2353612658" sldId="2147138257"/>
        </pc:sldMkLst>
      </pc:sldChg>
      <pc:sldChg chg="del">
        <pc:chgData name="Berger, Martin" userId="2dce5e24-1af4-4f49-bc50-80b59c8dc36b" providerId="ADAL" clId="{E3C3A9B4-A98D-454C-B862-8E15713050A6}" dt="2024-10-17T06:10:01.344" v="30" actId="47"/>
        <pc:sldMkLst>
          <pc:docMk/>
          <pc:sldMk cId="3685710684" sldId="2147138258"/>
        </pc:sldMkLst>
      </pc:sldChg>
      <pc:sldChg chg="del">
        <pc:chgData name="Berger, Martin" userId="2dce5e24-1af4-4f49-bc50-80b59c8dc36b" providerId="ADAL" clId="{E3C3A9B4-A98D-454C-B862-8E15713050A6}" dt="2024-10-17T06:10:01.344" v="30" actId="47"/>
        <pc:sldMkLst>
          <pc:docMk/>
          <pc:sldMk cId="803425576" sldId="2147138259"/>
        </pc:sldMkLst>
      </pc:sldChg>
      <pc:sldChg chg="del">
        <pc:chgData name="Berger, Martin" userId="2dce5e24-1af4-4f49-bc50-80b59c8dc36b" providerId="ADAL" clId="{E3C3A9B4-A98D-454C-B862-8E15713050A6}" dt="2024-10-17T06:10:01.344" v="30" actId="47"/>
        <pc:sldMkLst>
          <pc:docMk/>
          <pc:sldMk cId="886422039" sldId="2147138260"/>
        </pc:sldMkLst>
      </pc:sldChg>
      <pc:sldChg chg="del">
        <pc:chgData name="Berger, Martin" userId="2dce5e24-1af4-4f49-bc50-80b59c8dc36b" providerId="ADAL" clId="{E3C3A9B4-A98D-454C-B862-8E15713050A6}" dt="2024-10-17T06:10:01.344" v="30" actId="47"/>
        <pc:sldMkLst>
          <pc:docMk/>
          <pc:sldMk cId="3734964475" sldId="2147138261"/>
        </pc:sldMkLst>
      </pc:sldChg>
      <pc:sldChg chg="del">
        <pc:chgData name="Berger, Martin" userId="2dce5e24-1af4-4f49-bc50-80b59c8dc36b" providerId="ADAL" clId="{E3C3A9B4-A98D-454C-B862-8E15713050A6}" dt="2024-10-17T06:10:01.344" v="30" actId="47"/>
        <pc:sldMkLst>
          <pc:docMk/>
          <pc:sldMk cId="3166183535" sldId="2147138262"/>
        </pc:sldMkLst>
      </pc:sldChg>
      <pc:sldChg chg="del">
        <pc:chgData name="Berger, Martin" userId="2dce5e24-1af4-4f49-bc50-80b59c8dc36b" providerId="ADAL" clId="{E3C3A9B4-A98D-454C-B862-8E15713050A6}" dt="2024-10-17T06:10:01.344" v="30" actId="47"/>
        <pc:sldMkLst>
          <pc:docMk/>
          <pc:sldMk cId="1430832017" sldId="2147138263"/>
        </pc:sldMkLst>
      </pc:sldChg>
      <pc:sldChg chg="del">
        <pc:chgData name="Berger, Martin" userId="2dce5e24-1af4-4f49-bc50-80b59c8dc36b" providerId="ADAL" clId="{E3C3A9B4-A98D-454C-B862-8E15713050A6}" dt="2024-10-17T06:10:01.344" v="30" actId="47"/>
        <pc:sldMkLst>
          <pc:docMk/>
          <pc:sldMk cId="4268951005" sldId="2147138264"/>
        </pc:sldMkLst>
      </pc:sldChg>
      <pc:sldChg chg="del">
        <pc:chgData name="Berger, Martin" userId="2dce5e24-1af4-4f49-bc50-80b59c8dc36b" providerId="ADAL" clId="{E3C3A9B4-A98D-454C-B862-8E15713050A6}" dt="2024-10-17T06:10:01.344" v="30" actId="47"/>
        <pc:sldMkLst>
          <pc:docMk/>
          <pc:sldMk cId="2875292244" sldId="2147138265"/>
        </pc:sldMkLst>
      </pc:sldChg>
    </pc:docChg>
  </pc:docChgLst>
  <pc:docChgLst>
    <pc:chgData name="Berger, Martin" userId="2dce5e24-1af4-4f49-bc50-80b59c8dc36b" providerId="ADAL" clId="{B1A8B41A-6079-43D2-B54F-50518D136075}"/>
    <pc:docChg chg="undo redo custSel addSld delSld modSld sldOrd modSection">
      <pc:chgData name="Berger, Martin" userId="2dce5e24-1af4-4f49-bc50-80b59c8dc36b" providerId="ADAL" clId="{B1A8B41A-6079-43D2-B54F-50518D136075}" dt="2024-10-16T20:25:55.190" v="5009" actId="1076"/>
      <pc:docMkLst>
        <pc:docMk/>
      </pc:docMkLst>
      <pc:sldChg chg="del">
        <pc:chgData name="Berger, Martin" userId="2dce5e24-1af4-4f49-bc50-80b59c8dc36b" providerId="ADAL" clId="{B1A8B41A-6079-43D2-B54F-50518D136075}" dt="2024-10-16T17:28:56.915" v="2604" actId="47"/>
        <pc:sldMkLst>
          <pc:docMk/>
          <pc:sldMk cId="146017791" sldId="274"/>
        </pc:sldMkLst>
      </pc:sldChg>
      <pc:sldChg chg="modSp mod">
        <pc:chgData name="Berger, Martin" userId="2dce5e24-1af4-4f49-bc50-80b59c8dc36b" providerId="ADAL" clId="{B1A8B41A-6079-43D2-B54F-50518D136075}" dt="2024-10-16T17:28:52.944" v="2603" actId="20577"/>
        <pc:sldMkLst>
          <pc:docMk/>
          <pc:sldMk cId="217193527" sldId="308"/>
        </pc:sldMkLst>
        <pc:spChg chg="mod">
          <ac:chgData name="Berger, Martin" userId="2dce5e24-1af4-4f49-bc50-80b59c8dc36b" providerId="ADAL" clId="{B1A8B41A-6079-43D2-B54F-50518D136075}" dt="2024-10-16T17:28:52.944" v="2603" actId="20577"/>
          <ac:spMkLst>
            <pc:docMk/>
            <pc:sldMk cId="217193527" sldId="308"/>
            <ac:spMk id="6" creationId="{61244AFF-6411-4B84-BA88-9244C012597F}"/>
          </ac:spMkLst>
        </pc:spChg>
      </pc:sldChg>
      <pc:sldChg chg="modSp mod">
        <pc:chgData name="Berger, Martin" userId="2dce5e24-1af4-4f49-bc50-80b59c8dc36b" providerId="ADAL" clId="{B1A8B41A-6079-43D2-B54F-50518D136075}" dt="2024-10-16T17:29:16.366" v="2661" actId="20577"/>
        <pc:sldMkLst>
          <pc:docMk/>
          <pc:sldMk cId="3447450657" sldId="344"/>
        </pc:sldMkLst>
        <pc:spChg chg="mod">
          <ac:chgData name="Berger, Martin" userId="2dce5e24-1af4-4f49-bc50-80b59c8dc36b" providerId="ADAL" clId="{B1A8B41A-6079-43D2-B54F-50518D136075}" dt="2024-10-16T17:29:16.366" v="2661" actId="20577"/>
          <ac:spMkLst>
            <pc:docMk/>
            <pc:sldMk cId="3447450657" sldId="344"/>
            <ac:spMk id="2" creationId="{1F9E552B-AE32-4808-0A30-526769E9FED8}"/>
          </ac:spMkLst>
        </pc:spChg>
        <pc:spChg chg="mod">
          <ac:chgData name="Berger, Martin" userId="2dce5e24-1af4-4f49-bc50-80b59c8dc36b" providerId="ADAL" clId="{B1A8B41A-6079-43D2-B54F-50518D136075}" dt="2024-10-16T07:14:22.660" v="16" actId="20577"/>
          <ac:spMkLst>
            <pc:docMk/>
            <pc:sldMk cId="3447450657" sldId="344"/>
            <ac:spMk id="3" creationId="{71629877-83F9-C3AD-1532-9D122387E409}"/>
          </ac:spMkLst>
        </pc:spChg>
      </pc:sldChg>
      <pc:sldChg chg="modSp mod">
        <pc:chgData name="Berger, Martin" userId="2dce5e24-1af4-4f49-bc50-80b59c8dc36b" providerId="ADAL" clId="{B1A8B41A-6079-43D2-B54F-50518D136075}" dt="2024-10-16T17:29:22.827" v="2679" actId="20577"/>
        <pc:sldMkLst>
          <pc:docMk/>
          <pc:sldMk cId="809413988" sldId="461"/>
        </pc:sldMkLst>
        <pc:spChg chg="mod">
          <ac:chgData name="Berger, Martin" userId="2dce5e24-1af4-4f49-bc50-80b59c8dc36b" providerId="ADAL" clId="{B1A8B41A-6079-43D2-B54F-50518D136075}" dt="2024-10-16T07:15:48.322" v="95" actId="20577"/>
          <ac:spMkLst>
            <pc:docMk/>
            <pc:sldMk cId="809413988" sldId="461"/>
            <ac:spMk id="38" creationId="{81C32163-2FCE-1D0A-32E6-87C45FE8B73F}"/>
          </ac:spMkLst>
        </pc:spChg>
        <pc:spChg chg="mod">
          <ac:chgData name="Berger, Martin" userId="2dce5e24-1af4-4f49-bc50-80b59c8dc36b" providerId="ADAL" clId="{B1A8B41A-6079-43D2-B54F-50518D136075}" dt="2024-10-16T17:29:22.827" v="2679" actId="20577"/>
          <ac:spMkLst>
            <pc:docMk/>
            <pc:sldMk cId="809413988" sldId="461"/>
            <ac:spMk id="40" creationId="{F812FB05-C283-CDA9-B557-B5415BD2668A}"/>
          </ac:spMkLst>
        </pc:spChg>
      </pc:sldChg>
      <pc:sldChg chg="del">
        <pc:chgData name="Berger, Martin" userId="2dce5e24-1af4-4f49-bc50-80b59c8dc36b" providerId="ADAL" clId="{B1A8B41A-6079-43D2-B54F-50518D136075}" dt="2024-10-16T17:28:56.915" v="2604" actId="47"/>
        <pc:sldMkLst>
          <pc:docMk/>
          <pc:sldMk cId="2241462360" sldId="2147138091"/>
        </pc:sldMkLst>
      </pc:sldChg>
      <pc:sldChg chg="del">
        <pc:chgData name="Berger, Martin" userId="2dce5e24-1af4-4f49-bc50-80b59c8dc36b" providerId="ADAL" clId="{B1A8B41A-6079-43D2-B54F-50518D136075}" dt="2024-10-16T17:28:56.915" v="2604" actId="47"/>
        <pc:sldMkLst>
          <pc:docMk/>
          <pc:sldMk cId="3255326133" sldId="2147138195"/>
        </pc:sldMkLst>
      </pc:sldChg>
      <pc:sldChg chg="del">
        <pc:chgData name="Berger, Martin" userId="2dce5e24-1af4-4f49-bc50-80b59c8dc36b" providerId="ADAL" clId="{B1A8B41A-6079-43D2-B54F-50518D136075}" dt="2024-10-16T17:28:56.915" v="2604" actId="47"/>
        <pc:sldMkLst>
          <pc:docMk/>
          <pc:sldMk cId="2910081090" sldId="2147138223"/>
        </pc:sldMkLst>
      </pc:sldChg>
      <pc:sldChg chg="addSp delSp mod">
        <pc:chgData name="Berger, Martin" userId="2dce5e24-1af4-4f49-bc50-80b59c8dc36b" providerId="ADAL" clId="{B1A8B41A-6079-43D2-B54F-50518D136075}" dt="2024-10-16T12:34:27.315" v="1740" actId="21"/>
        <pc:sldMkLst>
          <pc:docMk/>
          <pc:sldMk cId="1761035848" sldId="2147138225"/>
        </pc:sldMkLst>
        <pc:spChg chg="add del">
          <ac:chgData name="Berger, Martin" userId="2dce5e24-1af4-4f49-bc50-80b59c8dc36b" providerId="ADAL" clId="{B1A8B41A-6079-43D2-B54F-50518D136075}" dt="2024-10-16T12:34:27.315" v="1740" actId="21"/>
          <ac:spMkLst>
            <pc:docMk/>
            <pc:sldMk cId="1761035848" sldId="2147138225"/>
            <ac:spMk id="13" creationId="{D0E28A2F-3284-DC08-057E-1E3D9719FCF9}"/>
          </ac:spMkLst>
        </pc:spChg>
      </pc:sldChg>
      <pc:sldChg chg="addSp delSp modSp new mod modClrScheme chgLayout">
        <pc:chgData name="Berger, Martin" userId="2dce5e24-1af4-4f49-bc50-80b59c8dc36b" providerId="ADAL" clId="{B1A8B41A-6079-43D2-B54F-50518D136075}" dt="2024-10-16T08:46:12.187" v="1048" actId="2711"/>
        <pc:sldMkLst>
          <pc:docMk/>
          <pc:sldMk cId="3441588782" sldId="2147138226"/>
        </pc:sldMkLst>
        <pc:spChg chg="add del mod">
          <ac:chgData name="Berger, Martin" userId="2dce5e24-1af4-4f49-bc50-80b59c8dc36b" providerId="ADAL" clId="{B1A8B41A-6079-43D2-B54F-50518D136075}" dt="2024-10-16T07:39:26.152" v="294" actId="478"/>
          <ac:spMkLst>
            <pc:docMk/>
            <pc:sldMk cId="3441588782" sldId="2147138226"/>
            <ac:spMk id="2" creationId="{A3AAACB0-FB5F-9F68-5B87-D1BF84C4F65D}"/>
          </ac:spMkLst>
        </pc:spChg>
        <pc:spChg chg="del mod ord">
          <ac:chgData name="Berger, Martin" userId="2dce5e24-1af4-4f49-bc50-80b59c8dc36b" providerId="ADAL" clId="{B1A8B41A-6079-43D2-B54F-50518D136075}" dt="2024-10-16T07:14:33.827" v="18" actId="700"/>
          <ac:spMkLst>
            <pc:docMk/>
            <pc:sldMk cId="3441588782" sldId="2147138226"/>
            <ac:spMk id="2" creationId="{C1C833A4-343F-D182-5337-FA4BA7006FD8}"/>
          </ac:spMkLst>
        </pc:spChg>
        <pc:spChg chg="add del mod">
          <ac:chgData name="Berger, Martin" userId="2dce5e24-1af4-4f49-bc50-80b59c8dc36b" providerId="ADAL" clId="{B1A8B41A-6079-43D2-B54F-50518D136075}" dt="2024-10-16T07:39:26.152" v="294" actId="478"/>
          <ac:spMkLst>
            <pc:docMk/>
            <pc:sldMk cId="3441588782" sldId="2147138226"/>
            <ac:spMk id="3" creationId="{C478F38D-95DB-3FD6-6AF1-4E8BFD241734}"/>
          </ac:spMkLst>
        </pc:spChg>
        <pc:spChg chg="del mod ord">
          <ac:chgData name="Berger, Martin" userId="2dce5e24-1af4-4f49-bc50-80b59c8dc36b" providerId="ADAL" clId="{B1A8B41A-6079-43D2-B54F-50518D136075}" dt="2024-10-16T07:14:33.827" v="18" actId="700"/>
          <ac:spMkLst>
            <pc:docMk/>
            <pc:sldMk cId="3441588782" sldId="2147138226"/>
            <ac:spMk id="3" creationId="{E1331AF3-B701-DD84-8013-990D4ACD6E4D}"/>
          </ac:spMkLst>
        </pc:spChg>
        <pc:spChg chg="add mod">
          <ac:chgData name="Berger, Martin" userId="2dce5e24-1af4-4f49-bc50-80b59c8dc36b" providerId="ADAL" clId="{B1A8B41A-6079-43D2-B54F-50518D136075}" dt="2024-10-16T07:43:36.587" v="388" actId="123"/>
          <ac:spMkLst>
            <pc:docMk/>
            <pc:sldMk cId="3441588782" sldId="2147138226"/>
            <ac:spMk id="4" creationId="{5FF72B66-11E1-1C10-71D3-868ABA8FE6EC}"/>
          </ac:spMkLst>
        </pc:spChg>
        <pc:spChg chg="del mod ord">
          <ac:chgData name="Berger, Martin" userId="2dce5e24-1af4-4f49-bc50-80b59c8dc36b" providerId="ADAL" clId="{B1A8B41A-6079-43D2-B54F-50518D136075}" dt="2024-10-16T07:14:33.827" v="18" actId="700"/>
          <ac:spMkLst>
            <pc:docMk/>
            <pc:sldMk cId="3441588782" sldId="2147138226"/>
            <ac:spMk id="4" creationId="{E58EFCC3-7E35-3DAB-540F-8B36B474AE89}"/>
          </ac:spMkLst>
        </pc:spChg>
        <pc:spChg chg="mod ord">
          <ac:chgData name="Berger, Martin" userId="2dce5e24-1af4-4f49-bc50-80b59c8dc36b" providerId="ADAL" clId="{B1A8B41A-6079-43D2-B54F-50518D136075}" dt="2024-10-16T07:14:37.572" v="19" actId="700"/>
          <ac:spMkLst>
            <pc:docMk/>
            <pc:sldMk cId="3441588782" sldId="2147138226"/>
            <ac:spMk id="5" creationId="{63E2152E-730F-388F-D25C-697905EA1371}"/>
          </ac:spMkLst>
        </pc:spChg>
        <pc:spChg chg="mod ord">
          <ac:chgData name="Berger, Martin" userId="2dce5e24-1af4-4f49-bc50-80b59c8dc36b" providerId="ADAL" clId="{B1A8B41A-6079-43D2-B54F-50518D136075}" dt="2024-10-16T07:14:37.572" v="19" actId="700"/>
          <ac:spMkLst>
            <pc:docMk/>
            <pc:sldMk cId="3441588782" sldId="2147138226"/>
            <ac:spMk id="6" creationId="{CA5B469F-CB72-B684-4F00-4C4317D8E28E}"/>
          </ac:spMkLst>
        </pc:spChg>
        <pc:spChg chg="add del mod ord">
          <ac:chgData name="Berger, Martin" userId="2dce5e24-1af4-4f49-bc50-80b59c8dc36b" providerId="ADAL" clId="{B1A8B41A-6079-43D2-B54F-50518D136075}" dt="2024-10-16T07:14:37.572" v="19" actId="700"/>
          <ac:spMkLst>
            <pc:docMk/>
            <pc:sldMk cId="3441588782" sldId="2147138226"/>
            <ac:spMk id="7" creationId="{7009B1B9-B41A-7F48-83FC-A00B6E40EA47}"/>
          </ac:spMkLst>
        </pc:spChg>
        <pc:spChg chg="add del mod ord">
          <ac:chgData name="Berger, Martin" userId="2dce5e24-1af4-4f49-bc50-80b59c8dc36b" providerId="ADAL" clId="{B1A8B41A-6079-43D2-B54F-50518D136075}" dt="2024-10-16T07:14:37.572" v="19" actId="700"/>
          <ac:spMkLst>
            <pc:docMk/>
            <pc:sldMk cId="3441588782" sldId="2147138226"/>
            <ac:spMk id="8" creationId="{B182E09B-FCC6-2D47-A400-5319203EA82F}"/>
          </ac:spMkLst>
        </pc:spChg>
        <pc:spChg chg="add del mod ord">
          <ac:chgData name="Berger, Martin" userId="2dce5e24-1af4-4f49-bc50-80b59c8dc36b" providerId="ADAL" clId="{B1A8B41A-6079-43D2-B54F-50518D136075}" dt="2024-10-16T07:14:37.572" v="19" actId="700"/>
          <ac:spMkLst>
            <pc:docMk/>
            <pc:sldMk cId="3441588782" sldId="2147138226"/>
            <ac:spMk id="9" creationId="{266F43BF-BE85-006F-33AB-3BD63888C159}"/>
          </ac:spMkLst>
        </pc:spChg>
        <pc:spChg chg="add mod ord">
          <ac:chgData name="Berger, Martin" userId="2dce5e24-1af4-4f49-bc50-80b59c8dc36b" providerId="ADAL" clId="{B1A8B41A-6079-43D2-B54F-50518D136075}" dt="2024-10-16T08:46:12.187" v="1048" actId="2711"/>
          <ac:spMkLst>
            <pc:docMk/>
            <pc:sldMk cId="3441588782" sldId="2147138226"/>
            <ac:spMk id="10" creationId="{228EDD00-3E6E-3EA2-D837-FDBAAE1198D6}"/>
          </ac:spMkLst>
        </pc:spChg>
        <pc:spChg chg="add del mod ord">
          <ac:chgData name="Berger, Martin" userId="2dce5e24-1af4-4f49-bc50-80b59c8dc36b" providerId="ADAL" clId="{B1A8B41A-6079-43D2-B54F-50518D136075}" dt="2024-10-16T07:36:28.859" v="234" actId="478"/>
          <ac:spMkLst>
            <pc:docMk/>
            <pc:sldMk cId="3441588782" sldId="2147138226"/>
            <ac:spMk id="11" creationId="{E7FDD027-BA05-5AE4-2410-4E1F3C510221}"/>
          </ac:spMkLst>
        </pc:spChg>
        <pc:spChg chg="add mod">
          <ac:chgData name="Berger, Martin" userId="2dce5e24-1af4-4f49-bc50-80b59c8dc36b" providerId="ADAL" clId="{B1A8B41A-6079-43D2-B54F-50518D136075}" dt="2024-10-16T07:42:20.331" v="351" actId="164"/>
          <ac:spMkLst>
            <pc:docMk/>
            <pc:sldMk cId="3441588782" sldId="2147138226"/>
            <ac:spMk id="12" creationId="{3985E747-572A-7EED-8B11-E12E85A29B5D}"/>
          </ac:spMkLst>
        </pc:spChg>
        <pc:spChg chg="add mod">
          <ac:chgData name="Berger, Martin" userId="2dce5e24-1af4-4f49-bc50-80b59c8dc36b" providerId="ADAL" clId="{B1A8B41A-6079-43D2-B54F-50518D136075}" dt="2024-10-16T07:42:23.665" v="353"/>
          <ac:spMkLst>
            <pc:docMk/>
            <pc:sldMk cId="3441588782" sldId="2147138226"/>
            <ac:spMk id="13" creationId="{D39B0CA9-2295-7E81-2B01-77143C3FCB77}"/>
          </ac:spMkLst>
        </pc:spChg>
        <pc:spChg chg="mod">
          <ac:chgData name="Berger, Martin" userId="2dce5e24-1af4-4f49-bc50-80b59c8dc36b" providerId="ADAL" clId="{B1A8B41A-6079-43D2-B54F-50518D136075}" dt="2024-10-16T07:43:18.181" v="381" actId="2711"/>
          <ac:spMkLst>
            <pc:docMk/>
            <pc:sldMk cId="3441588782" sldId="2147138226"/>
            <ac:spMk id="17" creationId="{EBF56F96-83B9-CCEF-BAB0-E4D9A5D6BA4F}"/>
          </ac:spMkLst>
        </pc:spChg>
        <pc:spChg chg="mod">
          <ac:chgData name="Berger, Martin" userId="2dce5e24-1af4-4f49-bc50-80b59c8dc36b" providerId="ADAL" clId="{B1A8B41A-6079-43D2-B54F-50518D136075}" dt="2024-10-16T07:42:56.104" v="377"/>
          <ac:spMkLst>
            <pc:docMk/>
            <pc:sldMk cId="3441588782" sldId="2147138226"/>
            <ac:spMk id="18" creationId="{82F921D6-6802-6086-709E-C2CB0A2AB3F4}"/>
          </ac:spMkLst>
        </pc:spChg>
        <pc:spChg chg="mod">
          <ac:chgData name="Berger, Martin" userId="2dce5e24-1af4-4f49-bc50-80b59c8dc36b" providerId="ADAL" clId="{B1A8B41A-6079-43D2-B54F-50518D136075}" dt="2024-10-16T07:43:07.161" v="380"/>
          <ac:spMkLst>
            <pc:docMk/>
            <pc:sldMk cId="3441588782" sldId="2147138226"/>
            <ac:spMk id="21" creationId="{0D74F8F2-06FD-7F0A-633D-9387B42AA604}"/>
          </ac:spMkLst>
        </pc:spChg>
        <pc:spChg chg="mod">
          <ac:chgData name="Berger, Martin" userId="2dce5e24-1af4-4f49-bc50-80b59c8dc36b" providerId="ADAL" clId="{B1A8B41A-6079-43D2-B54F-50518D136075}" dt="2024-10-16T07:43:30.465" v="387" actId="20577"/>
          <ac:spMkLst>
            <pc:docMk/>
            <pc:sldMk cId="3441588782" sldId="2147138226"/>
            <ac:spMk id="22" creationId="{E5AB7CEC-D3E2-6215-ED1B-F1C4F80077B1}"/>
          </ac:spMkLst>
        </pc:spChg>
        <pc:grpChg chg="add mod">
          <ac:chgData name="Berger, Martin" userId="2dce5e24-1af4-4f49-bc50-80b59c8dc36b" providerId="ADAL" clId="{B1A8B41A-6079-43D2-B54F-50518D136075}" dt="2024-10-16T07:42:20.331" v="351" actId="164"/>
          <ac:grpSpMkLst>
            <pc:docMk/>
            <pc:sldMk cId="3441588782" sldId="2147138226"/>
            <ac:grpSpMk id="14" creationId="{2D6BA81B-23A3-CAD1-E851-0DC734000D1B}"/>
          </ac:grpSpMkLst>
        </pc:grpChg>
        <pc:grpChg chg="add mod">
          <ac:chgData name="Berger, Martin" userId="2dce5e24-1af4-4f49-bc50-80b59c8dc36b" providerId="ADAL" clId="{B1A8B41A-6079-43D2-B54F-50518D136075}" dt="2024-10-16T07:42:29.882" v="355" actId="1076"/>
          <ac:grpSpMkLst>
            <pc:docMk/>
            <pc:sldMk cId="3441588782" sldId="2147138226"/>
            <ac:grpSpMk id="15" creationId="{80C48316-6FF4-B390-840E-00875E5E6E37}"/>
          </ac:grpSpMkLst>
        </pc:grpChg>
        <pc:grpChg chg="add mod">
          <ac:chgData name="Berger, Martin" userId="2dce5e24-1af4-4f49-bc50-80b59c8dc36b" providerId="ADAL" clId="{B1A8B41A-6079-43D2-B54F-50518D136075}" dt="2024-10-16T07:42:34.689" v="357" actId="1076"/>
          <ac:grpSpMkLst>
            <pc:docMk/>
            <pc:sldMk cId="3441588782" sldId="2147138226"/>
            <ac:grpSpMk id="19" creationId="{1355EAE4-852B-9365-F9E1-BAAAA8D8D8C2}"/>
          </ac:grpSpMkLst>
        </pc:grpChg>
        <pc:picChg chg="add mod">
          <ac:chgData name="Berger, Martin" userId="2dce5e24-1af4-4f49-bc50-80b59c8dc36b" providerId="ADAL" clId="{B1A8B41A-6079-43D2-B54F-50518D136075}" dt="2024-10-16T07:50:22.307" v="397" actId="208"/>
          <ac:picMkLst>
            <pc:docMk/>
            <pc:sldMk cId="3441588782" sldId="2147138226"/>
            <ac:picMk id="24" creationId="{F66B8F6C-35E4-CEDE-320C-6AE439CEF1BF}"/>
          </ac:picMkLst>
        </pc:picChg>
        <pc:cxnChg chg="add mod">
          <ac:chgData name="Berger, Martin" userId="2dce5e24-1af4-4f49-bc50-80b59c8dc36b" providerId="ADAL" clId="{B1A8B41A-6079-43D2-B54F-50518D136075}" dt="2024-10-16T07:42:20.331" v="351" actId="164"/>
          <ac:cxnSpMkLst>
            <pc:docMk/>
            <pc:sldMk cId="3441588782" sldId="2147138226"/>
            <ac:cxnSpMk id="8" creationId="{3AD41933-5F7A-8683-094F-752D897B45AF}"/>
          </ac:cxnSpMkLst>
        </pc:cxnChg>
        <pc:cxnChg chg="mod">
          <ac:chgData name="Berger, Martin" userId="2dce5e24-1af4-4f49-bc50-80b59c8dc36b" providerId="ADAL" clId="{B1A8B41A-6079-43D2-B54F-50518D136075}" dt="2024-10-16T07:42:26.122" v="354"/>
          <ac:cxnSpMkLst>
            <pc:docMk/>
            <pc:sldMk cId="3441588782" sldId="2147138226"/>
            <ac:cxnSpMk id="16" creationId="{CA427CEF-86CD-DD95-82A0-872771019EE9}"/>
          </ac:cxnSpMkLst>
        </pc:cxnChg>
        <pc:cxnChg chg="mod">
          <ac:chgData name="Berger, Martin" userId="2dce5e24-1af4-4f49-bc50-80b59c8dc36b" providerId="ADAL" clId="{B1A8B41A-6079-43D2-B54F-50518D136075}" dt="2024-10-16T07:42:31.116" v="356"/>
          <ac:cxnSpMkLst>
            <pc:docMk/>
            <pc:sldMk cId="3441588782" sldId="2147138226"/>
            <ac:cxnSpMk id="20" creationId="{D48F2344-E412-3BA9-8F53-82129F81F50E}"/>
          </ac:cxnSpMkLst>
        </pc:cxnChg>
      </pc:sldChg>
      <pc:sldChg chg="addSp delSp modSp new del mod modClrScheme chgLayout">
        <pc:chgData name="Berger, Martin" userId="2dce5e24-1af4-4f49-bc50-80b59c8dc36b" providerId="ADAL" clId="{B1A8B41A-6079-43D2-B54F-50518D136075}" dt="2024-10-16T08:36:21.614" v="748" actId="47"/>
        <pc:sldMkLst>
          <pc:docMk/>
          <pc:sldMk cId="3485001230" sldId="2147138227"/>
        </pc:sldMkLst>
        <pc:spChg chg="mod">
          <ac:chgData name="Berger, Martin" userId="2dce5e24-1af4-4f49-bc50-80b59c8dc36b" providerId="ADAL" clId="{B1A8B41A-6079-43D2-B54F-50518D136075}" dt="2024-10-16T08:25:14.973" v="704" actId="26606"/>
          <ac:spMkLst>
            <pc:docMk/>
            <pc:sldMk cId="3485001230" sldId="2147138227"/>
            <ac:spMk id="2" creationId="{1E6E8C83-5604-6800-8503-08C9674A39D3}"/>
          </ac:spMkLst>
        </pc:spChg>
        <pc:spChg chg="del">
          <ac:chgData name="Berger, Martin" userId="2dce5e24-1af4-4f49-bc50-80b59c8dc36b" providerId="ADAL" clId="{B1A8B41A-6079-43D2-B54F-50518D136075}" dt="2024-10-16T08:25:14.973" v="704" actId="26606"/>
          <ac:spMkLst>
            <pc:docMk/>
            <pc:sldMk cId="3485001230" sldId="2147138227"/>
            <ac:spMk id="3" creationId="{998C4BBF-A242-24EA-B3CA-4B13BF528F10}"/>
          </ac:spMkLst>
        </pc:spChg>
        <pc:spChg chg="mod">
          <ac:chgData name="Berger, Martin" userId="2dce5e24-1af4-4f49-bc50-80b59c8dc36b" providerId="ADAL" clId="{B1A8B41A-6079-43D2-B54F-50518D136075}" dt="2024-10-16T08:25:14.973" v="704" actId="26606"/>
          <ac:spMkLst>
            <pc:docMk/>
            <pc:sldMk cId="3485001230" sldId="2147138227"/>
            <ac:spMk id="4" creationId="{2D039DF2-BF9E-9282-B390-A81448E0838A}"/>
          </ac:spMkLst>
        </pc:spChg>
        <pc:spChg chg="mod">
          <ac:chgData name="Berger, Martin" userId="2dce5e24-1af4-4f49-bc50-80b59c8dc36b" providerId="ADAL" clId="{B1A8B41A-6079-43D2-B54F-50518D136075}" dt="2024-10-16T08:25:14.973" v="704" actId="26606"/>
          <ac:spMkLst>
            <pc:docMk/>
            <pc:sldMk cId="3485001230" sldId="2147138227"/>
            <ac:spMk id="5" creationId="{97343006-E830-249D-A108-601C1138EE1C}"/>
          </ac:spMkLst>
        </pc:spChg>
        <pc:spChg chg="add mod">
          <ac:chgData name="Berger, Martin" userId="2dce5e24-1af4-4f49-bc50-80b59c8dc36b" providerId="ADAL" clId="{B1A8B41A-6079-43D2-B54F-50518D136075}" dt="2024-10-16T08:25:14.973" v="704" actId="26606"/>
          <ac:spMkLst>
            <pc:docMk/>
            <pc:sldMk cId="3485001230" sldId="2147138227"/>
            <ac:spMk id="10" creationId="{821BBFDB-9718-3FD2-FBFA-B3A74B087D90}"/>
          </ac:spMkLst>
        </pc:spChg>
        <pc:spChg chg="add mod">
          <ac:chgData name="Berger, Martin" userId="2dce5e24-1af4-4f49-bc50-80b59c8dc36b" providerId="ADAL" clId="{B1A8B41A-6079-43D2-B54F-50518D136075}" dt="2024-10-16T08:25:14.973" v="704" actId="26606"/>
          <ac:spMkLst>
            <pc:docMk/>
            <pc:sldMk cId="3485001230" sldId="2147138227"/>
            <ac:spMk id="12" creationId="{5C0A5F22-D13D-1AB9-4FD8-DEB77CD9BD61}"/>
          </ac:spMkLst>
        </pc:spChg>
        <pc:spChg chg="add mod">
          <ac:chgData name="Berger, Martin" userId="2dce5e24-1af4-4f49-bc50-80b59c8dc36b" providerId="ADAL" clId="{B1A8B41A-6079-43D2-B54F-50518D136075}" dt="2024-10-16T08:25:14.973" v="704" actId="26606"/>
          <ac:spMkLst>
            <pc:docMk/>
            <pc:sldMk cId="3485001230" sldId="2147138227"/>
            <ac:spMk id="14" creationId="{D00AF256-9C4F-6620-D883-57BE974EA1BB}"/>
          </ac:spMkLst>
        </pc:spChg>
      </pc:sldChg>
      <pc:sldChg chg="modSp new mod">
        <pc:chgData name="Berger, Martin" userId="2dce5e24-1af4-4f49-bc50-80b59c8dc36b" providerId="ADAL" clId="{B1A8B41A-6079-43D2-B54F-50518D136075}" dt="2024-10-16T07:18:29.299" v="192"/>
        <pc:sldMkLst>
          <pc:docMk/>
          <pc:sldMk cId="1791002854" sldId="2147138228"/>
        </pc:sldMkLst>
        <pc:spChg chg="mod">
          <ac:chgData name="Berger, Martin" userId="2dce5e24-1af4-4f49-bc50-80b59c8dc36b" providerId="ADAL" clId="{B1A8B41A-6079-43D2-B54F-50518D136075}" dt="2024-10-16T07:18:29.299" v="192"/>
          <ac:spMkLst>
            <pc:docMk/>
            <pc:sldMk cId="1791002854" sldId="2147138228"/>
            <ac:spMk id="2" creationId="{D28E0444-6428-CC0E-BC40-C74478BE967F}"/>
          </ac:spMkLst>
        </pc:spChg>
      </pc:sldChg>
      <pc:sldChg chg="addSp delSp modSp add mod">
        <pc:chgData name="Berger, Martin" userId="2dce5e24-1af4-4f49-bc50-80b59c8dc36b" providerId="ADAL" clId="{B1A8B41A-6079-43D2-B54F-50518D136075}" dt="2024-10-16T08:46:05.013" v="1047" actId="2711"/>
        <pc:sldMkLst>
          <pc:docMk/>
          <pc:sldMk cId="2209586392" sldId="2147138229"/>
        </pc:sldMkLst>
        <pc:spChg chg="mod">
          <ac:chgData name="Berger, Martin" userId="2dce5e24-1af4-4f49-bc50-80b59c8dc36b" providerId="ADAL" clId="{B1A8B41A-6079-43D2-B54F-50518D136075}" dt="2024-10-16T08:46:05.013" v="1047" actId="2711"/>
          <ac:spMkLst>
            <pc:docMk/>
            <pc:sldMk cId="2209586392" sldId="2147138229"/>
            <ac:spMk id="2" creationId="{1E6E8C83-5604-6800-8503-08C9674A39D3}"/>
          </ac:spMkLst>
        </pc:spChg>
        <pc:spChg chg="mod">
          <ac:chgData name="Berger, Martin" userId="2dce5e24-1af4-4f49-bc50-80b59c8dc36b" providerId="ADAL" clId="{B1A8B41A-6079-43D2-B54F-50518D136075}" dt="2024-10-16T08:14:06.644" v="648" actId="554"/>
          <ac:spMkLst>
            <pc:docMk/>
            <pc:sldMk cId="2209586392" sldId="2147138229"/>
            <ac:spMk id="3" creationId="{998C4BBF-A242-24EA-B3CA-4B13BF528F10}"/>
          </ac:spMkLst>
        </pc:spChg>
        <pc:spChg chg="add del">
          <ac:chgData name="Berger, Martin" userId="2dce5e24-1af4-4f49-bc50-80b59c8dc36b" providerId="ADAL" clId="{B1A8B41A-6079-43D2-B54F-50518D136075}" dt="2024-10-16T07:57:13.064" v="437" actId="22"/>
          <ac:spMkLst>
            <pc:docMk/>
            <pc:sldMk cId="2209586392" sldId="2147138229"/>
            <ac:spMk id="7" creationId="{79657013-7926-924F-E619-6A9C76385E7B}"/>
          </ac:spMkLst>
        </pc:spChg>
        <pc:spChg chg="add del mod">
          <ac:chgData name="Berger, Martin" userId="2dce5e24-1af4-4f49-bc50-80b59c8dc36b" providerId="ADAL" clId="{B1A8B41A-6079-43D2-B54F-50518D136075}" dt="2024-10-16T07:57:18.520" v="440" actId="478"/>
          <ac:spMkLst>
            <pc:docMk/>
            <pc:sldMk cId="2209586392" sldId="2147138229"/>
            <ac:spMk id="9" creationId="{1EDD5CE5-118B-A55C-6370-2B8ACDD6606E}"/>
          </ac:spMkLst>
        </pc:spChg>
        <pc:spChg chg="add mod">
          <ac:chgData name="Berger, Martin" userId="2dce5e24-1af4-4f49-bc50-80b59c8dc36b" providerId="ADAL" clId="{B1A8B41A-6079-43D2-B54F-50518D136075}" dt="2024-10-16T08:14:48.842" v="703" actId="20577"/>
          <ac:spMkLst>
            <pc:docMk/>
            <pc:sldMk cId="2209586392" sldId="2147138229"/>
            <ac:spMk id="10" creationId="{1EF03200-DC3E-0AA8-9613-2D9FE5CDA0BD}"/>
          </ac:spMkLst>
        </pc:spChg>
        <pc:spChg chg="add mod">
          <ac:chgData name="Berger, Martin" userId="2dce5e24-1af4-4f49-bc50-80b59c8dc36b" providerId="ADAL" clId="{B1A8B41A-6079-43D2-B54F-50518D136075}" dt="2024-10-16T08:14:16.592" v="650" actId="1076"/>
          <ac:spMkLst>
            <pc:docMk/>
            <pc:sldMk cId="2209586392" sldId="2147138229"/>
            <ac:spMk id="11" creationId="{993BCD26-6FFC-CE53-ABF0-FD2950D728D6}"/>
          </ac:spMkLst>
        </pc:spChg>
        <pc:spChg chg="add mod">
          <ac:chgData name="Berger, Martin" userId="2dce5e24-1af4-4f49-bc50-80b59c8dc36b" providerId="ADAL" clId="{B1A8B41A-6079-43D2-B54F-50518D136075}" dt="2024-10-16T08:14:16.592" v="650" actId="1076"/>
          <ac:spMkLst>
            <pc:docMk/>
            <pc:sldMk cId="2209586392" sldId="2147138229"/>
            <ac:spMk id="12" creationId="{7020E321-0D70-BA20-2EFF-91806D5FD70E}"/>
          </ac:spMkLst>
        </pc:spChg>
        <pc:spChg chg="add mod">
          <ac:chgData name="Berger, Martin" userId="2dce5e24-1af4-4f49-bc50-80b59c8dc36b" providerId="ADAL" clId="{B1A8B41A-6079-43D2-B54F-50518D136075}" dt="2024-10-16T08:14:27.119" v="652" actId="554"/>
          <ac:spMkLst>
            <pc:docMk/>
            <pc:sldMk cId="2209586392" sldId="2147138229"/>
            <ac:spMk id="13" creationId="{D5A90839-DBFA-D667-BD97-9C824FE5EE0A}"/>
          </ac:spMkLst>
        </pc:spChg>
        <pc:spChg chg="add mod">
          <ac:chgData name="Berger, Martin" userId="2dce5e24-1af4-4f49-bc50-80b59c8dc36b" providerId="ADAL" clId="{B1A8B41A-6079-43D2-B54F-50518D136075}" dt="2024-10-16T08:14:21.347" v="651" actId="554"/>
          <ac:spMkLst>
            <pc:docMk/>
            <pc:sldMk cId="2209586392" sldId="2147138229"/>
            <ac:spMk id="14" creationId="{FA79502B-A129-2B4A-2A24-10D4CDFA577D}"/>
          </ac:spMkLst>
        </pc:spChg>
        <pc:spChg chg="add mod">
          <ac:chgData name="Berger, Martin" userId="2dce5e24-1af4-4f49-bc50-80b59c8dc36b" providerId="ADAL" clId="{B1A8B41A-6079-43D2-B54F-50518D136075}" dt="2024-10-16T08:14:21.347" v="651" actId="554"/>
          <ac:spMkLst>
            <pc:docMk/>
            <pc:sldMk cId="2209586392" sldId="2147138229"/>
            <ac:spMk id="15" creationId="{17623DD9-A5C3-E003-0562-E799B3FDDDC8}"/>
          </ac:spMkLst>
        </pc:spChg>
        <pc:spChg chg="add mod">
          <ac:chgData name="Berger, Martin" userId="2dce5e24-1af4-4f49-bc50-80b59c8dc36b" providerId="ADAL" clId="{B1A8B41A-6079-43D2-B54F-50518D136075}" dt="2024-10-16T08:14:27.119" v="652" actId="554"/>
          <ac:spMkLst>
            <pc:docMk/>
            <pc:sldMk cId="2209586392" sldId="2147138229"/>
            <ac:spMk id="16" creationId="{0C888513-5D3A-1CD5-DAEC-36263BF4DD53}"/>
          </ac:spMkLst>
        </pc:spChg>
        <pc:spChg chg="mod">
          <ac:chgData name="Berger, Martin" userId="2dce5e24-1af4-4f49-bc50-80b59c8dc36b" providerId="ADAL" clId="{B1A8B41A-6079-43D2-B54F-50518D136075}" dt="2024-10-16T08:02:06.082" v="513"/>
          <ac:spMkLst>
            <pc:docMk/>
            <pc:sldMk cId="2209586392" sldId="2147138229"/>
            <ac:spMk id="20" creationId="{4796C0E0-7DA1-EC0C-9E18-FB9F6FC0253F}"/>
          </ac:spMkLst>
        </pc:spChg>
        <pc:spChg chg="mod">
          <ac:chgData name="Berger, Martin" userId="2dce5e24-1af4-4f49-bc50-80b59c8dc36b" providerId="ADAL" clId="{B1A8B41A-6079-43D2-B54F-50518D136075}" dt="2024-10-16T08:02:06.082" v="513"/>
          <ac:spMkLst>
            <pc:docMk/>
            <pc:sldMk cId="2209586392" sldId="2147138229"/>
            <ac:spMk id="21" creationId="{0FA47684-8275-9281-C0D5-7B0BB7A102BD}"/>
          </ac:spMkLst>
        </pc:spChg>
        <pc:spChg chg="mod">
          <ac:chgData name="Berger, Martin" userId="2dce5e24-1af4-4f49-bc50-80b59c8dc36b" providerId="ADAL" clId="{B1A8B41A-6079-43D2-B54F-50518D136075}" dt="2024-10-16T08:02:06.082" v="513"/>
          <ac:spMkLst>
            <pc:docMk/>
            <pc:sldMk cId="2209586392" sldId="2147138229"/>
            <ac:spMk id="24" creationId="{3B6DB7E8-79B0-F68E-75E9-7FEF000A1CCF}"/>
          </ac:spMkLst>
        </pc:spChg>
        <pc:spChg chg="mod">
          <ac:chgData name="Berger, Martin" userId="2dce5e24-1af4-4f49-bc50-80b59c8dc36b" providerId="ADAL" clId="{B1A8B41A-6079-43D2-B54F-50518D136075}" dt="2024-10-16T08:02:06.082" v="513"/>
          <ac:spMkLst>
            <pc:docMk/>
            <pc:sldMk cId="2209586392" sldId="2147138229"/>
            <ac:spMk id="25" creationId="{FFA01CF7-F10F-0961-77C0-6C2422C3577D}"/>
          </ac:spMkLst>
        </pc:spChg>
        <pc:spChg chg="mod">
          <ac:chgData name="Berger, Martin" userId="2dce5e24-1af4-4f49-bc50-80b59c8dc36b" providerId="ADAL" clId="{B1A8B41A-6079-43D2-B54F-50518D136075}" dt="2024-10-16T08:02:06.082" v="513"/>
          <ac:spMkLst>
            <pc:docMk/>
            <pc:sldMk cId="2209586392" sldId="2147138229"/>
            <ac:spMk id="26" creationId="{AD80AC2C-7C05-9441-0233-1A7D3DEF788D}"/>
          </ac:spMkLst>
        </pc:spChg>
        <pc:spChg chg="mod">
          <ac:chgData name="Berger, Martin" userId="2dce5e24-1af4-4f49-bc50-80b59c8dc36b" providerId="ADAL" clId="{B1A8B41A-6079-43D2-B54F-50518D136075}" dt="2024-10-16T08:02:06.082" v="513"/>
          <ac:spMkLst>
            <pc:docMk/>
            <pc:sldMk cId="2209586392" sldId="2147138229"/>
            <ac:spMk id="27" creationId="{2585D301-EC21-1077-052F-328306B264C8}"/>
          </ac:spMkLst>
        </pc:spChg>
        <pc:spChg chg="mod">
          <ac:chgData name="Berger, Martin" userId="2dce5e24-1af4-4f49-bc50-80b59c8dc36b" providerId="ADAL" clId="{B1A8B41A-6079-43D2-B54F-50518D136075}" dt="2024-10-16T08:02:06.082" v="513"/>
          <ac:spMkLst>
            <pc:docMk/>
            <pc:sldMk cId="2209586392" sldId="2147138229"/>
            <ac:spMk id="28" creationId="{364E13CD-E08D-191B-816A-E27E14980634}"/>
          </ac:spMkLst>
        </pc:spChg>
        <pc:spChg chg="mod">
          <ac:chgData name="Berger, Martin" userId="2dce5e24-1af4-4f49-bc50-80b59c8dc36b" providerId="ADAL" clId="{B1A8B41A-6079-43D2-B54F-50518D136075}" dt="2024-10-16T08:02:06.082" v="513"/>
          <ac:spMkLst>
            <pc:docMk/>
            <pc:sldMk cId="2209586392" sldId="2147138229"/>
            <ac:spMk id="29" creationId="{31E3939B-D078-1432-0D9A-8E4F5B12237A}"/>
          </ac:spMkLst>
        </pc:spChg>
        <pc:spChg chg="mod">
          <ac:chgData name="Berger, Martin" userId="2dce5e24-1af4-4f49-bc50-80b59c8dc36b" providerId="ADAL" clId="{B1A8B41A-6079-43D2-B54F-50518D136075}" dt="2024-10-16T08:02:06.082" v="513"/>
          <ac:spMkLst>
            <pc:docMk/>
            <pc:sldMk cId="2209586392" sldId="2147138229"/>
            <ac:spMk id="30" creationId="{6B24499A-1D47-6A73-8B4F-02598FFA08AA}"/>
          </ac:spMkLst>
        </pc:spChg>
        <pc:spChg chg="mod">
          <ac:chgData name="Berger, Martin" userId="2dce5e24-1af4-4f49-bc50-80b59c8dc36b" providerId="ADAL" clId="{B1A8B41A-6079-43D2-B54F-50518D136075}" dt="2024-10-16T08:02:06.082" v="513"/>
          <ac:spMkLst>
            <pc:docMk/>
            <pc:sldMk cId="2209586392" sldId="2147138229"/>
            <ac:spMk id="31" creationId="{43EB11B1-A52D-0C47-67D2-60830470861E}"/>
          </ac:spMkLst>
        </pc:spChg>
        <pc:spChg chg="mod">
          <ac:chgData name="Berger, Martin" userId="2dce5e24-1af4-4f49-bc50-80b59c8dc36b" providerId="ADAL" clId="{B1A8B41A-6079-43D2-B54F-50518D136075}" dt="2024-10-16T08:02:06.082" v="513"/>
          <ac:spMkLst>
            <pc:docMk/>
            <pc:sldMk cId="2209586392" sldId="2147138229"/>
            <ac:spMk id="32" creationId="{C0675B20-B7C3-84EB-2E66-48933C5D663B}"/>
          </ac:spMkLst>
        </pc:spChg>
        <pc:spChg chg="mod">
          <ac:chgData name="Berger, Martin" userId="2dce5e24-1af4-4f49-bc50-80b59c8dc36b" providerId="ADAL" clId="{B1A8B41A-6079-43D2-B54F-50518D136075}" dt="2024-10-16T08:02:06.082" v="513"/>
          <ac:spMkLst>
            <pc:docMk/>
            <pc:sldMk cId="2209586392" sldId="2147138229"/>
            <ac:spMk id="33" creationId="{D80B51D9-D830-5F10-346A-FB82CD6400D7}"/>
          </ac:spMkLst>
        </pc:spChg>
        <pc:spChg chg="mod">
          <ac:chgData name="Berger, Martin" userId="2dce5e24-1af4-4f49-bc50-80b59c8dc36b" providerId="ADAL" clId="{B1A8B41A-6079-43D2-B54F-50518D136075}" dt="2024-10-16T08:02:06.082" v="513"/>
          <ac:spMkLst>
            <pc:docMk/>
            <pc:sldMk cId="2209586392" sldId="2147138229"/>
            <ac:spMk id="34" creationId="{87114F26-58A2-6BD9-FD00-FC31612303E4}"/>
          </ac:spMkLst>
        </pc:spChg>
        <pc:spChg chg="mod">
          <ac:chgData name="Berger, Martin" userId="2dce5e24-1af4-4f49-bc50-80b59c8dc36b" providerId="ADAL" clId="{B1A8B41A-6079-43D2-B54F-50518D136075}" dt="2024-10-16T08:02:13.096" v="515"/>
          <ac:spMkLst>
            <pc:docMk/>
            <pc:sldMk cId="2209586392" sldId="2147138229"/>
            <ac:spMk id="37" creationId="{E1F39FBA-6DE7-242C-173A-39AC5E901B09}"/>
          </ac:spMkLst>
        </pc:spChg>
        <pc:spChg chg="mod">
          <ac:chgData name="Berger, Martin" userId="2dce5e24-1af4-4f49-bc50-80b59c8dc36b" providerId="ADAL" clId="{B1A8B41A-6079-43D2-B54F-50518D136075}" dt="2024-10-16T08:02:13.096" v="515"/>
          <ac:spMkLst>
            <pc:docMk/>
            <pc:sldMk cId="2209586392" sldId="2147138229"/>
            <ac:spMk id="40" creationId="{3EF4AB5F-0B72-61A8-6925-23B3E5C42C7D}"/>
          </ac:spMkLst>
        </pc:spChg>
        <pc:spChg chg="mod">
          <ac:chgData name="Berger, Martin" userId="2dce5e24-1af4-4f49-bc50-80b59c8dc36b" providerId="ADAL" clId="{B1A8B41A-6079-43D2-B54F-50518D136075}" dt="2024-10-16T08:02:13.096" v="515"/>
          <ac:spMkLst>
            <pc:docMk/>
            <pc:sldMk cId="2209586392" sldId="2147138229"/>
            <ac:spMk id="41" creationId="{160305BF-829D-E0DF-219B-09A30509D9A0}"/>
          </ac:spMkLst>
        </pc:spChg>
        <pc:spChg chg="mod">
          <ac:chgData name="Berger, Martin" userId="2dce5e24-1af4-4f49-bc50-80b59c8dc36b" providerId="ADAL" clId="{B1A8B41A-6079-43D2-B54F-50518D136075}" dt="2024-10-16T08:02:13.096" v="515"/>
          <ac:spMkLst>
            <pc:docMk/>
            <pc:sldMk cId="2209586392" sldId="2147138229"/>
            <ac:spMk id="42" creationId="{DADBB02F-E3A5-EBAF-4C14-1873E3D163AB}"/>
          </ac:spMkLst>
        </pc:spChg>
        <pc:spChg chg="mod">
          <ac:chgData name="Berger, Martin" userId="2dce5e24-1af4-4f49-bc50-80b59c8dc36b" providerId="ADAL" clId="{B1A8B41A-6079-43D2-B54F-50518D136075}" dt="2024-10-16T08:02:13.096" v="515"/>
          <ac:spMkLst>
            <pc:docMk/>
            <pc:sldMk cId="2209586392" sldId="2147138229"/>
            <ac:spMk id="43" creationId="{3913AFDA-727A-0584-BC2D-587BF9E809B2}"/>
          </ac:spMkLst>
        </pc:spChg>
        <pc:spChg chg="mod">
          <ac:chgData name="Berger, Martin" userId="2dce5e24-1af4-4f49-bc50-80b59c8dc36b" providerId="ADAL" clId="{B1A8B41A-6079-43D2-B54F-50518D136075}" dt="2024-10-16T08:02:13.096" v="515"/>
          <ac:spMkLst>
            <pc:docMk/>
            <pc:sldMk cId="2209586392" sldId="2147138229"/>
            <ac:spMk id="44" creationId="{A37FFB48-E7A8-4AF6-11C9-380CB2A5AB44}"/>
          </ac:spMkLst>
        </pc:spChg>
        <pc:spChg chg="mod">
          <ac:chgData name="Berger, Martin" userId="2dce5e24-1af4-4f49-bc50-80b59c8dc36b" providerId="ADAL" clId="{B1A8B41A-6079-43D2-B54F-50518D136075}" dt="2024-10-16T08:02:13.096" v="515"/>
          <ac:spMkLst>
            <pc:docMk/>
            <pc:sldMk cId="2209586392" sldId="2147138229"/>
            <ac:spMk id="45" creationId="{8CD7E639-A365-CCD9-D98A-93422C5CB780}"/>
          </ac:spMkLst>
        </pc:spChg>
        <pc:spChg chg="mod">
          <ac:chgData name="Berger, Martin" userId="2dce5e24-1af4-4f49-bc50-80b59c8dc36b" providerId="ADAL" clId="{B1A8B41A-6079-43D2-B54F-50518D136075}" dt="2024-10-16T08:02:13.096" v="515"/>
          <ac:spMkLst>
            <pc:docMk/>
            <pc:sldMk cId="2209586392" sldId="2147138229"/>
            <ac:spMk id="46" creationId="{FFB2509A-0C5D-669D-02F9-93260B3AD8C2}"/>
          </ac:spMkLst>
        </pc:spChg>
        <pc:spChg chg="mod">
          <ac:chgData name="Berger, Martin" userId="2dce5e24-1af4-4f49-bc50-80b59c8dc36b" providerId="ADAL" clId="{B1A8B41A-6079-43D2-B54F-50518D136075}" dt="2024-10-16T08:02:13.096" v="515"/>
          <ac:spMkLst>
            <pc:docMk/>
            <pc:sldMk cId="2209586392" sldId="2147138229"/>
            <ac:spMk id="47" creationId="{1020A5EB-20AE-DEEC-5292-E87D57C3E15F}"/>
          </ac:spMkLst>
        </pc:spChg>
        <pc:spChg chg="mod">
          <ac:chgData name="Berger, Martin" userId="2dce5e24-1af4-4f49-bc50-80b59c8dc36b" providerId="ADAL" clId="{B1A8B41A-6079-43D2-B54F-50518D136075}" dt="2024-10-16T08:02:20.346" v="517"/>
          <ac:spMkLst>
            <pc:docMk/>
            <pc:sldMk cId="2209586392" sldId="2147138229"/>
            <ac:spMk id="50" creationId="{C74CB4E3-90E9-F611-52C2-812F145465E5}"/>
          </ac:spMkLst>
        </pc:spChg>
        <pc:spChg chg="mod">
          <ac:chgData name="Berger, Martin" userId="2dce5e24-1af4-4f49-bc50-80b59c8dc36b" providerId="ADAL" clId="{B1A8B41A-6079-43D2-B54F-50518D136075}" dt="2024-10-16T08:02:20.346" v="517"/>
          <ac:spMkLst>
            <pc:docMk/>
            <pc:sldMk cId="2209586392" sldId="2147138229"/>
            <ac:spMk id="53" creationId="{A612B32D-ECDC-A1B7-736C-716D24720494}"/>
          </ac:spMkLst>
        </pc:spChg>
        <pc:spChg chg="mod">
          <ac:chgData name="Berger, Martin" userId="2dce5e24-1af4-4f49-bc50-80b59c8dc36b" providerId="ADAL" clId="{B1A8B41A-6079-43D2-B54F-50518D136075}" dt="2024-10-16T08:02:20.346" v="517"/>
          <ac:spMkLst>
            <pc:docMk/>
            <pc:sldMk cId="2209586392" sldId="2147138229"/>
            <ac:spMk id="54" creationId="{8223451D-3974-D134-598D-D20CF2ECE52D}"/>
          </ac:spMkLst>
        </pc:spChg>
        <pc:spChg chg="mod">
          <ac:chgData name="Berger, Martin" userId="2dce5e24-1af4-4f49-bc50-80b59c8dc36b" providerId="ADAL" clId="{B1A8B41A-6079-43D2-B54F-50518D136075}" dt="2024-10-16T08:02:20.346" v="517"/>
          <ac:spMkLst>
            <pc:docMk/>
            <pc:sldMk cId="2209586392" sldId="2147138229"/>
            <ac:spMk id="55" creationId="{AF93D912-B629-9194-20CC-B652C49F1C90}"/>
          </ac:spMkLst>
        </pc:spChg>
        <pc:spChg chg="mod">
          <ac:chgData name="Berger, Martin" userId="2dce5e24-1af4-4f49-bc50-80b59c8dc36b" providerId="ADAL" clId="{B1A8B41A-6079-43D2-B54F-50518D136075}" dt="2024-10-16T08:02:20.346" v="517"/>
          <ac:spMkLst>
            <pc:docMk/>
            <pc:sldMk cId="2209586392" sldId="2147138229"/>
            <ac:spMk id="56" creationId="{0BAE8EBB-4939-8C99-0077-35CAD08F5AAF}"/>
          </ac:spMkLst>
        </pc:spChg>
        <pc:spChg chg="mod">
          <ac:chgData name="Berger, Martin" userId="2dce5e24-1af4-4f49-bc50-80b59c8dc36b" providerId="ADAL" clId="{B1A8B41A-6079-43D2-B54F-50518D136075}" dt="2024-10-16T08:02:20.346" v="517"/>
          <ac:spMkLst>
            <pc:docMk/>
            <pc:sldMk cId="2209586392" sldId="2147138229"/>
            <ac:spMk id="57" creationId="{33A08253-588C-141C-981F-E86DF4763775}"/>
          </ac:spMkLst>
        </pc:spChg>
        <pc:spChg chg="mod">
          <ac:chgData name="Berger, Martin" userId="2dce5e24-1af4-4f49-bc50-80b59c8dc36b" providerId="ADAL" clId="{B1A8B41A-6079-43D2-B54F-50518D136075}" dt="2024-10-16T08:02:20.346" v="517"/>
          <ac:spMkLst>
            <pc:docMk/>
            <pc:sldMk cId="2209586392" sldId="2147138229"/>
            <ac:spMk id="58" creationId="{1BBF4BDB-D463-862B-A46B-436196F558AA}"/>
          </ac:spMkLst>
        </pc:spChg>
        <pc:spChg chg="mod">
          <ac:chgData name="Berger, Martin" userId="2dce5e24-1af4-4f49-bc50-80b59c8dc36b" providerId="ADAL" clId="{B1A8B41A-6079-43D2-B54F-50518D136075}" dt="2024-10-16T08:02:20.346" v="517"/>
          <ac:spMkLst>
            <pc:docMk/>
            <pc:sldMk cId="2209586392" sldId="2147138229"/>
            <ac:spMk id="59" creationId="{1F21AF6D-1974-AFE7-6EC9-F42603623AEF}"/>
          </ac:spMkLst>
        </pc:spChg>
        <pc:spChg chg="mod">
          <ac:chgData name="Berger, Martin" userId="2dce5e24-1af4-4f49-bc50-80b59c8dc36b" providerId="ADAL" clId="{B1A8B41A-6079-43D2-B54F-50518D136075}" dt="2024-10-16T08:02:34.046" v="520"/>
          <ac:spMkLst>
            <pc:docMk/>
            <pc:sldMk cId="2209586392" sldId="2147138229"/>
            <ac:spMk id="63" creationId="{7B06C793-A0F1-8784-3708-4D27984361E5}"/>
          </ac:spMkLst>
        </pc:spChg>
        <pc:spChg chg="mod">
          <ac:chgData name="Berger, Martin" userId="2dce5e24-1af4-4f49-bc50-80b59c8dc36b" providerId="ADAL" clId="{B1A8B41A-6079-43D2-B54F-50518D136075}" dt="2024-10-16T08:02:34.046" v="520"/>
          <ac:spMkLst>
            <pc:docMk/>
            <pc:sldMk cId="2209586392" sldId="2147138229"/>
            <ac:spMk id="64" creationId="{5D590339-6F85-ED44-339C-A29C01E4A2E6}"/>
          </ac:spMkLst>
        </pc:spChg>
        <pc:spChg chg="mod">
          <ac:chgData name="Berger, Martin" userId="2dce5e24-1af4-4f49-bc50-80b59c8dc36b" providerId="ADAL" clId="{B1A8B41A-6079-43D2-B54F-50518D136075}" dt="2024-10-16T08:02:34.046" v="520"/>
          <ac:spMkLst>
            <pc:docMk/>
            <pc:sldMk cId="2209586392" sldId="2147138229"/>
            <ac:spMk id="66" creationId="{846B0682-A7B4-5A65-61BC-42024932D3BC}"/>
          </ac:spMkLst>
        </pc:spChg>
        <pc:spChg chg="mod">
          <ac:chgData name="Berger, Martin" userId="2dce5e24-1af4-4f49-bc50-80b59c8dc36b" providerId="ADAL" clId="{B1A8B41A-6079-43D2-B54F-50518D136075}" dt="2024-10-16T08:02:34.046" v="520"/>
          <ac:spMkLst>
            <pc:docMk/>
            <pc:sldMk cId="2209586392" sldId="2147138229"/>
            <ac:spMk id="67" creationId="{14F29D7D-08E1-2DD4-7B78-776209CF75A7}"/>
          </ac:spMkLst>
        </pc:spChg>
        <pc:spChg chg="mod">
          <ac:chgData name="Berger, Martin" userId="2dce5e24-1af4-4f49-bc50-80b59c8dc36b" providerId="ADAL" clId="{B1A8B41A-6079-43D2-B54F-50518D136075}" dt="2024-10-16T08:02:34.046" v="520"/>
          <ac:spMkLst>
            <pc:docMk/>
            <pc:sldMk cId="2209586392" sldId="2147138229"/>
            <ac:spMk id="68" creationId="{4F41968B-1F8E-8E89-DF5F-FF5502C494D4}"/>
          </ac:spMkLst>
        </pc:spChg>
        <pc:grpChg chg="add del mod">
          <ac:chgData name="Berger, Martin" userId="2dce5e24-1af4-4f49-bc50-80b59c8dc36b" providerId="ADAL" clId="{B1A8B41A-6079-43D2-B54F-50518D136075}" dt="2024-10-16T08:11:56.315" v="608" actId="478"/>
          <ac:grpSpMkLst>
            <pc:docMk/>
            <pc:sldMk cId="2209586392" sldId="2147138229"/>
            <ac:grpSpMk id="17" creationId="{AD636204-B59C-BC76-EB52-0DC8574A2F17}"/>
          </ac:grpSpMkLst>
        </pc:grpChg>
        <pc:grpChg chg="mod">
          <ac:chgData name="Berger, Martin" userId="2dce5e24-1af4-4f49-bc50-80b59c8dc36b" providerId="ADAL" clId="{B1A8B41A-6079-43D2-B54F-50518D136075}" dt="2024-10-16T08:02:06.082" v="513"/>
          <ac:grpSpMkLst>
            <pc:docMk/>
            <pc:sldMk cId="2209586392" sldId="2147138229"/>
            <ac:grpSpMk id="18" creationId="{5E173D78-AD49-FB6E-AB25-0792A7A3F91F}"/>
          </ac:grpSpMkLst>
        </pc:grpChg>
        <pc:grpChg chg="mod">
          <ac:chgData name="Berger, Martin" userId="2dce5e24-1af4-4f49-bc50-80b59c8dc36b" providerId="ADAL" clId="{B1A8B41A-6079-43D2-B54F-50518D136075}" dt="2024-10-16T08:02:06.082" v="513"/>
          <ac:grpSpMkLst>
            <pc:docMk/>
            <pc:sldMk cId="2209586392" sldId="2147138229"/>
            <ac:grpSpMk id="19" creationId="{36BCA843-6D05-CAD7-C640-5135EB361F62}"/>
          </ac:grpSpMkLst>
        </pc:grpChg>
        <pc:grpChg chg="mod">
          <ac:chgData name="Berger, Martin" userId="2dce5e24-1af4-4f49-bc50-80b59c8dc36b" providerId="ADAL" clId="{B1A8B41A-6079-43D2-B54F-50518D136075}" dt="2024-10-16T08:02:06.082" v="513"/>
          <ac:grpSpMkLst>
            <pc:docMk/>
            <pc:sldMk cId="2209586392" sldId="2147138229"/>
            <ac:grpSpMk id="22" creationId="{8BA6AE65-9A4C-1504-DA52-D4673A2D92DB}"/>
          </ac:grpSpMkLst>
        </pc:grpChg>
        <pc:grpChg chg="mod">
          <ac:chgData name="Berger, Martin" userId="2dce5e24-1af4-4f49-bc50-80b59c8dc36b" providerId="ADAL" clId="{B1A8B41A-6079-43D2-B54F-50518D136075}" dt="2024-10-16T08:02:06.082" v="513"/>
          <ac:grpSpMkLst>
            <pc:docMk/>
            <pc:sldMk cId="2209586392" sldId="2147138229"/>
            <ac:grpSpMk id="23" creationId="{ED02FEB7-DEF4-B508-E21A-6306E8EF19AC}"/>
          </ac:grpSpMkLst>
        </pc:grpChg>
        <pc:grpChg chg="add del mod">
          <ac:chgData name="Berger, Martin" userId="2dce5e24-1af4-4f49-bc50-80b59c8dc36b" providerId="ADAL" clId="{B1A8B41A-6079-43D2-B54F-50518D136075}" dt="2024-10-16T08:11:56.315" v="608" actId="478"/>
          <ac:grpSpMkLst>
            <pc:docMk/>
            <pc:sldMk cId="2209586392" sldId="2147138229"/>
            <ac:grpSpMk id="35" creationId="{F110B986-D28C-A735-FEC3-4F0040D1643B}"/>
          </ac:grpSpMkLst>
        </pc:grpChg>
        <pc:grpChg chg="mod">
          <ac:chgData name="Berger, Martin" userId="2dce5e24-1af4-4f49-bc50-80b59c8dc36b" providerId="ADAL" clId="{B1A8B41A-6079-43D2-B54F-50518D136075}" dt="2024-10-16T08:02:13.096" v="515"/>
          <ac:grpSpMkLst>
            <pc:docMk/>
            <pc:sldMk cId="2209586392" sldId="2147138229"/>
            <ac:grpSpMk id="36" creationId="{0F353128-2DCF-492A-865A-6CF9648EC63C}"/>
          </ac:grpSpMkLst>
        </pc:grpChg>
        <pc:grpChg chg="mod">
          <ac:chgData name="Berger, Martin" userId="2dce5e24-1af4-4f49-bc50-80b59c8dc36b" providerId="ADAL" clId="{B1A8B41A-6079-43D2-B54F-50518D136075}" dt="2024-10-16T08:02:13.096" v="515"/>
          <ac:grpSpMkLst>
            <pc:docMk/>
            <pc:sldMk cId="2209586392" sldId="2147138229"/>
            <ac:grpSpMk id="38" creationId="{4B3E2CDC-9C95-EEC5-20B1-5DA1303B18FC}"/>
          </ac:grpSpMkLst>
        </pc:grpChg>
        <pc:grpChg chg="mod">
          <ac:chgData name="Berger, Martin" userId="2dce5e24-1af4-4f49-bc50-80b59c8dc36b" providerId="ADAL" clId="{B1A8B41A-6079-43D2-B54F-50518D136075}" dt="2024-10-16T08:02:13.096" v="515"/>
          <ac:grpSpMkLst>
            <pc:docMk/>
            <pc:sldMk cId="2209586392" sldId="2147138229"/>
            <ac:grpSpMk id="39" creationId="{2ABB93D9-BB32-2B94-78F6-F9580FC107A4}"/>
          </ac:grpSpMkLst>
        </pc:grpChg>
        <pc:grpChg chg="add del mod">
          <ac:chgData name="Berger, Martin" userId="2dce5e24-1af4-4f49-bc50-80b59c8dc36b" providerId="ADAL" clId="{B1A8B41A-6079-43D2-B54F-50518D136075}" dt="2024-10-16T08:11:56.315" v="608" actId="478"/>
          <ac:grpSpMkLst>
            <pc:docMk/>
            <pc:sldMk cId="2209586392" sldId="2147138229"/>
            <ac:grpSpMk id="48" creationId="{D7A8BB77-4E75-7F7E-6946-69EC16A028FA}"/>
          </ac:grpSpMkLst>
        </pc:grpChg>
        <pc:grpChg chg="mod">
          <ac:chgData name="Berger, Martin" userId="2dce5e24-1af4-4f49-bc50-80b59c8dc36b" providerId="ADAL" clId="{B1A8B41A-6079-43D2-B54F-50518D136075}" dt="2024-10-16T08:02:20.346" v="517"/>
          <ac:grpSpMkLst>
            <pc:docMk/>
            <pc:sldMk cId="2209586392" sldId="2147138229"/>
            <ac:grpSpMk id="49" creationId="{B76E8ADC-CCEF-1F9F-12BA-0273FE498532}"/>
          </ac:grpSpMkLst>
        </pc:grpChg>
        <pc:grpChg chg="mod">
          <ac:chgData name="Berger, Martin" userId="2dce5e24-1af4-4f49-bc50-80b59c8dc36b" providerId="ADAL" clId="{B1A8B41A-6079-43D2-B54F-50518D136075}" dt="2024-10-16T08:02:20.346" v="517"/>
          <ac:grpSpMkLst>
            <pc:docMk/>
            <pc:sldMk cId="2209586392" sldId="2147138229"/>
            <ac:grpSpMk id="51" creationId="{71FDEA6B-C245-9882-E30A-6BD8F1915858}"/>
          </ac:grpSpMkLst>
        </pc:grpChg>
        <pc:grpChg chg="mod">
          <ac:chgData name="Berger, Martin" userId="2dce5e24-1af4-4f49-bc50-80b59c8dc36b" providerId="ADAL" clId="{B1A8B41A-6079-43D2-B54F-50518D136075}" dt="2024-10-16T08:02:20.346" v="517"/>
          <ac:grpSpMkLst>
            <pc:docMk/>
            <pc:sldMk cId="2209586392" sldId="2147138229"/>
            <ac:grpSpMk id="52" creationId="{7F516AEC-017F-0E42-C305-A27EA97D8179}"/>
          </ac:grpSpMkLst>
        </pc:grpChg>
        <pc:grpChg chg="add del mod">
          <ac:chgData name="Berger, Martin" userId="2dce5e24-1af4-4f49-bc50-80b59c8dc36b" providerId="ADAL" clId="{B1A8B41A-6079-43D2-B54F-50518D136075}" dt="2024-10-16T08:11:56.315" v="608" actId="478"/>
          <ac:grpSpMkLst>
            <pc:docMk/>
            <pc:sldMk cId="2209586392" sldId="2147138229"/>
            <ac:grpSpMk id="60" creationId="{ADCB7B2F-7686-A484-07DF-DD88E5873AE7}"/>
          </ac:grpSpMkLst>
        </pc:grpChg>
        <pc:grpChg chg="mod">
          <ac:chgData name="Berger, Martin" userId="2dce5e24-1af4-4f49-bc50-80b59c8dc36b" providerId="ADAL" clId="{B1A8B41A-6079-43D2-B54F-50518D136075}" dt="2024-10-16T08:02:34.046" v="520"/>
          <ac:grpSpMkLst>
            <pc:docMk/>
            <pc:sldMk cId="2209586392" sldId="2147138229"/>
            <ac:grpSpMk id="61" creationId="{206586B5-8B1E-8338-A0C1-8F5FE9F1440A}"/>
          </ac:grpSpMkLst>
        </pc:grpChg>
        <pc:grpChg chg="mod">
          <ac:chgData name="Berger, Martin" userId="2dce5e24-1af4-4f49-bc50-80b59c8dc36b" providerId="ADAL" clId="{B1A8B41A-6079-43D2-B54F-50518D136075}" dt="2024-10-16T08:02:34.046" v="520"/>
          <ac:grpSpMkLst>
            <pc:docMk/>
            <pc:sldMk cId="2209586392" sldId="2147138229"/>
            <ac:grpSpMk id="62" creationId="{E8D8EF67-E24B-D1A1-5B6C-0B107A0858A7}"/>
          </ac:grpSpMkLst>
        </pc:grpChg>
        <pc:grpChg chg="mod">
          <ac:chgData name="Berger, Martin" userId="2dce5e24-1af4-4f49-bc50-80b59c8dc36b" providerId="ADAL" clId="{B1A8B41A-6079-43D2-B54F-50518D136075}" dt="2024-10-16T08:02:34.046" v="520"/>
          <ac:grpSpMkLst>
            <pc:docMk/>
            <pc:sldMk cId="2209586392" sldId="2147138229"/>
            <ac:grpSpMk id="65" creationId="{990ED53A-56B0-82B9-63A4-4D46D227F6A8}"/>
          </ac:grpSpMkLst>
        </pc:grpChg>
        <pc:picChg chg="add del mod">
          <ac:chgData name="Berger, Martin" userId="2dce5e24-1af4-4f49-bc50-80b59c8dc36b" providerId="ADAL" clId="{B1A8B41A-6079-43D2-B54F-50518D136075}" dt="2024-10-16T08:03:25.915" v="531" actId="478"/>
          <ac:picMkLst>
            <pc:docMk/>
            <pc:sldMk cId="2209586392" sldId="2147138229"/>
            <ac:picMk id="70" creationId="{A1EBBEC4-6491-CE5B-3033-91E02BEAC7AA}"/>
          </ac:picMkLst>
        </pc:picChg>
        <pc:picChg chg="add del mod">
          <ac:chgData name="Berger, Martin" userId="2dce5e24-1af4-4f49-bc50-80b59c8dc36b" providerId="ADAL" clId="{B1A8B41A-6079-43D2-B54F-50518D136075}" dt="2024-10-16T08:09:25.163" v="595" actId="478"/>
          <ac:picMkLst>
            <pc:docMk/>
            <pc:sldMk cId="2209586392" sldId="2147138229"/>
            <ac:picMk id="72" creationId="{1BA3A047-E15F-D043-A5E4-FB5FCD194264}"/>
          </ac:picMkLst>
        </pc:picChg>
        <pc:picChg chg="add del">
          <ac:chgData name="Berger, Martin" userId="2dce5e24-1af4-4f49-bc50-80b59c8dc36b" providerId="ADAL" clId="{B1A8B41A-6079-43D2-B54F-50518D136075}" dt="2024-10-16T08:06:35.135" v="579" actId="478"/>
          <ac:picMkLst>
            <pc:docMk/>
            <pc:sldMk cId="2209586392" sldId="2147138229"/>
            <ac:picMk id="74" creationId="{84A0322D-3A04-6268-DC8E-B61E3EFDBAC8}"/>
          </ac:picMkLst>
        </pc:picChg>
        <pc:picChg chg="add mod">
          <ac:chgData name="Berger, Martin" userId="2dce5e24-1af4-4f49-bc50-80b59c8dc36b" providerId="ADAL" clId="{B1A8B41A-6079-43D2-B54F-50518D136075}" dt="2024-10-16T08:13:23.497" v="641" actId="208"/>
          <ac:picMkLst>
            <pc:docMk/>
            <pc:sldMk cId="2209586392" sldId="2147138229"/>
            <ac:picMk id="76" creationId="{5253FBFE-7D80-B320-5379-98D4F40BA823}"/>
          </ac:picMkLst>
        </pc:picChg>
        <pc:picChg chg="add mod">
          <ac:chgData name="Berger, Martin" userId="2dce5e24-1af4-4f49-bc50-80b59c8dc36b" providerId="ADAL" clId="{B1A8B41A-6079-43D2-B54F-50518D136075}" dt="2024-10-16T08:12:15.387" v="616" actId="1076"/>
          <ac:picMkLst>
            <pc:docMk/>
            <pc:sldMk cId="2209586392" sldId="2147138229"/>
            <ac:picMk id="1026" creationId="{3F1A10B1-8C25-FF70-9C23-19BDA803D2BF}"/>
          </ac:picMkLst>
        </pc:picChg>
        <pc:picChg chg="add mod">
          <ac:chgData name="Berger, Martin" userId="2dce5e24-1af4-4f49-bc50-80b59c8dc36b" providerId="ADAL" clId="{B1A8B41A-6079-43D2-B54F-50518D136075}" dt="2024-10-16T08:13:19.380" v="638" actId="208"/>
          <ac:picMkLst>
            <pc:docMk/>
            <pc:sldMk cId="2209586392" sldId="2147138229"/>
            <ac:picMk id="1028" creationId="{70677A46-E7EA-3318-8723-9526BEB595F8}"/>
          </ac:picMkLst>
        </pc:picChg>
        <pc:picChg chg="add del">
          <ac:chgData name="Berger, Martin" userId="2dce5e24-1af4-4f49-bc50-80b59c8dc36b" providerId="ADAL" clId="{B1A8B41A-6079-43D2-B54F-50518D136075}" dt="2024-10-16T08:10:08.632" v="599" actId="478"/>
          <ac:picMkLst>
            <pc:docMk/>
            <pc:sldMk cId="2209586392" sldId="2147138229"/>
            <ac:picMk id="1030" creationId="{62B74EA3-68E6-437F-59FF-13BA9A42225C}"/>
          </ac:picMkLst>
        </pc:picChg>
        <pc:picChg chg="add del mod">
          <ac:chgData name="Berger, Martin" userId="2dce5e24-1af4-4f49-bc50-80b59c8dc36b" providerId="ADAL" clId="{B1A8B41A-6079-43D2-B54F-50518D136075}" dt="2024-10-16T08:10:19.543" v="603" actId="478"/>
          <ac:picMkLst>
            <pc:docMk/>
            <pc:sldMk cId="2209586392" sldId="2147138229"/>
            <ac:picMk id="1032" creationId="{E15322CD-0FD7-BA58-EFEF-604D906DDFCB}"/>
          </ac:picMkLst>
        </pc:picChg>
        <pc:picChg chg="add mod">
          <ac:chgData name="Berger, Martin" userId="2dce5e24-1af4-4f49-bc50-80b59c8dc36b" providerId="ADAL" clId="{B1A8B41A-6079-43D2-B54F-50518D136075}" dt="2024-10-16T08:12:15.387" v="616" actId="1076"/>
          <ac:picMkLst>
            <pc:docMk/>
            <pc:sldMk cId="2209586392" sldId="2147138229"/>
            <ac:picMk id="1034" creationId="{8A8C3B93-827D-D68E-1616-E009779E8670}"/>
          </ac:picMkLst>
        </pc:picChg>
      </pc:sldChg>
      <pc:sldChg chg="addSp modSp add mod">
        <pc:chgData name="Berger, Martin" userId="2dce5e24-1af4-4f49-bc50-80b59c8dc36b" providerId="ADAL" clId="{B1A8B41A-6079-43D2-B54F-50518D136075}" dt="2024-10-16T12:01:24.016" v="1329" actId="20577"/>
        <pc:sldMkLst>
          <pc:docMk/>
          <pc:sldMk cId="3703109535" sldId="2147138230"/>
        </pc:sldMkLst>
        <pc:spChg chg="mod">
          <ac:chgData name="Berger, Martin" userId="2dce5e24-1af4-4f49-bc50-80b59c8dc36b" providerId="ADAL" clId="{B1A8B41A-6079-43D2-B54F-50518D136075}" dt="2024-10-16T12:01:24.016" v="1329" actId="20577"/>
          <ac:spMkLst>
            <pc:docMk/>
            <pc:sldMk cId="3703109535" sldId="2147138230"/>
            <ac:spMk id="2" creationId="{1E6E8C83-5604-6800-8503-08C9674A39D3}"/>
          </ac:spMkLst>
        </pc:spChg>
        <pc:spChg chg="mod">
          <ac:chgData name="Berger, Martin" userId="2dce5e24-1af4-4f49-bc50-80b59c8dc36b" providerId="ADAL" clId="{B1A8B41A-6079-43D2-B54F-50518D136075}" dt="2024-10-16T11:52:38.883" v="1230" actId="20577"/>
          <ac:spMkLst>
            <pc:docMk/>
            <pc:sldMk cId="3703109535" sldId="2147138230"/>
            <ac:spMk id="3" creationId="{998C4BBF-A242-24EA-B3CA-4B13BF528F10}"/>
          </ac:spMkLst>
        </pc:spChg>
        <pc:picChg chg="add mod">
          <ac:chgData name="Berger, Martin" userId="2dce5e24-1af4-4f49-bc50-80b59c8dc36b" providerId="ADAL" clId="{B1A8B41A-6079-43D2-B54F-50518D136075}" dt="2024-10-16T08:45:57.416" v="1046" actId="208"/>
          <ac:picMkLst>
            <pc:docMk/>
            <pc:sldMk cId="3703109535" sldId="2147138230"/>
            <ac:picMk id="7" creationId="{88C8684A-6C52-C569-D51A-2C8A72AF2F0A}"/>
          </ac:picMkLst>
        </pc:picChg>
      </pc:sldChg>
      <pc:sldChg chg="addSp delSp modSp add mod ord">
        <pc:chgData name="Berger, Martin" userId="2dce5e24-1af4-4f49-bc50-80b59c8dc36b" providerId="ADAL" clId="{B1A8B41A-6079-43D2-B54F-50518D136075}" dt="2024-10-16T13:09:16.608" v="2419" actId="208"/>
        <pc:sldMkLst>
          <pc:docMk/>
          <pc:sldMk cId="1963409270" sldId="2147138231"/>
        </pc:sldMkLst>
        <pc:spChg chg="mod">
          <ac:chgData name="Berger, Martin" userId="2dce5e24-1af4-4f49-bc50-80b59c8dc36b" providerId="ADAL" clId="{B1A8B41A-6079-43D2-B54F-50518D136075}" dt="2024-10-16T13:07:09.463" v="2349" actId="20577"/>
          <ac:spMkLst>
            <pc:docMk/>
            <pc:sldMk cId="1963409270" sldId="2147138231"/>
            <ac:spMk id="2" creationId="{1E6E8C83-5604-6800-8503-08C9674A39D3}"/>
          </ac:spMkLst>
        </pc:spChg>
        <pc:spChg chg="mod">
          <ac:chgData name="Berger, Martin" userId="2dce5e24-1af4-4f49-bc50-80b59c8dc36b" providerId="ADAL" clId="{B1A8B41A-6079-43D2-B54F-50518D136075}" dt="2024-10-16T13:00:38.340" v="2009" actId="255"/>
          <ac:spMkLst>
            <pc:docMk/>
            <pc:sldMk cId="1963409270" sldId="2147138231"/>
            <ac:spMk id="3" creationId="{998C4BBF-A242-24EA-B3CA-4B13BF528F10}"/>
          </ac:spMkLst>
        </pc:spChg>
        <pc:spChg chg="add del">
          <ac:chgData name="Berger, Martin" userId="2dce5e24-1af4-4f49-bc50-80b59c8dc36b" providerId="ADAL" clId="{B1A8B41A-6079-43D2-B54F-50518D136075}" dt="2024-10-16T13:01:00.194" v="2011" actId="22"/>
          <ac:spMkLst>
            <pc:docMk/>
            <pc:sldMk cId="1963409270" sldId="2147138231"/>
            <ac:spMk id="7" creationId="{0C8D8E58-D15A-A723-49C3-D6DCF82DB5A3}"/>
          </ac:spMkLst>
        </pc:spChg>
        <pc:picChg chg="add del mod">
          <ac:chgData name="Berger, Martin" userId="2dce5e24-1af4-4f49-bc50-80b59c8dc36b" providerId="ADAL" clId="{B1A8B41A-6079-43D2-B54F-50518D136075}" dt="2024-10-16T13:09:09.669" v="2415" actId="478"/>
          <ac:picMkLst>
            <pc:docMk/>
            <pc:sldMk cId="1963409270" sldId="2147138231"/>
            <ac:picMk id="9" creationId="{E713D9D8-2982-7A7F-0B93-482C175EF053}"/>
          </ac:picMkLst>
        </pc:picChg>
        <pc:picChg chg="add mod">
          <ac:chgData name="Berger, Martin" userId="2dce5e24-1af4-4f49-bc50-80b59c8dc36b" providerId="ADAL" clId="{B1A8B41A-6079-43D2-B54F-50518D136075}" dt="2024-10-16T13:09:16.608" v="2419" actId="208"/>
          <ac:picMkLst>
            <pc:docMk/>
            <pc:sldMk cId="1963409270" sldId="2147138231"/>
            <ac:picMk id="11" creationId="{43FAD0F4-C9DD-AB10-4CBE-4468A10B7701}"/>
          </ac:picMkLst>
        </pc:picChg>
      </pc:sldChg>
      <pc:sldChg chg="modSp add del mod">
        <pc:chgData name="Berger, Martin" userId="2dce5e24-1af4-4f49-bc50-80b59c8dc36b" providerId="ADAL" clId="{B1A8B41A-6079-43D2-B54F-50518D136075}" dt="2024-10-16T13:09:55.536" v="2421" actId="47"/>
        <pc:sldMkLst>
          <pc:docMk/>
          <pc:sldMk cId="3947372127" sldId="2147138232"/>
        </pc:sldMkLst>
        <pc:spChg chg="mod">
          <ac:chgData name="Berger, Martin" userId="2dce5e24-1af4-4f49-bc50-80b59c8dc36b" providerId="ADAL" clId="{B1A8B41A-6079-43D2-B54F-50518D136075}" dt="2024-10-16T07:16:06.989" v="97"/>
          <ac:spMkLst>
            <pc:docMk/>
            <pc:sldMk cId="3947372127" sldId="2147138232"/>
            <ac:spMk id="2" creationId="{1E6E8C83-5604-6800-8503-08C9674A39D3}"/>
          </ac:spMkLst>
        </pc:spChg>
      </pc:sldChg>
      <pc:sldChg chg="modSp add del mod">
        <pc:chgData name="Berger, Martin" userId="2dce5e24-1af4-4f49-bc50-80b59c8dc36b" providerId="ADAL" clId="{B1A8B41A-6079-43D2-B54F-50518D136075}" dt="2024-10-16T18:46:52.932" v="3590" actId="47"/>
        <pc:sldMkLst>
          <pc:docMk/>
          <pc:sldMk cId="1022471557" sldId="2147138233"/>
        </pc:sldMkLst>
        <pc:spChg chg="mod">
          <ac:chgData name="Berger, Martin" userId="2dce5e24-1af4-4f49-bc50-80b59c8dc36b" providerId="ADAL" clId="{B1A8B41A-6079-43D2-B54F-50518D136075}" dt="2024-10-16T07:16:43.113" v="128"/>
          <ac:spMkLst>
            <pc:docMk/>
            <pc:sldMk cId="1022471557" sldId="2147138233"/>
            <ac:spMk id="2" creationId="{1E6E8C83-5604-6800-8503-08C9674A39D3}"/>
          </ac:spMkLst>
        </pc:spChg>
      </pc:sldChg>
      <pc:sldChg chg="addSp delSp modSp add del mod">
        <pc:chgData name="Berger, Martin" userId="2dce5e24-1af4-4f49-bc50-80b59c8dc36b" providerId="ADAL" clId="{B1A8B41A-6079-43D2-B54F-50518D136075}" dt="2024-10-16T18:46:52.932" v="3590" actId="47"/>
        <pc:sldMkLst>
          <pc:docMk/>
          <pc:sldMk cId="803005744" sldId="2147138234"/>
        </pc:sldMkLst>
        <pc:spChg chg="mod">
          <ac:chgData name="Berger, Martin" userId="2dce5e24-1af4-4f49-bc50-80b59c8dc36b" providerId="ADAL" clId="{B1A8B41A-6079-43D2-B54F-50518D136075}" dt="2024-10-16T07:16:52.834" v="131"/>
          <ac:spMkLst>
            <pc:docMk/>
            <pc:sldMk cId="803005744" sldId="2147138234"/>
            <ac:spMk id="2" creationId="{1E6E8C83-5604-6800-8503-08C9674A39D3}"/>
          </ac:spMkLst>
        </pc:spChg>
        <pc:spChg chg="add del">
          <ac:chgData name="Berger, Martin" userId="2dce5e24-1af4-4f49-bc50-80b59c8dc36b" providerId="ADAL" clId="{B1A8B41A-6079-43D2-B54F-50518D136075}" dt="2024-10-16T07:16:50.219" v="130" actId="22"/>
          <ac:spMkLst>
            <pc:docMk/>
            <pc:sldMk cId="803005744" sldId="2147138234"/>
            <ac:spMk id="7" creationId="{BABACBF2-6BB3-CDE6-27FB-9F878539E47E}"/>
          </ac:spMkLst>
        </pc:spChg>
      </pc:sldChg>
      <pc:sldChg chg="modSp add del mod">
        <pc:chgData name="Berger, Martin" userId="2dce5e24-1af4-4f49-bc50-80b59c8dc36b" providerId="ADAL" clId="{B1A8B41A-6079-43D2-B54F-50518D136075}" dt="2024-10-16T18:22:26.833" v="2982" actId="47"/>
        <pc:sldMkLst>
          <pc:docMk/>
          <pc:sldMk cId="3358334838" sldId="2147138235"/>
        </pc:sldMkLst>
        <pc:spChg chg="mod">
          <ac:chgData name="Berger, Martin" userId="2dce5e24-1af4-4f49-bc50-80b59c8dc36b" providerId="ADAL" clId="{B1A8B41A-6079-43D2-B54F-50518D136075}" dt="2024-10-16T07:17:24.203" v="166"/>
          <ac:spMkLst>
            <pc:docMk/>
            <pc:sldMk cId="3358334838" sldId="2147138235"/>
            <ac:spMk id="2" creationId="{1E6E8C83-5604-6800-8503-08C9674A39D3}"/>
          </ac:spMkLst>
        </pc:spChg>
        <pc:spChg chg="mod">
          <ac:chgData name="Berger, Martin" userId="2dce5e24-1af4-4f49-bc50-80b59c8dc36b" providerId="ADAL" clId="{B1A8B41A-6079-43D2-B54F-50518D136075}" dt="2024-10-16T17:56:32.196" v="2721" actId="6549"/>
          <ac:spMkLst>
            <pc:docMk/>
            <pc:sldMk cId="3358334838" sldId="2147138235"/>
            <ac:spMk id="3" creationId="{998C4BBF-A242-24EA-B3CA-4B13BF528F10}"/>
          </ac:spMkLst>
        </pc:spChg>
      </pc:sldChg>
      <pc:sldChg chg="addSp delSp modSp add del mod modClrScheme chgLayout">
        <pc:chgData name="Berger, Martin" userId="2dce5e24-1af4-4f49-bc50-80b59c8dc36b" providerId="ADAL" clId="{B1A8B41A-6079-43D2-B54F-50518D136075}" dt="2024-10-16T18:46:43.103" v="3588" actId="2696"/>
        <pc:sldMkLst>
          <pc:docMk/>
          <pc:sldMk cId="2567536601" sldId="2147138236"/>
        </pc:sldMkLst>
        <pc:spChg chg="mod">
          <ac:chgData name="Berger, Martin" userId="2dce5e24-1af4-4f49-bc50-80b59c8dc36b" providerId="ADAL" clId="{B1A8B41A-6079-43D2-B54F-50518D136075}" dt="2024-10-16T18:26:54.262" v="3212" actId="26606"/>
          <ac:spMkLst>
            <pc:docMk/>
            <pc:sldMk cId="2567536601" sldId="2147138236"/>
            <ac:spMk id="2" creationId="{1E6E8C83-5604-6800-8503-08C9674A39D3}"/>
          </ac:spMkLst>
        </pc:spChg>
        <pc:spChg chg="del mod">
          <ac:chgData name="Berger, Martin" userId="2dce5e24-1af4-4f49-bc50-80b59c8dc36b" providerId="ADAL" clId="{B1A8B41A-6079-43D2-B54F-50518D136075}" dt="2024-10-16T18:26:54.262" v="3212" actId="26606"/>
          <ac:spMkLst>
            <pc:docMk/>
            <pc:sldMk cId="2567536601" sldId="2147138236"/>
            <ac:spMk id="3" creationId="{998C4BBF-A242-24EA-B3CA-4B13BF528F10}"/>
          </ac:spMkLst>
        </pc:spChg>
        <pc:spChg chg="mod">
          <ac:chgData name="Berger, Martin" userId="2dce5e24-1af4-4f49-bc50-80b59c8dc36b" providerId="ADAL" clId="{B1A8B41A-6079-43D2-B54F-50518D136075}" dt="2024-10-16T18:26:54.262" v="3212" actId="26606"/>
          <ac:spMkLst>
            <pc:docMk/>
            <pc:sldMk cId="2567536601" sldId="2147138236"/>
            <ac:spMk id="4" creationId="{2D039DF2-BF9E-9282-B390-A81448E0838A}"/>
          </ac:spMkLst>
        </pc:spChg>
        <pc:spChg chg="mod">
          <ac:chgData name="Berger, Martin" userId="2dce5e24-1af4-4f49-bc50-80b59c8dc36b" providerId="ADAL" clId="{B1A8B41A-6079-43D2-B54F-50518D136075}" dt="2024-10-16T18:26:54.262" v="3212" actId="26606"/>
          <ac:spMkLst>
            <pc:docMk/>
            <pc:sldMk cId="2567536601" sldId="2147138236"/>
            <ac:spMk id="5" creationId="{97343006-E830-249D-A108-601C1138EE1C}"/>
          </ac:spMkLst>
        </pc:spChg>
        <pc:spChg chg="add del mod">
          <ac:chgData name="Berger, Martin" userId="2dce5e24-1af4-4f49-bc50-80b59c8dc36b" providerId="ADAL" clId="{B1A8B41A-6079-43D2-B54F-50518D136075}" dt="2024-10-16T18:27:24.468" v="3213" actId="478"/>
          <ac:spMkLst>
            <pc:docMk/>
            <pc:sldMk cId="2567536601" sldId="2147138236"/>
            <ac:spMk id="11" creationId="{136D7033-D05B-E9B2-EEBF-3340FFB0E6D5}"/>
          </ac:spMkLst>
        </pc:spChg>
        <pc:graphicFrameChg chg="add mod">
          <ac:chgData name="Berger, Martin" userId="2dce5e24-1af4-4f49-bc50-80b59c8dc36b" providerId="ADAL" clId="{B1A8B41A-6079-43D2-B54F-50518D136075}" dt="2024-10-16T18:26:54.262" v="3212" actId="26606"/>
          <ac:graphicFrameMkLst>
            <pc:docMk/>
            <pc:sldMk cId="2567536601" sldId="2147138236"/>
            <ac:graphicFrameMk id="7" creationId="{93066D36-492E-19CD-8AA6-A752686C069A}"/>
          </ac:graphicFrameMkLst>
        </pc:graphicFrameChg>
        <pc:picChg chg="add mod">
          <ac:chgData name="Berger, Martin" userId="2dce5e24-1af4-4f49-bc50-80b59c8dc36b" providerId="ADAL" clId="{B1A8B41A-6079-43D2-B54F-50518D136075}" dt="2024-10-16T18:27:33.428" v="3218" actId="1076"/>
          <ac:picMkLst>
            <pc:docMk/>
            <pc:sldMk cId="2567536601" sldId="2147138236"/>
            <ac:picMk id="8" creationId="{5E995655-1F59-90E3-8404-C8D010FAA65B}"/>
          </ac:picMkLst>
        </pc:picChg>
        <pc:picChg chg="add mod">
          <ac:chgData name="Berger, Martin" userId="2dce5e24-1af4-4f49-bc50-80b59c8dc36b" providerId="ADAL" clId="{B1A8B41A-6079-43D2-B54F-50518D136075}" dt="2024-10-16T18:27:52.724" v="3222" actId="1076"/>
          <ac:picMkLst>
            <pc:docMk/>
            <pc:sldMk cId="2567536601" sldId="2147138236"/>
            <ac:picMk id="10" creationId="{6B49BAF4-A7BA-2221-E3E3-87E3D0866255}"/>
          </ac:picMkLst>
        </pc:picChg>
      </pc:sldChg>
      <pc:sldChg chg="add">
        <pc:chgData name="Berger, Martin" userId="2dce5e24-1af4-4f49-bc50-80b59c8dc36b" providerId="ADAL" clId="{B1A8B41A-6079-43D2-B54F-50518D136075}" dt="2024-10-16T18:46:45.892" v="3589"/>
        <pc:sldMkLst>
          <pc:docMk/>
          <pc:sldMk cId="3345417230" sldId="2147138236"/>
        </pc:sldMkLst>
      </pc:sldChg>
      <pc:sldChg chg="modSp add del mod">
        <pc:chgData name="Berger, Martin" userId="2dce5e24-1af4-4f49-bc50-80b59c8dc36b" providerId="ADAL" clId="{B1A8B41A-6079-43D2-B54F-50518D136075}" dt="2024-10-16T18:30:53.187" v="3223" actId="47"/>
        <pc:sldMkLst>
          <pc:docMk/>
          <pc:sldMk cId="1908476199" sldId="2147138237"/>
        </pc:sldMkLst>
        <pc:spChg chg="mod">
          <ac:chgData name="Berger, Martin" userId="2dce5e24-1af4-4f49-bc50-80b59c8dc36b" providerId="ADAL" clId="{B1A8B41A-6079-43D2-B54F-50518D136075}" dt="2024-10-16T07:18:11.839" v="189"/>
          <ac:spMkLst>
            <pc:docMk/>
            <pc:sldMk cId="1908476199" sldId="2147138237"/>
            <ac:spMk id="2" creationId="{1E6E8C83-5604-6800-8503-08C9674A39D3}"/>
          </ac:spMkLst>
        </pc:spChg>
      </pc:sldChg>
      <pc:sldChg chg="addSp modSp add mod">
        <pc:chgData name="Berger, Martin" userId="2dce5e24-1af4-4f49-bc50-80b59c8dc36b" providerId="ADAL" clId="{B1A8B41A-6079-43D2-B54F-50518D136075}" dt="2024-10-16T18:33:59.940" v="3572" actId="20577"/>
        <pc:sldMkLst>
          <pc:docMk/>
          <pc:sldMk cId="1359695667" sldId="2147138238"/>
        </pc:sldMkLst>
        <pc:spChg chg="mod">
          <ac:chgData name="Berger, Martin" userId="2dce5e24-1af4-4f49-bc50-80b59c8dc36b" providerId="ADAL" clId="{B1A8B41A-6079-43D2-B54F-50518D136075}" dt="2024-10-16T18:30:55.645" v="3225" actId="20577"/>
          <ac:spMkLst>
            <pc:docMk/>
            <pc:sldMk cId="1359695667" sldId="2147138238"/>
            <ac:spMk id="2" creationId="{1E6E8C83-5604-6800-8503-08C9674A39D3}"/>
          </ac:spMkLst>
        </pc:spChg>
        <pc:spChg chg="mod">
          <ac:chgData name="Berger, Martin" userId="2dce5e24-1af4-4f49-bc50-80b59c8dc36b" providerId="ADAL" clId="{B1A8B41A-6079-43D2-B54F-50518D136075}" dt="2024-10-16T18:33:59.940" v="3572" actId="20577"/>
          <ac:spMkLst>
            <pc:docMk/>
            <pc:sldMk cId="1359695667" sldId="2147138238"/>
            <ac:spMk id="3" creationId="{998C4BBF-A242-24EA-B3CA-4B13BF528F10}"/>
          </ac:spMkLst>
        </pc:spChg>
        <pc:picChg chg="add mod">
          <ac:chgData name="Berger, Martin" userId="2dce5e24-1af4-4f49-bc50-80b59c8dc36b" providerId="ADAL" clId="{B1A8B41A-6079-43D2-B54F-50518D136075}" dt="2024-10-16T18:33:23.405" v="3534" actId="1076"/>
          <ac:picMkLst>
            <pc:docMk/>
            <pc:sldMk cId="1359695667" sldId="2147138238"/>
            <ac:picMk id="7" creationId="{F43DC803-3AA4-8EED-063C-969B89C5F4F9}"/>
          </ac:picMkLst>
        </pc:picChg>
      </pc:sldChg>
      <pc:sldChg chg="modSp add mod">
        <pc:chgData name="Berger, Martin" userId="2dce5e24-1af4-4f49-bc50-80b59c8dc36b" providerId="ADAL" clId="{B1A8B41A-6079-43D2-B54F-50518D136075}" dt="2024-10-16T07:18:24.529" v="191"/>
        <pc:sldMkLst>
          <pc:docMk/>
          <pc:sldMk cId="781700768" sldId="2147138239"/>
        </pc:sldMkLst>
        <pc:spChg chg="mod">
          <ac:chgData name="Berger, Martin" userId="2dce5e24-1af4-4f49-bc50-80b59c8dc36b" providerId="ADAL" clId="{B1A8B41A-6079-43D2-B54F-50518D136075}" dt="2024-10-16T07:18:24.529" v="191"/>
          <ac:spMkLst>
            <pc:docMk/>
            <pc:sldMk cId="781700768" sldId="2147138239"/>
            <ac:spMk id="2" creationId="{1E6E8C83-5604-6800-8503-08C9674A39D3}"/>
          </ac:spMkLst>
        </pc:spChg>
      </pc:sldChg>
      <pc:sldChg chg="modSp new del mod">
        <pc:chgData name="Berger, Martin" userId="2dce5e24-1af4-4f49-bc50-80b59c8dc36b" providerId="ADAL" clId="{B1A8B41A-6079-43D2-B54F-50518D136075}" dt="2024-10-16T18:46:52.932" v="3590" actId="47"/>
        <pc:sldMkLst>
          <pc:docMk/>
          <pc:sldMk cId="4216969422" sldId="2147138240"/>
        </pc:sldMkLst>
        <pc:spChg chg="mod">
          <ac:chgData name="Berger, Martin" userId="2dce5e24-1af4-4f49-bc50-80b59c8dc36b" providerId="ADAL" clId="{B1A8B41A-6079-43D2-B54F-50518D136075}" dt="2024-10-16T07:16:36.836" v="127"/>
          <ac:spMkLst>
            <pc:docMk/>
            <pc:sldMk cId="4216969422" sldId="2147138240"/>
            <ac:spMk id="2" creationId="{2F2D3E9B-560E-6487-9EB6-305A62D51601}"/>
          </ac:spMkLst>
        </pc:spChg>
      </pc:sldChg>
      <pc:sldChg chg="modSp add del mod">
        <pc:chgData name="Berger, Martin" userId="2dce5e24-1af4-4f49-bc50-80b59c8dc36b" providerId="ADAL" clId="{B1A8B41A-6079-43D2-B54F-50518D136075}" dt="2024-10-16T18:46:52.932" v="3590" actId="47"/>
        <pc:sldMkLst>
          <pc:docMk/>
          <pc:sldMk cId="3875600881" sldId="2147138241"/>
        </pc:sldMkLst>
        <pc:spChg chg="mod">
          <ac:chgData name="Berger, Martin" userId="2dce5e24-1af4-4f49-bc50-80b59c8dc36b" providerId="ADAL" clId="{B1A8B41A-6079-43D2-B54F-50518D136075}" dt="2024-10-16T07:16:29.590" v="126" actId="20577"/>
          <ac:spMkLst>
            <pc:docMk/>
            <pc:sldMk cId="3875600881" sldId="2147138241"/>
            <ac:spMk id="38" creationId="{81C32163-2FCE-1D0A-32E6-87C45FE8B73F}"/>
          </ac:spMkLst>
        </pc:spChg>
        <pc:spChg chg="mod">
          <ac:chgData name="Berger, Martin" userId="2dce5e24-1af4-4f49-bc50-80b59c8dc36b" providerId="ADAL" clId="{B1A8B41A-6079-43D2-B54F-50518D136075}" dt="2024-10-16T07:16:22.146" v="101" actId="20577"/>
          <ac:spMkLst>
            <pc:docMk/>
            <pc:sldMk cId="3875600881" sldId="2147138241"/>
            <ac:spMk id="39" creationId="{A6E29AF1-44F3-982F-705B-C75E1D360B58}"/>
          </ac:spMkLst>
        </pc:spChg>
        <pc:spChg chg="mod">
          <ac:chgData name="Berger, Martin" userId="2dce5e24-1af4-4f49-bc50-80b59c8dc36b" providerId="ADAL" clId="{B1A8B41A-6079-43D2-B54F-50518D136075}" dt="2024-10-16T17:29:30.209" v="2680"/>
          <ac:spMkLst>
            <pc:docMk/>
            <pc:sldMk cId="3875600881" sldId="2147138241"/>
            <ac:spMk id="40" creationId="{F812FB05-C283-CDA9-B557-B5415BD2668A}"/>
          </ac:spMkLst>
        </pc:spChg>
      </pc:sldChg>
      <pc:sldChg chg="modSp add del mod">
        <pc:chgData name="Berger, Martin" userId="2dce5e24-1af4-4f49-bc50-80b59c8dc36b" providerId="ADAL" clId="{B1A8B41A-6079-43D2-B54F-50518D136075}" dt="2024-10-16T18:46:52.932" v="3590" actId="47"/>
        <pc:sldMkLst>
          <pc:docMk/>
          <pc:sldMk cId="1735639583" sldId="2147138242"/>
        </pc:sldMkLst>
        <pc:spChg chg="mod">
          <ac:chgData name="Berger, Martin" userId="2dce5e24-1af4-4f49-bc50-80b59c8dc36b" providerId="ADAL" clId="{B1A8B41A-6079-43D2-B54F-50518D136075}" dt="2024-10-16T07:17:12.192" v="165" actId="20577"/>
          <ac:spMkLst>
            <pc:docMk/>
            <pc:sldMk cId="1735639583" sldId="2147138242"/>
            <ac:spMk id="38" creationId="{81C32163-2FCE-1D0A-32E6-87C45FE8B73F}"/>
          </ac:spMkLst>
        </pc:spChg>
        <pc:spChg chg="mod">
          <ac:chgData name="Berger, Martin" userId="2dce5e24-1af4-4f49-bc50-80b59c8dc36b" providerId="ADAL" clId="{B1A8B41A-6079-43D2-B54F-50518D136075}" dt="2024-10-16T07:17:05.081" v="134" actId="20577"/>
          <ac:spMkLst>
            <pc:docMk/>
            <pc:sldMk cId="1735639583" sldId="2147138242"/>
            <ac:spMk id="39" creationId="{A6E29AF1-44F3-982F-705B-C75E1D360B58}"/>
          </ac:spMkLst>
        </pc:spChg>
        <pc:spChg chg="mod">
          <ac:chgData name="Berger, Martin" userId="2dce5e24-1af4-4f49-bc50-80b59c8dc36b" providerId="ADAL" clId="{B1A8B41A-6079-43D2-B54F-50518D136075}" dt="2024-10-16T17:29:33.960" v="2681"/>
          <ac:spMkLst>
            <pc:docMk/>
            <pc:sldMk cId="1735639583" sldId="2147138242"/>
            <ac:spMk id="40" creationId="{F812FB05-C283-CDA9-B557-B5415BD2668A}"/>
          </ac:spMkLst>
        </pc:spChg>
      </pc:sldChg>
      <pc:sldChg chg="modSp add mod">
        <pc:chgData name="Berger, Martin" userId="2dce5e24-1af4-4f49-bc50-80b59c8dc36b" providerId="ADAL" clId="{B1A8B41A-6079-43D2-B54F-50518D136075}" dt="2024-10-16T07:18:02.990" v="188"/>
        <pc:sldMkLst>
          <pc:docMk/>
          <pc:sldMk cId="3908297731" sldId="2147138243"/>
        </pc:sldMkLst>
        <pc:spChg chg="mod">
          <ac:chgData name="Berger, Martin" userId="2dce5e24-1af4-4f49-bc50-80b59c8dc36b" providerId="ADAL" clId="{B1A8B41A-6079-43D2-B54F-50518D136075}" dt="2024-10-16T07:18:02.990" v="188"/>
          <ac:spMkLst>
            <pc:docMk/>
            <pc:sldMk cId="3908297731" sldId="2147138243"/>
            <ac:spMk id="38" creationId="{81C32163-2FCE-1D0A-32E6-87C45FE8B73F}"/>
          </ac:spMkLst>
        </pc:spChg>
        <pc:spChg chg="mod">
          <ac:chgData name="Berger, Martin" userId="2dce5e24-1af4-4f49-bc50-80b59c8dc36b" providerId="ADAL" clId="{B1A8B41A-6079-43D2-B54F-50518D136075}" dt="2024-10-16T07:17:48.222" v="172" actId="20577"/>
          <ac:spMkLst>
            <pc:docMk/>
            <pc:sldMk cId="3908297731" sldId="2147138243"/>
            <ac:spMk id="39" creationId="{A6E29AF1-44F3-982F-705B-C75E1D360B58}"/>
          </ac:spMkLst>
        </pc:spChg>
      </pc:sldChg>
      <pc:sldChg chg="modSp add mod">
        <pc:chgData name="Berger, Martin" userId="2dce5e24-1af4-4f49-bc50-80b59c8dc36b" providerId="ADAL" clId="{B1A8B41A-6079-43D2-B54F-50518D136075}" dt="2024-10-16T07:18:49.826" v="229" actId="20577"/>
        <pc:sldMkLst>
          <pc:docMk/>
          <pc:sldMk cId="2048567009" sldId="2147138244"/>
        </pc:sldMkLst>
        <pc:spChg chg="mod">
          <ac:chgData name="Berger, Martin" userId="2dce5e24-1af4-4f49-bc50-80b59c8dc36b" providerId="ADAL" clId="{B1A8B41A-6079-43D2-B54F-50518D136075}" dt="2024-10-16T07:18:49.826" v="229" actId="20577"/>
          <ac:spMkLst>
            <pc:docMk/>
            <pc:sldMk cId="2048567009" sldId="2147138244"/>
            <ac:spMk id="38" creationId="{81C32163-2FCE-1D0A-32E6-87C45FE8B73F}"/>
          </ac:spMkLst>
        </pc:spChg>
        <pc:spChg chg="mod">
          <ac:chgData name="Berger, Martin" userId="2dce5e24-1af4-4f49-bc50-80b59c8dc36b" providerId="ADAL" clId="{B1A8B41A-6079-43D2-B54F-50518D136075}" dt="2024-10-16T07:18:39.030" v="195" actId="20577"/>
          <ac:spMkLst>
            <pc:docMk/>
            <pc:sldMk cId="2048567009" sldId="2147138244"/>
            <ac:spMk id="39" creationId="{A6E29AF1-44F3-982F-705B-C75E1D360B58}"/>
          </ac:spMkLst>
        </pc:spChg>
      </pc:sldChg>
      <pc:sldChg chg="modSp add mod">
        <pc:chgData name="Berger, Martin" userId="2dce5e24-1af4-4f49-bc50-80b59c8dc36b" providerId="ADAL" clId="{B1A8B41A-6079-43D2-B54F-50518D136075}" dt="2024-10-16T07:19:03.815" v="232" actId="6549"/>
        <pc:sldMkLst>
          <pc:docMk/>
          <pc:sldMk cId="2880680695" sldId="2147138245"/>
        </pc:sldMkLst>
        <pc:spChg chg="mod">
          <ac:chgData name="Berger, Martin" userId="2dce5e24-1af4-4f49-bc50-80b59c8dc36b" providerId="ADAL" clId="{B1A8B41A-6079-43D2-B54F-50518D136075}" dt="2024-10-16T07:19:01.642" v="231"/>
          <ac:spMkLst>
            <pc:docMk/>
            <pc:sldMk cId="2880680695" sldId="2147138245"/>
            <ac:spMk id="2" creationId="{1E6E8C83-5604-6800-8503-08C9674A39D3}"/>
          </ac:spMkLst>
        </pc:spChg>
        <pc:spChg chg="mod">
          <ac:chgData name="Berger, Martin" userId="2dce5e24-1af4-4f49-bc50-80b59c8dc36b" providerId="ADAL" clId="{B1A8B41A-6079-43D2-B54F-50518D136075}" dt="2024-10-16T07:19:03.815" v="232" actId="6549"/>
          <ac:spMkLst>
            <pc:docMk/>
            <pc:sldMk cId="2880680695" sldId="2147138245"/>
            <ac:spMk id="3" creationId="{998C4BBF-A242-24EA-B3CA-4B13BF528F10}"/>
          </ac:spMkLst>
        </pc:spChg>
      </pc:sldChg>
      <pc:sldChg chg="addSp delSp modSp new mod ord">
        <pc:chgData name="Berger, Martin" userId="2dce5e24-1af4-4f49-bc50-80b59c8dc36b" providerId="ADAL" clId="{B1A8B41A-6079-43D2-B54F-50518D136075}" dt="2024-10-16T13:06:25.479" v="2324" actId="113"/>
        <pc:sldMkLst>
          <pc:docMk/>
          <pc:sldMk cId="250808240" sldId="2147138246"/>
        </pc:sldMkLst>
        <pc:spChg chg="mod">
          <ac:chgData name="Berger, Martin" userId="2dce5e24-1af4-4f49-bc50-80b59c8dc36b" providerId="ADAL" clId="{B1A8B41A-6079-43D2-B54F-50518D136075}" dt="2024-10-16T08:36:32.285" v="754" actId="20577"/>
          <ac:spMkLst>
            <pc:docMk/>
            <pc:sldMk cId="250808240" sldId="2147138246"/>
            <ac:spMk id="2" creationId="{213892F5-3C17-FE9A-5689-39C543E59B30}"/>
          </ac:spMkLst>
        </pc:spChg>
        <pc:spChg chg="del">
          <ac:chgData name="Berger, Martin" userId="2dce5e24-1af4-4f49-bc50-80b59c8dc36b" providerId="ADAL" clId="{B1A8B41A-6079-43D2-B54F-50518D136075}" dt="2024-10-16T07:51:16.325" v="402" actId="478"/>
          <ac:spMkLst>
            <pc:docMk/>
            <pc:sldMk cId="250808240" sldId="2147138246"/>
            <ac:spMk id="3" creationId="{7924AAFC-E03A-E159-D792-586E2F0688A5}"/>
          </ac:spMkLst>
        </pc:spChg>
        <pc:spChg chg="add mod">
          <ac:chgData name="Berger, Martin" userId="2dce5e24-1af4-4f49-bc50-80b59c8dc36b" providerId="ADAL" clId="{B1A8B41A-6079-43D2-B54F-50518D136075}" dt="2024-10-16T13:06:25.479" v="2324" actId="113"/>
          <ac:spMkLst>
            <pc:docMk/>
            <pc:sldMk cId="250808240" sldId="2147138246"/>
            <ac:spMk id="6" creationId="{571EBFB4-B739-266F-0E9D-414B10F9DE73}"/>
          </ac:spMkLst>
        </pc:spChg>
        <pc:spChg chg="add mod">
          <ac:chgData name="Berger, Martin" userId="2dce5e24-1af4-4f49-bc50-80b59c8dc36b" providerId="ADAL" clId="{B1A8B41A-6079-43D2-B54F-50518D136075}" dt="2024-10-16T13:06:25.479" v="2324" actId="113"/>
          <ac:spMkLst>
            <pc:docMk/>
            <pc:sldMk cId="250808240" sldId="2147138246"/>
            <ac:spMk id="7" creationId="{FC02B07C-7496-1E1F-295E-FEECC8BEE634}"/>
          </ac:spMkLst>
        </pc:spChg>
        <pc:spChg chg="add mod">
          <ac:chgData name="Berger, Martin" userId="2dce5e24-1af4-4f49-bc50-80b59c8dc36b" providerId="ADAL" clId="{B1A8B41A-6079-43D2-B54F-50518D136075}" dt="2024-10-16T13:06:25.479" v="2324" actId="113"/>
          <ac:spMkLst>
            <pc:docMk/>
            <pc:sldMk cId="250808240" sldId="2147138246"/>
            <ac:spMk id="8" creationId="{F1DB6FBF-7C16-6329-8F09-AED647DEFE6A}"/>
          </ac:spMkLst>
        </pc:spChg>
        <pc:spChg chg="add mod">
          <ac:chgData name="Berger, Martin" userId="2dce5e24-1af4-4f49-bc50-80b59c8dc36b" providerId="ADAL" clId="{B1A8B41A-6079-43D2-B54F-50518D136075}" dt="2024-10-16T13:06:25.479" v="2324" actId="113"/>
          <ac:spMkLst>
            <pc:docMk/>
            <pc:sldMk cId="250808240" sldId="2147138246"/>
            <ac:spMk id="9" creationId="{D9467E6D-F295-CA08-00B6-DD26714449C7}"/>
          </ac:spMkLst>
        </pc:spChg>
        <pc:spChg chg="mod">
          <ac:chgData name="Berger, Martin" userId="2dce5e24-1af4-4f49-bc50-80b59c8dc36b" providerId="ADAL" clId="{B1A8B41A-6079-43D2-B54F-50518D136075}" dt="2024-10-16T07:54:12.222" v="430" actId="113"/>
          <ac:spMkLst>
            <pc:docMk/>
            <pc:sldMk cId="250808240" sldId="2147138246"/>
            <ac:spMk id="13" creationId="{3D629FFB-1F87-5EA5-2AA7-BCA99AD875C9}"/>
          </ac:spMkLst>
        </pc:spChg>
        <pc:spChg chg="mod">
          <ac:chgData name="Berger, Martin" userId="2dce5e24-1af4-4f49-bc50-80b59c8dc36b" providerId="ADAL" clId="{B1A8B41A-6079-43D2-B54F-50518D136075}" dt="2024-10-16T07:54:12.222" v="430" actId="113"/>
          <ac:spMkLst>
            <pc:docMk/>
            <pc:sldMk cId="250808240" sldId="2147138246"/>
            <ac:spMk id="14" creationId="{55D1907B-5C52-B714-36FC-BC9A8ABCE148}"/>
          </ac:spMkLst>
        </pc:spChg>
        <pc:spChg chg="mod">
          <ac:chgData name="Berger, Martin" userId="2dce5e24-1af4-4f49-bc50-80b59c8dc36b" providerId="ADAL" clId="{B1A8B41A-6079-43D2-B54F-50518D136075}" dt="2024-10-16T07:54:12.222" v="430" actId="113"/>
          <ac:spMkLst>
            <pc:docMk/>
            <pc:sldMk cId="250808240" sldId="2147138246"/>
            <ac:spMk id="15" creationId="{0B8BFDCF-4F23-4EA4-48DA-52D1E3543B31}"/>
          </ac:spMkLst>
        </pc:spChg>
        <pc:spChg chg="mod">
          <ac:chgData name="Berger, Martin" userId="2dce5e24-1af4-4f49-bc50-80b59c8dc36b" providerId="ADAL" clId="{B1A8B41A-6079-43D2-B54F-50518D136075}" dt="2024-10-16T07:54:12.222" v="430" actId="113"/>
          <ac:spMkLst>
            <pc:docMk/>
            <pc:sldMk cId="250808240" sldId="2147138246"/>
            <ac:spMk id="16" creationId="{4B81DED7-BA13-1261-E9EC-048ECB7312F2}"/>
          </ac:spMkLst>
        </pc:spChg>
        <pc:spChg chg="mod">
          <ac:chgData name="Berger, Martin" userId="2dce5e24-1af4-4f49-bc50-80b59c8dc36b" providerId="ADAL" clId="{B1A8B41A-6079-43D2-B54F-50518D136075}" dt="2024-10-16T07:54:12.222" v="430" actId="113"/>
          <ac:spMkLst>
            <pc:docMk/>
            <pc:sldMk cId="250808240" sldId="2147138246"/>
            <ac:spMk id="17" creationId="{2C1CE819-6618-C245-1464-487AECA991F5}"/>
          </ac:spMkLst>
        </pc:spChg>
        <pc:spChg chg="mod">
          <ac:chgData name="Berger, Martin" userId="2dce5e24-1af4-4f49-bc50-80b59c8dc36b" providerId="ADAL" clId="{B1A8B41A-6079-43D2-B54F-50518D136075}" dt="2024-10-16T07:54:12.222" v="430" actId="113"/>
          <ac:spMkLst>
            <pc:docMk/>
            <pc:sldMk cId="250808240" sldId="2147138246"/>
            <ac:spMk id="18" creationId="{7A4F77CF-CE1B-D540-4A77-34A49AE6A6BB}"/>
          </ac:spMkLst>
        </pc:spChg>
        <pc:spChg chg="mod">
          <ac:chgData name="Berger, Martin" userId="2dce5e24-1af4-4f49-bc50-80b59c8dc36b" providerId="ADAL" clId="{B1A8B41A-6079-43D2-B54F-50518D136075}" dt="2024-10-16T07:54:12.222" v="430" actId="113"/>
          <ac:spMkLst>
            <pc:docMk/>
            <pc:sldMk cId="250808240" sldId="2147138246"/>
            <ac:spMk id="19" creationId="{85686CBF-E1D9-615A-C51C-DA240A75C6E9}"/>
          </ac:spMkLst>
        </pc:spChg>
        <pc:spChg chg="mod">
          <ac:chgData name="Berger, Martin" userId="2dce5e24-1af4-4f49-bc50-80b59c8dc36b" providerId="ADAL" clId="{B1A8B41A-6079-43D2-B54F-50518D136075}" dt="2024-10-16T07:54:12.222" v="430" actId="113"/>
          <ac:spMkLst>
            <pc:docMk/>
            <pc:sldMk cId="250808240" sldId="2147138246"/>
            <ac:spMk id="20" creationId="{E9116148-3D1F-CA13-3DFE-C881DB0FFA7F}"/>
          </ac:spMkLst>
        </pc:spChg>
        <pc:spChg chg="mod">
          <ac:chgData name="Berger, Martin" userId="2dce5e24-1af4-4f49-bc50-80b59c8dc36b" providerId="ADAL" clId="{B1A8B41A-6079-43D2-B54F-50518D136075}" dt="2024-10-16T07:54:12.222" v="430" actId="113"/>
          <ac:spMkLst>
            <pc:docMk/>
            <pc:sldMk cId="250808240" sldId="2147138246"/>
            <ac:spMk id="21" creationId="{6502FEC9-AA57-15EB-61EF-169FC89BC809}"/>
          </ac:spMkLst>
        </pc:spChg>
        <pc:spChg chg="mod">
          <ac:chgData name="Berger, Martin" userId="2dce5e24-1af4-4f49-bc50-80b59c8dc36b" providerId="ADAL" clId="{B1A8B41A-6079-43D2-B54F-50518D136075}" dt="2024-10-16T07:54:12.222" v="430" actId="113"/>
          <ac:spMkLst>
            <pc:docMk/>
            <pc:sldMk cId="250808240" sldId="2147138246"/>
            <ac:spMk id="22" creationId="{A0F33011-A295-3EFF-27ED-8560AF46FB23}"/>
          </ac:spMkLst>
        </pc:spChg>
        <pc:spChg chg="mod">
          <ac:chgData name="Berger, Martin" userId="2dce5e24-1af4-4f49-bc50-80b59c8dc36b" providerId="ADAL" clId="{B1A8B41A-6079-43D2-B54F-50518D136075}" dt="2024-10-16T07:54:12.222" v="430" actId="113"/>
          <ac:spMkLst>
            <pc:docMk/>
            <pc:sldMk cId="250808240" sldId="2147138246"/>
            <ac:spMk id="23" creationId="{61CDA76B-5550-D7CB-A978-71DCDBDE03B9}"/>
          </ac:spMkLst>
        </pc:spChg>
        <pc:spChg chg="mod">
          <ac:chgData name="Berger, Martin" userId="2dce5e24-1af4-4f49-bc50-80b59c8dc36b" providerId="ADAL" clId="{B1A8B41A-6079-43D2-B54F-50518D136075}" dt="2024-10-16T07:54:12.222" v="430" actId="113"/>
          <ac:spMkLst>
            <pc:docMk/>
            <pc:sldMk cId="250808240" sldId="2147138246"/>
            <ac:spMk id="24" creationId="{C1148506-FA78-DA35-C592-4A9BB25F2F5B}"/>
          </ac:spMkLst>
        </pc:spChg>
        <pc:spChg chg="mod">
          <ac:chgData name="Berger, Martin" userId="2dce5e24-1af4-4f49-bc50-80b59c8dc36b" providerId="ADAL" clId="{B1A8B41A-6079-43D2-B54F-50518D136075}" dt="2024-10-16T07:54:12.222" v="430" actId="113"/>
          <ac:spMkLst>
            <pc:docMk/>
            <pc:sldMk cId="250808240" sldId="2147138246"/>
            <ac:spMk id="25" creationId="{291E1DC3-02CD-C8FB-965D-8611F72A5BB2}"/>
          </ac:spMkLst>
        </pc:spChg>
        <pc:spChg chg="mod">
          <ac:chgData name="Berger, Martin" userId="2dce5e24-1af4-4f49-bc50-80b59c8dc36b" providerId="ADAL" clId="{B1A8B41A-6079-43D2-B54F-50518D136075}" dt="2024-10-16T07:54:12.222" v="430" actId="113"/>
          <ac:spMkLst>
            <pc:docMk/>
            <pc:sldMk cId="250808240" sldId="2147138246"/>
            <ac:spMk id="26" creationId="{5718A692-C893-BF0A-0D87-18B322C11B1F}"/>
          </ac:spMkLst>
        </pc:spChg>
        <pc:spChg chg="mod">
          <ac:chgData name="Berger, Martin" userId="2dce5e24-1af4-4f49-bc50-80b59c8dc36b" providerId="ADAL" clId="{B1A8B41A-6079-43D2-B54F-50518D136075}" dt="2024-10-16T07:54:12.222" v="430" actId="113"/>
          <ac:spMkLst>
            <pc:docMk/>
            <pc:sldMk cId="250808240" sldId="2147138246"/>
            <ac:spMk id="27" creationId="{258D9C84-FF1D-A7FC-E307-BF9994CCD6B0}"/>
          </ac:spMkLst>
        </pc:spChg>
        <pc:spChg chg="mod">
          <ac:chgData name="Berger, Martin" userId="2dce5e24-1af4-4f49-bc50-80b59c8dc36b" providerId="ADAL" clId="{B1A8B41A-6079-43D2-B54F-50518D136075}" dt="2024-10-16T07:54:12.222" v="430" actId="113"/>
          <ac:spMkLst>
            <pc:docMk/>
            <pc:sldMk cId="250808240" sldId="2147138246"/>
            <ac:spMk id="28" creationId="{157163A1-04E6-A0B4-4AB4-3F01314271BE}"/>
          </ac:spMkLst>
        </pc:spChg>
        <pc:spChg chg="mod">
          <ac:chgData name="Berger, Martin" userId="2dce5e24-1af4-4f49-bc50-80b59c8dc36b" providerId="ADAL" clId="{B1A8B41A-6079-43D2-B54F-50518D136075}" dt="2024-10-16T07:54:12.222" v="430" actId="113"/>
          <ac:spMkLst>
            <pc:docMk/>
            <pc:sldMk cId="250808240" sldId="2147138246"/>
            <ac:spMk id="29" creationId="{E1574F09-B700-B162-5854-CC67261BE57A}"/>
          </ac:spMkLst>
        </pc:spChg>
        <pc:spChg chg="mod">
          <ac:chgData name="Berger, Martin" userId="2dce5e24-1af4-4f49-bc50-80b59c8dc36b" providerId="ADAL" clId="{B1A8B41A-6079-43D2-B54F-50518D136075}" dt="2024-10-16T07:54:12.222" v="430" actId="113"/>
          <ac:spMkLst>
            <pc:docMk/>
            <pc:sldMk cId="250808240" sldId="2147138246"/>
            <ac:spMk id="30" creationId="{976CFCCA-842B-56AC-F89F-4A3705DEC5CF}"/>
          </ac:spMkLst>
        </pc:spChg>
        <pc:spChg chg="mod">
          <ac:chgData name="Berger, Martin" userId="2dce5e24-1af4-4f49-bc50-80b59c8dc36b" providerId="ADAL" clId="{B1A8B41A-6079-43D2-B54F-50518D136075}" dt="2024-10-16T07:54:12.222" v="430" actId="113"/>
          <ac:spMkLst>
            <pc:docMk/>
            <pc:sldMk cId="250808240" sldId="2147138246"/>
            <ac:spMk id="31" creationId="{2B731BB1-FB48-E68D-B1AE-1631E79A1C3B}"/>
          </ac:spMkLst>
        </pc:spChg>
        <pc:spChg chg="mod">
          <ac:chgData name="Berger, Martin" userId="2dce5e24-1af4-4f49-bc50-80b59c8dc36b" providerId="ADAL" clId="{B1A8B41A-6079-43D2-B54F-50518D136075}" dt="2024-10-16T07:54:12.222" v="430" actId="113"/>
          <ac:spMkLst>
            <pc:docMk/>
            <pc:sldMk cId="250808240" sldId="2147138246"/>
            <ac:spMk id="32" creationId="{0AD9B505-8C7C-6E6E-E5DA-6D7CC03E1AA6}"/>
          </ac:spMkLst>
        </pc:spChg>
        <pc:spChg chg="mod">
          <ac:chgData name="Berger, Martin" userId="2dce5e24-1af4-4f49-bc50-80b59c8dc36b" providerId="ADAL" clId="{B1A8B41A-6079-43D2-B54F-50518D136075}" dt="2024-10-16T07:54:12.222" v="430" actId="113"/>
          <ac:spMkLst>
            <pc:docMk/>
            <pc:sldMk cId="250808240" sldId="2147138246"/>
            <ac:spMk id="33" creationId="{580B601B-066C-4FD3-5F7D-A501FEAB5253}"/>
          </ac:spMkLst>
        </pc:spChg>
        <pc:spChg chg="mod">
          <ac:chgData name="Berger, Martin" userId="2dce5e24-1af4-4f49-bc50-80b59c8dc36b" providerId="ADAL" clId="{B1A8B41A-6079-43D2-B54F-50518D136075}" dt="2024-10-16T07:54:12.222" v="430" actId="113"/>
          <ac:spMkLst>
            <pc:docMk/>
            <pc:sldMk cId="250808240" sldId="2147138246"/>
            <ac:spMk id="34" creationId="{4206350E-C80D-A4AE-A690-E1DB6105569F}"/>
          </ac:spMkLst>
        </pc:spChg>
        <pc:spChg chg="mod">
          <ac:chgData name="Berger, Martin" userId="2dce5e24-1af4-4f49-bc50-80b59c8dc36b" providerId="ADAL" clId="{B1A8B41A-6079-43D2-B54F-50518D136075}" dt="2024-10-16T07:54:12.222" v="430" actId="113"/>
          <ac:spMkLst>
            <pc:docMk/>
            <pc:sldMk cId="250808240" sldId="2147138246"/>
            <ac:spMk id="35" creationId="{DDD666C7-5F99-0B99-CF4A-0496D1FECBFB}"/>
          </ac:spMkLst>
        </pc:spChg>
        <pc:spChg chg="mod">
          <ac:chgData name="Berger, Martin" userId="2dce5e24-1af4-4f49-bc50-80b59c8dc36b" providerId="ADAL" clId="{B1A8B41A-6079-43D2-B54F-50518D136075}" dt="2024-10-16T07:54:12.222" v="430" actId="113"/>
          <ac:spMkLst>
            <pc:docMk/>
            <pc:sldMk cId="250808240" sldId="2147138246"/>
            <ac:spMk id="39" creationId="{C02580AA-D750-8E49-99B1-38AEF57D2734}"/>
          </ac:spMkLst>
        </pc:spChg>
        <pc:spChg chg="mod">
          <ac:chgData name="Berger, Martin" userId="2dce5e24-1af4-4f49-bc50-80b59c8dc36b" providerId="ADAL" clId="{B1A8B41A-6079-43D2-B54F-50518D136075}" dt="2024-10-16T07:54:12.222" v="430" actId="113"/>
          <ac:spMkLst>
            <pc:docMk/>
            <pc:sldMk cId="250808240" sldId="2147138246"/>
            <ac:spMk id="40" creationId="{883B2375-07C1-8C12-A036-9FCFC59F2DF4}"/>
          </ac:spMkLst>
        </pc:spChg>
        <pc:spChg chg="mod">
          <ac:chgData name="Berger, Martin" userId="2dce5e24-1af4-4f49-bc50-80b59c8dc36b" providerId="ADAL" clId="{B1A8B41A-6079-43D2-B54F-50518D136075}" dt="2024-10-16T07:54:12.222" v="430" actId="113"/>
          <ac:spMkLst>
            <pc:docMk/>
            <pc:sldMk cId="250808240" sldId="2147138246"/>
            <ac:spMk id="41" creationId="{EDAAD6CF-E618-F9B0-11F1-EA9C6B3D25A2}"/>
          </ac:spMkLst>
        </pc:spChg>
        <pc:spChg chg="mod">
          <ac:chgData name="Berger, Martin" userId="2dce5e24-1af4-4f49-bc50-80b59c8dc36b" providerId="ADAL" clId="{B1A8B41A-6079-43D2-B54F-50518D136075}" dt="2024-10-16T07:54:12.222" v="430" actId="113"/>
          <ac:spMkLst>
            <pc:docMk/>
            <pc:sldMk cId="250808240" sldId="2147138246"/>
            <ac:spMk id="42" creationId="{1316FE60-68E9-A9CF-DC26-3BC95D12DA06}"/>
          </ac:spMkLst>
        </pc:spChg>
        <pc:spChg chg="mod">
          <ac:chgData name="Berger, Martin" userId="2dce5e24-1af4-4f49-bc50-80b59c8dc36b" providerId="ADAL" clId="{B1A8B41A-6079-43D2-B54F-50518D136075}" dt="2024-10-16T07:54:12.222" v="430" actId="113"/>
          <ac:spMkLst>
            <pc:docMk/>
            <pc:sldMk cId="250808240" sldId="2147138246"/>
            <ac:spMk id="43" creationId="{58DF75CE-7C95-3D5F-1EC4-1BDF6BAD769C}"/>
          </ac:spMkLst>
        </pc:spChg>
        <pc:spChg chg="mod">
          <ac:chgData name="Berger, Martin" userId="2dce5e24-1af4-4f49-bc50-80b59c8dc36b" providerId="ADAL" clId="{B1A8B41A-6079-43D2-B54F-50518D136075}" dt="2024-10-16T07:54:12.222" v="430" actId="113"/>
          <ac:spMkLst>
            <pc:docMk/>
            <pc:sldMk cId="250808240" sldId="2147138246"/>
            <ac:spMk id="44" creationId="{8BC62289-F094-FB51-184C-2DE39E9D9BC5}"/>
          </ac:spMkLst>
        </pc:spChg>
        <pc:spChg chg="mod">
          <ac:chgData name="Berger, Martin" userId="2dce5e24-1af4-4f49-bc50-80b59c8dc36b" providerId="ADAL" clId="{B1A8B41A-6079-43D2-B54F-50518D136075}" dt="2024-10-16T07:54:12.222" v="430" actId="113"/>
          <ac:spMkLst>
            <pc:docMk/>
            <pc:sldMk cId="250808240" sldId="2147138246"/>
            <ac:spMk id="45" creationId="{7D5972E5-76CF-2C82-1D53-898BD702C1A3}"/>
          </ac:spMkLst>
        </pc:spChg>
        <pc:spChg chg="mod">
          <ac:chgData name="Berger, Martin" userId="2dce5e24-1af4-4f49-bc50-80b59c8dc36b" providerId="ADAL" clId="{B1A8B41A-6079-43D2-B54F-50518D136075}" dt="2024-10-16T07:54:12.222" v="430" actId="113"/>
          <ac:spMkLst>
            <pc:docMk/>
            <pc:sldMk cId="250808240" sldId="2147138246"/>
            <ac:spMk id="51" creationId="{BBF8B7E5-FCAC-EA9E-44A0-79C993CE935B}"/>
          </ac:spMkLst>
        </pc:spChg>
        <pc:spChg chg="mod">
          <ac:chgData name="Berger, Martin" userId="2dce5e24-1af4-4f49-bc50-80b59c8dc36b" providerId="ADAL" clId="{B1A8B41A-6079-43D2-B54F-50518D136075}" dt="2024-10-16T07:54:12.222" v="430" actId="113"/>
          <ac:spMkLst>
            <pc:docMk/>
            <pc:sldMk cId="250808240" sldId="2147138246"/>
            <ac:spMk id="52" creationId="{34B6EC8E-DD92-422D-48AA-8FB95C074C40}"/>
          </ac:spMkLst>
        </pc:spChg>
        <pc:spChg chg="mod">
          <ac:chgData name="Berger, Martin" userId="2dce5e24-1af4-4f49-bc50-80b59c8dc36b" providerId="ADAL" clId="{B1A8B41A-6079-43D2-B54F-50518D136075}" dt="2024-10-16T07:54:12.222" v="430" actId="113"/>
          <ac:spMkLst>
            <pc:docMk/>
            <pc:sldMk cId="250808240" sldId="2147138246"/>
            <ac:spMk id="53" creationId="{D3CAAF8C-8582-2B82-8A9C-8D60008A7EF5}"/>
          </ac:spMkLst>
        </pc:spChg>
        <pc:spChg chg="mod">
          <ac:chgData name="Berger, Martin" userId="2dce5e24-1af4-4f49-bc50-80b59c8dc36b" providerId="ADAL" clId="{B1A8B41A-6079-43D2-B54F-50518D136075}" dt="2024-10-16T07:54:12.222" v="430" actId="113"/>
          <ac:spMkLst>
            <pc:docMk/>
            <pc:sldMk cId="250808240" sldId="2147138246"/>
            <ac:spMk id="54" creationId="{2741E5F0-C9AA-BDA2-2E77-C4BA39AB8EE7}"/>
          </ac:spMkLst>
        </pc:spChg>
        <pc:spChg chg="mod">
          <ac:chgData name="Berger, Martin" userId="2dce5e24-1af4-4f49-bc50-80b59c8dc36b" providerId="ADAL" clId="{B1A8B41A-6079-43D2-B54F-50518D136075}" dt="2024-10-16T07:54:12.222" v="430" actId="113"/>
          <ac:spMkLst>
            <pc:docMk/>
            <pc:sldMk cId="250808240" sldId="2147138246"/>
            <ac:spMk id="55" creationId="{197E132C-BEDB-979D-5114-D26165968267}"/>
          </ac:spMkLst>
        </pc:spChg>
        <pc:spChg chg="mod">
          <ac:chgData name="Berger, Martin" userId="2dce5e24-1af4-4f49-bc50-80b59c8dc36b" providerId="ADAL" clId="{B1A8B41A-6079-43D2-B54F-50518D136075}" dt="2024-10-16T07:54:12.222" v="430" actId="113"/>
          <ac:spMkLst>
            <pc:docMk/>
            <pc:sldMk cId="250808240" sldId="2147138246"/>
            <ac:spMk id="56" creationId="{E3D646DB-C4CD-E95B-C991-FC561653A84D}"/>
          </ac:spMkLst>
        </pc:spChg>
        <pc:spChg chg="mod">
          <ac:chgData name="Berger, Martin" userId="2dce5e24-1af4-4f49-bc50-80b59c8dc36b" providerId="ADAL" clId="{B1A8B41A-6079-43D2-B54F-50518D136075}" dt="2024-10-16T07:54:12.222" v="430" actId="113"/>
          <ac:spMkLst>
            <pc:docMk/>
            <pc:sldMk cId="250808240" sldId="2147138246"/>
            <ac:spMk id="57" creationId="{92CA29C2-4E5B-4EB3-B528-7987B73F49A1}"/>
          </ac:spMkLst>
        </pc:spChg>
        <pc:spChg chg="mod">
          <ac:chgData name="Berger, Martin" userId="2dce5e24-1af4-4f49-bc50-80b59c8dc36b" providerId="ADAL" clId="{B1A8B41A-6079-43D2-B54F-50518D136075}" dt="2024-10-16T07:54:12.222" v="430" actId="113"/>
          <ac:spMkLst>
            <pc:docMk/>
            <pc:sldMk cId="250808240" sldId="2147138246"/>
            <ac:spMk id="58" creationId="{1EFBA58D-2CE4-576F-C3D6-E3794D91F86B}"/>
          </ac:spMkLst>
        </pc:spChg>
        <pc:spChg chg="mod">
          <ac:chgData name="Berger, Martin" userId="2dce5e24-1af4-4f49-bc50-80b59c8dc36b" providerId="ADAL" clId="{B1A8B41A-6079-43D2-B54F-50518D136075}" dt="2024-10-16T07:54:12.222" v="430" actId="113"/>
          <ac:spMkLst>
            <pc:docMk/>
            <pc:sldMk cId="250808240" sldId="2147138246"/>
            <ac:spMk id="59" creationId="{CC7CFC77-601E-300C-1AC0-6F2FB9C28044}"/>
          </ac:spMkLst>
        </pc:spChg>
        <pc:spChg chg="mod">
          <ac:chgData name="Berger, Martin" userId="2dce5e24-1af4-4f49-bc50-80b59c8dc36b" providerId="ADAL" clId="{B1A8B41A-6079-43D2-B54F-50518D136075}" dt="2024-10-16T07:54:12.222" v="430" actId="113"/>
          <ac:spMkLst>
            <pc:docMk/>
            <pc:sldMk cId="250808240" sldId="2147138246"/>
            <ac:spMk id="60" creationId="{614BA64E-F76F-4C86-FA7D-C518EB2D4ADB}"/>
          </ac:spMkLst>
        </pc:spChg>
        <pc:spChg chg="mod">
          <ac:chgData name="Berger, Martin" userId="2dce5e24-1af4-4f49-bc50-80b59c8dc36b" providerId="ADAL" clId="{B1A8B41A-6079-43D2-B54F-50518D136075}" dt="2024-10-16T07:54:12.222" v="430" actId="113"/>
          <ac:spMkLst>
            <pc:docMk/>
            <pc:sldMk cId="250808240" sldId="2147138246"/>
            <ac:spMk id="61" creationId="{9B90AD74-41AF-B5CC-89DE-7BCABD970F31}"/>
          </ac:spMkLst>
        </pc:spChg>
        <pc:spChg chg="mod">
          <ac:chgData name="Berger, Martin" userId="2dce5e24-1af4-4f49-bc50-80b59c8dc36b" providerId="ADAL" clId="{B1A8B41A-6079-43D2-B54F-50518D136075}" dt="2024-10-16T07:54:12.222" v="430" actId="113"/>
          <ac:spMkLst>
            <pc:docMk/>
            <pc:sldMk cId="250808240" sldId="2147138246"/>
            <ac:spMk id="62" creationId="{4EF30CDC-C11A-7179-5B8D-80FCED76595F}"/>
          </ac:spMkLst>
        </pc:spChg>
        <pc:spChg chg="mod">
          <ac:chgData name="Berger, Martin" userId="2dce5e24-1af4-4f49-bc50-80b59c8dc36b" providerId="ADAL" clId="{B1A8B41A-6079-43D2-B54F-50518D136075}" dt="2024-10-16T07:54:12.222" v="430" actId="113"/>
          <ac:spMkLst>
            <pc:docMk/>
            <pc:sldMk cId="250808240" sldId="2147138246"/>
            <ac:spMk id="63" creationId="{9DA485FC-CF3C-18D8-5B87-299702793C61}"/>
          </ac:spMkLst>
        </pc:spChg>
        <pc:spChg chg="mod">
          <ac:chgData name="Berger, Martin" userId="2dce5e24-1af4-4f49-bc50-80b59c8dc36b" providerId="ADAL" clId="{B1A8B41A-6079-43D2-B54F-50518D136075}" dt="2024-10-16T07:54:12.222" v="430" actId="113"/>
          <ac:spMkLst>
            <pc:docMk/>
            <pc:sldMk cId="250808240" sldId="2147138246"/>
            <ac:spMk id="64" creationId="{887EA3EB-49A9-204A-A2F6-5793C255F941}"/>
          </ac:spMkLst>
        </pc:spChg>
        <pc:spChg chg="mod">
          <ac:chgData name="Berger, Martin" userId="2dce5e24-1af4-4f49-bc50-80b59c8dc36b" providerId="ADAL" clId="{B1A8B41A-6079-43D2-B54F-50518D136075}" dt="2024-10-16T07:54:12.222" v="430" actId="113"/>
          <ac:spMkLst>
            <pc:docMk/>
            <pc:sldMk cId="250808240" sldId="2147138246"/>
            <ac:spMk id="65" creationId="{6EA8DA8E-BF14-152C-19F6-E246F894179C}"/>
          </ac:spMkLst>
        </pc:spChg>
        <pc:spChg chg="mod">
          <ac:chgData name="Berger, Martin" userId="2dce5e24-1af4-4f49-bc50-80b59c8dc36b" providerId="ADAL" clId="{B1A8B41A-6079-43D2-B54F-50518D136075}" dt="2024-10-16T07:54:12.222" v="430" actId="113"/>
          <ac:spMkLst>
            <pc:docMk/>
            <pc:sldMk cId="250808240" sldId="2147138246"/>
            <ac:spMk id="66" creationId="{842CAD43-F983-CDFC-C4CF-FE5696AE7679}"/>
          </ac:spMkLst>
        </pc:spChg>
        <pc:spChg chg="add mod">
          <ac:chgData name="Berger, Martin" userId="2dce5e24-1af4-4f49-bc50-80b59c8dc36b" providerId="ADAL" clId="{B1A8B41A-6079-43D2-B54F-50518D136075}" dt="2024-10-16T08:37:50.991" v="773" actId="1076"/>
          <ac:spMkLst>
            <pc:docMk/>
            <pc:sldMk cId="250808240" sldId="2147138246"/>
            <ac:spMk id="67" creationId="{69AFD728-2D3C-8052-3F0C-96A23AB2CD58}"/>
          </ac:spMkLst>
        </pc:spChg>
        <pc:spChg chg="add mod">
          <ac:chgData name="Berger, Martin" userId="2dce5e24-1af4-4f49-bc50-80b59c8dc36b" providerId="ADAL" clId="{B1A8B41A-6079-43D2-B54F-50518D136075}" dt="2024-10-16T08:37:50.991" v="773" actId="1076"/>
          <ac:spMkLst>
            <pc:docMk/>
            <pc:sldMk cId="250808240" sldId="2147138246"/>
            <ac:spMk id="68" creationId="{3832D5ED-D7A8-FBA4-76AA-5F6DBDD2A440}"/>
          </ac:spMkLst>
        </pc:spChg>
        <pc:spChg chg="add mod">
          <ac:chgData name="Berger, Martin" userId="2dce5e24-1af4-4f49-bc50-80b59c8dc36b" providerId="ADAL" clId="{B1A8B41A-6079-43D2-B54F-50518D136075}" dt="2024-10-16T08:37:50.991" v="773" actId="1076"/>
          <ac:spMkLst>
            <pc:docMk/>
            <pc:sldMk cId="250808240" sldId="2147138246"/>
            <ac:spMk id="69" creationId="{8A632B41-25C9-1D20-8CD1-E96DEC4C687D}"/>
          </ac:spMkLst>
        </pc:spChg>
        <pc:spChg chg="add mod">
          <ac:chgData name="Berger, Martin" userId="2dce5e24-1af4-4f49-bc50-80b59c8dc36b" providerId="ADAL" clId="{B1A8B41A-6079-43D2-B54F-50518D136075}" dt="2024-10-16T08:37:50.991" v="773" actId="1076"/>
          <ac:spMkLst>
            <pc:docMk/>
            <pc:sldMk cId="250808240" sldId="2147138246"/>
            <ac:spMk id="70" creationId="{FF17FC9D-8051-AFFF-9FA9-3DB06A7929E5}"/>
          </ac:spMkLst>
        </pc:spChg>
        <pc:spChg chg="mod">
          <ac:chgData name="Berger, Martin" userId="2dce5e24-1af4-4f49-bc50-80b59c8dc36b" providerId="ADAL" clId="{B1A8B41A-6079-43D2-B54F-50518D136075}" dt="2024-10-16T07:54:12.222" v="430" actId="113"/>
          <ac:spMkLst>
            <pc:docMk/>
            <pc:sldMk cId="250808240" sldId="2147138246"/>
            <ac:spMk id="74" creationId="{7EA0D943-BF47-6DBD-2184-89E6DFDEBE4F}"/>
          </ac:spMkLst>
        </pc:spChg>
        <pc:spChg chg="mod">
          <ac:chgData name="Berger, Martin" userId="2dce5e24-1af4-4f49-bc50-80b59c8dc36b" providerId="ADAL" clId="{B1A8B41A-6079-43D2-B54F-50518D136075}" dt="2024-10-16T07:54:12.222" v="430" actId="113"/>
          <ac:spMkLst>
            <pc:docMk/>
            <pc:sldMk cId="250808240" sldId="2147138246"/>
            <ac:spMk id="75" creationId="{E05D811E-4A23-B921-A7E6-10466FD887D2}"/>
          </ac:spMkLst>
        </pc:spChg>
        <pc:spChg chg="mod">
          <ac:chgData name="Berger, Martin" userId="2dce5e24-1af4-4f49-bc50-80b59c8dc36b" providerId="ADAL" clId="{B1A8B41A-6079-43D2-B54F-50518D136075}" dt="2024-10-16T07:54:12.222" v="430" actId="113"/>
          <ac:spMkLst>
            <pc:docMk/>
            <pc:sldMk cId="250808240" sldId="2147138246"/>
            <ac:spMk id="76" creationId="{538F122D-2629-71A4-2DC4-6EBA7E38995F}"/>
          </ac:spMkLst>
        </pc:spChg>
        <pc:spChg chg="mod">
          <ac:chgData name="Berger, Martin" userId="2dce5e24-1af4-4f49-bc50-80b59c8dc36b" providerId="ADAL" clId="{B1A8B41A-6079-43D2-B54F-50518D136075}" dt="2024-10-16T07:54:12.222" v="430" actId="113"/>
          <ac:spMkLst>
            <pc:docMk/>
            <pc:sldMk cId="250808240" sldId="2147138246"/>
            <ac:spMk id="77" creationId="{D32607DA-E6E0-B545-1FC6-1A9A8A657C05}"/>
          </ac:spMkLst>
        </pc:spChg>
        <pc:spChg chg="mod">
          <ac:chgData name="Berger, Martin" userId="2dce5e24-1af4-4f49-bc50-80b59c8dc36b" providerId="ADAL" clId="{B1A8B41A-6079-43D2-B54F-50518D136075}" dt="2024-10-16T07:54:12.222" v="430" actId="113"/>
          <ac:spMkLst>
            <pc:docMk/>
            <pc:sldMk cId="250808240" sldId="2147138246"/>
            <ac:spMk id="78" creationId="{90D67308-7DCB-CDF8-892F-18270A3B4E4D}"/>
          </ac:spMkLst>
        </pc:spChg>
        <pc:spChg chg="mod">
          <ac:chgData name="Berger, Martin" userId="2dce5e24-1af4-4f49-bc50-80b59c8dc36b" providerId="ADAL" clId="{B1A8B41A-6079-43D2-B54F-50518D136075}" dt="2024-10-16T07:54:12.222" v="430" actId="113"/>
          <ac:spMkLst>
            <pc:docMk/>
            <pc:sldMk cId="250808240" sldId="2147138246"/>
            <ac:spMk id="79" creationId="{DB665001-5D2D-DE72-F989-BBFD4A1ADF17}"/>
          </ac:spMkLst>
        </pc:spChg>
        <pc:spChg chg="mod">
          <ac:chgData name="Berger, Martin" userId="2dce5e24-1af4-4f49-bc50-80b59c8dc36b" providerId="ADAL" clId="{B1A8B41A-6079-43D2-B54F-50518D136075}" dt="2024-10-16T07:54:12.222" v="430" actId="113"/>
          <ac:spMkLst>
            <pc:docMk/>
            <pc:sldMk cId="250808240" sldId="2147138246"/>
            <ac:spMk id="80" creationId="{FB722E2F-89C6-A6D9-B837-57CD03B7B058}"/>
          </ac:spMkLst>
        </pc:spChg>
        <pc:spChg chg="mod">
          <ac:chgData name="Berger, Martin" userId="2dce5e24-1af4-4f49-bc50-80b59c8dc36b" providerId="ADAL" clId="{B1A8B41A-6079-43D2-B54F-50518D136075}" dt="2024-10-16T07:54:12.222" v="430" actId="113"/>
          <ac:spMkLst>
            <pc:docMk/>
            <pc:sldMk cId="250808240" sldId="2147138246"/>
            <ac:spMk id="81" creationId="{7AEF0F01-A544-9951-1168-4D0D94E39210}"/>
          </ac:spMkLst>
        </pc:spChg>
        <pc:spChg chg="mod">
          <ac:chgData name="Berger, Martin" userId="2dce5e24-1af4-4f49-bc50-80b59c8dc36b" providerId="ADAL" clId="{B1A8B41A-6079-43D2-B54F-50518D136075}" dt="2024-10-16T07:54:12.222" v="430" actId="113"/>
          <ac:spMkLst>
            <pc:docMk/>
            <pc:sldMk cId="250808240" sldId="2147138246"/>
            <ac:spMk id="82" creationId="{225AD25D-6313-32DF-61B2-8E2841386D51}"/>
          </ac:spMkLst>
        </pc:spChg>
        <pc:spChg chg="mod">
          <ac:chgData name="Berger, Martin" userId="2dce5e24-1af4-4f49-bc50-80b59c8dc36b" providerId="ADAL" clId="{B1A8B41A-6079-43D2-B54F-50518D136075}" dt="2024-10-16T07:54:12.222" v="430" actId="113"/>
          <ac:spMkLst>
            <pc:docMk/>
            <pc:sldMk cId="250808240" sldId="2147138246"/>
            <ac:spMk id="83" creationId="{42E4A773-36CB-E6F4-5FC3-88DF88B6AD68}"/>
          </ac:spMkLst>
        </pc:spChg>
        <pc:spChg chg="mod">
          <ac:chgData name="Berger, Martin" userId="2dce5e24-1af4-4f49-bc50-80b59c8dc36b" providerId="ADAL" clId="{B1A8B41A-6079-43D2-B54F-50518D136075}" dt="2024-10-16T07:54:12.222" v="430" actId="113"/>
          <ac:spMkLst>
            <pc:docMk/>
            <pc:sldMk cId="250808240" sldId="2147138246"/>
            <ac:spMk id="84" creationId="{C2EC9CBD-705A-3011-6B63-A804D9FC1B78}"/>
          </ac:spMkLst>
        </pc:spChg>
        <pc:spChg chg="mod">
          <ac:chgData name="Berger, Martin" userId="2dce5e24-1af4-4f49-bc50-80b59c8dc36b" providerId="ADAL" clId="{B1A8B41A-6079-43D2-B54F-50518D136075}" dt="2024-10-16T07:54:12.222" v="430" actId="113"/>
          <ac:spMkLst>
            <pc:docMk/>
            <pc:sldMk cId="250808240" sldId="2147138246"/>
            <ac:spMk id="85" creationId="{D5AE846D-269D-7BD7-FAA5-B4F9445E623A}"/>
          </ac:spMkLst>
        </pc:spChg>
        <pc:spChg chg="mod">
          <ac:chgData name="Berger, Martin" userId="2dce5e24-1af4-4f49-bc50-80b59c8dc36b" providerId="ADAL" clId="{B1A8B41A-6079-43D2-B54F-50518D136075}" dt="2024-10-16T07:54:12.222" v="430" actId="113"/>
          <ac:spMkLst>
            <pc:docMk/>
            <pc:sldMk cId="250808240" sldId="2147138246"/>
            <ac:spMk id="86" creationId="{D3FE3B29-80C2-7C3B-8548-EB11331C9092}"/>
          </ac:spMkLst>
        </pc:spChg>
        <pc:spChg chg="mod">
          <ac:chgData name="Berger, Martin" userId="2dce5e24-1af4-4f49-bc50-80b59c8dc36b" providerId="ADAL" clId="{B1A8B41A-6079-43D2-B54F-50518D136075}" dt="2024-10-16T07:54:12.222" v="430" actId="113"/>
          <ac:spMkLst>
            <pc:docMk/>
            <pc:sldMk cId="250808240" sldId="2147138246"/>
            <ac:spMk id="87" creationId="{4D143731-241C-E0E7-42A1-1DE37DBFF0EC}"/>
          </ac:spMkLst>
        </pc:spChg>
        <pc:spChg chg="mod">
          <ac:chgData name="Berger, Martin" userId="2dce5e24-1af4-4f49-bc50-80b59c8dc36b" providerId="ADAL" clId="{B1A8B41A-6079-43D2-B54F-50518D136075}" dt="2024-10-16T07:54:12.222" v="430" actId="113"/>
          <ac:spMkLst>
            <pc:docMk/>
            <pc:sldMk cId="250808240" sldId="2147138246"/>
            <ac:spMk id="88" creationId="{5938534D-055B-5CF6-E8E2-80909315A10E}"/>
          </ac:spMkLst>
        </pc:spChg>
        <pc:spChg chg="mod">
          <ac:chgData name="Berger, Martin" userId="2dce5e24-1af4-4f49-bc50-80b59c8dc36b" providerId="ADAL" clId="{B1A8B41A-6079-43D2-B54F-50518D136075}" dt="2024-10-16T07:54:12.222" v="430" actId="113"/>
          <ac:spMkLst>
            <pc:docMk/>
            <pc:sldMk cId="250808240" sldId="2147138246"/>
            <ac:spMk id="89" creationId="{326BB073-35C2-98E6-0ABB-08744B80FC25}"/>
          </ac:spMkLst>
        </pc:spChg>
        <pc:spChg chg="mod">
          <ac:chgData name="Berger, Martin" userId="2dce5e24-1af4-4f49-bc50-80b59c8dc36b" providerId="ADAL" clId="{B1A8B41A-6079-43D2-B54F-50518D136075}" dt="2024-10-16T07:54:12.222" v="430" actId="113"/>
          <ac:spMkLst>
            <pc:docMk/>
            <pc:sldMk cId="250808240" sldId="2147138246"/>
            <ac:spMk id="90" creationId="{C624DAF3-2520-2DD9-6688-3D3426248D95}"/>
          </ac:spMkLst>
        </pc:spChg>
        <pc:spChg chg="mod">
          <ac:chgData name="Berger, Martin" userId="2dce5e24-1af4-4f49-bc50-80b59c8dc36b" providerId="ADAL" clId="{B1A8B41A-6079-43D2-B54F-50518D136075}" dt="2024-10-16T07:54:12.222" v="430" actId="113"/>
          <ac:spMkLst>
            <pc:docMk/>
            <pc:sldMk cId="250808240" sldId="2147138246"/>
            <ac:spMk id="91" creationId="{CA1117AE-0A30-59A6-51A0-BAA0793877A9}"/>
          </ac:spMkLst>
        </pc:spChg>
        <pc:spChg chg="mod">
          <ac:chgData name="Berger, Martin" userId="2dce5e24-1af4-4f49-bc50-80b59c8dc36b" providerId="ADAL" clId="{B1A8B41A-6079-43D2-B54F-50518D136075}" dt="2024-10-16T07:54:12.222" v="430" actId="113"/>
          <ac:spMkLst>
            <pc:docMk/>
            <pc:sldMk cId="250808240" sldId="2147138246"/>
            <ac:spMk id="92" creationId="{09926586-C6F9-9E5A-B0FC-E1852453BBA0}"/>
          </ac:spMkLst>
        </pc:spChg>
        <pc:spChg chg="mod">
          <ac:chgData name="Berger, Martin" userId="2dce5e24-1af4-4f49-bc50-80b59c8dc36b" providerId="ADAL" clId="{B1A8B41A-6079-43D2-B54F-50518D136075}" dt="2024-10-16T07:54:12.222" v="430" actId="113"/>
          <ac:spMkLst>
            <pc:docMk/>
            <pc:sldMk cId="250808240" sldId="2147138246"/>
            <ac:spMk id="93" creationId="{B06083C6-3A7B-4418-0442-D7EFC23DB330}"/>
          </ac:spMkLst>
        </pc:spChg>
        <pc:spChg chg="mod">
          <ac:chgData name="Berger, Martin" userId="2dce5e24-1af4-4f49-bc50-80b59c8dc36b" providerId="ADAL" clId="{B1A8B41A-6079-43D2-B54F-50518D136075}" dt="2024-10-16T07:54:12.222" v="430" actId="113"/>
          <ac:spMkLst>
            <pc:docMk/>
            <pc:sldMk cId="250808240" sldId="2147138246"/>
            <ac:spMk id="94" creationId="{B2C8A712-B262-F29B-8109-0791AE195C20}"/>
          </ac:spMkLst>
        </pc:spChg>
        <pc:spChg chg="mod">
          <ac:chgData name="Berger, Martin" userId="2dce5e24-1af4-4f49-bc50-80b59c8dc36b" providerId="ADAL" clId="{B1A8B41A-6079-43D2-B54F-50518D136075}" dt="2024-10-16T07:54:12.222" v="430" actId="113"/>
          <ac:spMkLst>
            <pc:docMk/>
            <pc:sldMk cId="250808240" sldId="2147138246"/>
            <ac:spMk id="95" creationId="{E632E951-CACC-A311-151F-98B2430FDF21}"/>
          </ac:spMkLst>
        </pc:spChg>
        <pc:spChg chg="mod">
          <ac:chgData name="Berger, Martin" userId="2dce5e24-1af4-4f49-bc50-80b59c8dc36b" providerId="ADAL" clId="{B1A8B41A-6079-43D2-B54F-50518D136075}" dt="2024-10-16T07:54:12.222" v="430" actId="113"/>
          <ac:spMkLst>
            <pc:docMk/>
            <pc:sldMk cId="250808240" sldId="2147138246"/>
            <ac:spMk id="96" creationId="{166CD9E7-6099-F5A4-22D4-BE267346F08F}"/>
          </ac:spMkLst>
        </pc:spChg>
        <pc:spChg chg="add mod">
          <ac:chgData name="Berger, Martin" userId="2dce5e24-1af4-4f49-bc50-80b59c8dc36b" providerId="ADAL" clId="{B1A8B41A-6079-43D2-B54F-50518D136075}" dt="2024-10-16T08:37:50.991" v="773" actId="1076"/>
          <ac:spMkLst>
            <pc:docMk/>
            <pc:sldMk cId="250808240" sldId="2147138246"/>
            <ac:spMk id="97" creationId="{21BB70BB-A9A7-D17F-F9A8-2FFCAB7AF4CB}"/>
          </ac:spMkLst>
        </pc:spChg>
        <pc:spChg chg="add mod">
          <ac:chgData name="Berger, Martin" userId="2dce5e24-1af4-4f49-bc50-80b59c8dc36b" providerId="ADAL" clId="{B1A8B41A-6079-43D2-B54F-50518D136075}" dt="2024-10-16T08:40:45.876" v="909" actId="20577"/>
          <ac:spMkLst>
            <pc:docMk/>
            <pc:sldMk cId="250808240" sldId="2147138246"/>
            <ac:spMk id="99" creationId="{4D427D9D-B500-2C5D-7549-22BAA3745019}"/>
          </ac:spMkLst>
        </pc:spChg>
        <pc:spChg chg="add mod">
          <ac:chgData name="Berger, Martin" userId="2dce5e24-1af4-4f49-bc50-80b59c8dc36b" providerId="ADAL" clId="{B1A8B41A-6079-43D2-B54F-50518D136075}" dt="2024-10-16T08:40:56.609" v="934" actId="1076"/>
          <ac:spMkLst>
            <pc:docMk/>
            <pc:sldMk cId="250808240" sldId="2147138246"/>
            <ac:spMk id="100" creationId="{0B4B1873-0018-5117-87C3-70826441CB25}"/>
          </ac:spMkLst>
        </pc:spChg>
        <pc:spChg chg="add mod">
          <ac:chgData name="Berger, Martin" userId="2dce5e24-1af4-4f49-bc50-80b59c8dc36b" providerId="ADAL" clId="{B1A8B41A-6079-43D2-B54F-50518D136075}" dt="2024-10-16T08:41:28.686" v="950" actId="1076"/>
          <ac:spMkLst>
            <pc:docMk/>
            <pc:sldMk cId="250808240" sldId="2147138246"/>
            <ac:spMk id="101" creationId="{9DA3CAC0-C770-8B4E-D557-AB4D7C2024C5}"/>
          </ac:spMkLst>
        </pc:spChg>
        <pc:spChg chg="mod">
          <ac:chgData name="Berger, Martin" userId="2dce5e24-1af4-4f49-bc50-80b59c8dc36b" providerId="ADAL" clId="{B1A8B41A-6079-43D2-B54F-50518D136075}" dt="2024-10-16T07:54:12.222" v="430" actId="113"/>
          <ac:spMkLst>
            <pc:docMk/>
            <pc:sldMk cId="250808240" sldId="2147138246"/>
            <ac:spMk id="106" creationId="{39041F08-1084-09CC-1BD5-A44BC08F2642}"/>
          </ac:spMkLst>
        </pc:spChg>
        <pc:spChg chg="mod">
          <ac:chgData name="Berger, Martin" userId="2dce5e24-1af4-4f49-bc50-80b59c8dc36b" providerId="ADAL" clId="{B1A8B41A-6079-43D2-B54F-50518D136075}" dt="2024-10-16T07:54:12.222" v="430" actId="113"/>
          <ac:spMkLst>
            <pc:docMk/>
            <pc:sldMk cId="250808240" sldId="2147138246"/>
            <ac:spMk id="107" creationId="{344ABE48-E78C-1941-B0A9-6EDB28F8A2A8}"/>
          </ac:spMkLst>
        </pc:spChg>
        <pc:spChg chg="mod">
          <ac:chgData name="Berger, Martin" userId="2dce5e24-1af4-4f49-bc50-80b59c8dc36b" providerId="ADAL" clId="{B1A8B41A-6079-43D2-B54F-50518D136075}" dt="2024-10-16T07:54:12.222" v="430" actId="113"/>
          <ac:spMkLst>
            <pc:docMk/>
            <pc:sldMk cId="250808240" sldId="2147138246"/>
            <ac:spMk id="108" creationId="{CD403BB9-0C16-5C2F-94EB-79B059C7656C}"/>
          </ac:spMkLst>
        </pc:spChg>
        <pc:spChg chg="mod">
          <ac:chgData name="Berger, Martin" userId="2dce5e24-1af4-4f49-bc50-80b59c8dc36b" providerId="ADAL" clId="{B1A8B41A-6079-43D2-B54F-50518D136075}" dt="2024-10-16T07:54:12.222" v="430" actId="113"/>
          <ac:spMkLst>
            <pc:docMk/>
            <pc:sldMk cId="250808240" sldId="2147138246"/>
            <ac:spMk id="109" creationId="{6886C961-93DD-E500-510F-4CB2DA60AAB4}"/>
          </ac:spMkLst>
        </pc:spChg>
        <pc:spChg chg="mod">
          <ac:chgData name="Berger, Martin" userId="2dce5e24-1af4-4f49-bc50-80b59c8dc36b" providerId="ADAL" clId="{B1A8B41A-6079-43D2-B54F-50518D136075}" dt="2024-10-16T07:54:12.222" v="430" actId="113"/>
          <ac:spMkLst>
            <pc:docMk/>
            <pc:sldMk cId="250808240" sldId="2147138246"/>
            <ac:spMk id="110" creationId="{44EFA7C8-F573-7D29-A6AA-CC09B5447B5C}"/>
          </ac:spMkLst>
        </pc:spChg>
        <pc:spChg chg="mod">
          <ac:chgData name="Berger, Martin" userId="2dce5e24-1af4-4f49-bc50-80b59c8dc36b" providerId="ADAL" clId="{B1A8B41A-6079-43D2-B54F-50518D136075}" dt="2024-10-16T07:54:12.222" v="430" actId="113"/>
          <ac:spMkLst>
            <pc:docMk/>
            <pc:sldMk cId="250808240" sldId="2147138246"/>
            <ac:spMk id="111" creationId="{6F8B4784-ED4B-0C6D-5F0E-ECAEF60737FE}"/>
          </ac:spMkLst>
        </pc:spChg>
        <pc:spChg chg="mod">
          <ac:chgData name="Berger, Martin" userId="2dce5e24-1af4-4f49-bc50-80b59c8dc36b" providerId="ADAL" clId="{B1A8B41A-6079-43D2-B54F-50518D136075}" dt="2024-10-16T07:54:12.222" v="430" actId="113"/>
          <ac:spMkLst>
            <pc:docMk/>
            <pc:sldMk cId="250808240" sldId="2147138246"/>
            <ac:spMk id="112" creationId="{0DC35247-12C8-33FE-5FD0-18FC82686AE7}"/>
          </ac:spMkLst>
        </pc:spChg>
        <pc:spChg chg="mod">
          <ac:chgData name="Berger, Martin" userId="2dce5e24-1af4-4f49-bc50-80b59c8dc36b" providerId="ADAL" clId="{B1A8B41A-6079-43D2-B54F-50518D136075}" dt="2024-10-16T07:54:12.222" v="430" actId="113"/>
          <ac:spMkLst>
            <pc:docMk/>
            <pc:sldMk cId="250808240" sldId="2147138246"/>
            <ac:spMk id="113" creationId="{31CA1E21-D98E-1A4E-74C4-B693246139C0}"/>
          </ac:spMkLst>
        </pc:spChg>
        <pc:spChg chg="mod">
          <ac:chgData name="Berger, Martin" userId="2dce5e24-1af4-4f49-bc50-80b59c8dc36b" providerId="ADAL" clId="{B1A8B41A-6079-43D2-B54F-50518D136075}" dt="2024-10-16T07:54:12.222" v="430" actId="113"/>
          <ac:spMkLst>
            <pc:docMk/>
            <pc:sldMk cId="250808240" sldId="2147138246"/>
            <ac:spMk id="114" creationId="{4157D19E-B9F8-5A38-89F3-C9BCBCE409EE}"/>
          </ac:spMkLst>
        </pc:spChg>
        <pc:spChg chg="mod">
          <ac:chgData name="Berger, Martin" userId="2dce5e24-1af4-4f49-bc50-80b59c8dc36b" providerId="ADAL" clId="{B1A8B41A-6079-43D2-B54F-50518D136075}" dt="2024-10-16T07:54:12.222" v="430" actId="113"/>
          <ac:spMkLst>
            <pc:docMk/>
            <pc:sldMk cId="250808240" sldId="2147138246"/>
            <ac:spMk id="118" creationId="{9F197713-1C0F-A991-7C87-8A57A5A2B84B}"/>
          </ac:spMkLst>
        </pc:spChg>
        <pc:spChg chg="mod">
          <ac:chgData name="Berger, Martin" userId="2dce5e24-1af4-4f49-bc50-80b59c8dc36b" providerId="ADAL" clId="{B1A8B41A-6079-43D2-B54F-50518D136075}" dt="2024-10-16T07:54:12.222" v="430" actId="113"/>
          <ac:spMkLst>
            <pc:docMk/>
            <pc:sldMk cId="250808240" sldId="2147138246"/>
            <ac:spMk id="119" creationId="{34AAF0FC-D1BA-792D-A9E5-5FF009EB19A0}"/>
          </ac:spMkLst>
        </pc:spChg>
        <pc:spChg chg="mod">
          <ac:chgData name="Berger, Martin" userId="2dce5e24-1af4-4f49-bc50-80b59c8dc36b" providerId="ADAL" clId="{B1A8B41A-6079-43D2-B54F-50518D136075}" dt="2024-10-16T07:54:12.222" v="430" actId="113"/>
          <ac:spMkLst>
            <pc:docMk/>
            <pc:sldMk cId="250808240" sldId="2147138246"/>
            <ac:spMk id="120" creationId="{68362F5B-82AD-3961-5161-9129CDE9AA76}"/>
          </ac:spMkLst>
        </pc:spChg>
        <pc:spChg chg="mod">
          <ac:chgData name="Berger, Martin" userId="2dce5e24-1af4-4f49-bc50-80b59c8dc36b" providerId="ADAL" clId="{B1A8B41A-6079-43D2-B54F-50518D136075}" dt="2024-10-16T07:54:12.222" v="430" actId="113"/>
          <ac:spMkLst>
            <pc:docMk/>
            <pc:sldMk cId="250808240" sldId="2147138246"/>
            <ac:spMk id="121" creationId="{50AB0070-B5F3-3C75-C53F-3C21980E80CA}"/>
          </ac:spMkLst>
        </pc:spChg>
        <pc:spChg chg="mod">
          <ac:chgData name="Berger, Martin" userId="2dce5e24-1af4-4f49-bc50-80b59c8dc36b" providerId="ADAL" clId="{B1A8B41A-6079-43D2-B54F-50518D136075}" dt="2024-10-16T07:54:12.222" v="430" actId="113"/>
          <ac:spMkLst>
            <pc:docMk/>
            <pc:sldMk cId="250808240" sldId="2147138246"/>
            <ac:spMk id="122" creationId="{ABD86339-6C7A-078F-56A1-26E9AC1B4D8C}"/>
          </ac:spMkLst>
        </pc:spChg>
        <pc:spChg chg="mod">
          <ac:chgData name="Berger, Martin" userId="2dce5e24-1af4-4f49-bc50-80b59c8dc36b" providerId="ADAL" clId="{B1A8B41A-6079-43D2-B54F-50518D136075}" dt="2024-10-16T07:54:12.222" v="430" actId="113"/>
          <ac:spMkLst>
            <pc:docMk/>
            <pc:sldMk cId="250808240" sldId="2147138246"/>
            <ac:spMk id="123" creationId="{B3E9F362-2EC0-395C-F87A-FB9468E7B595}"/>
          </ac:spMkLst>
        </pc:spChg>
        <pc:spChg chg="mod">
          <ac:chgData name="Berger, Martin" userId="2dce5e24-1af4-4f49-bc50-80b59c8dc36b" providerId="ADAL" clId="{B1A8B41A-6079-43D2-B54F-50518D136075}" dt="2024-10-16T07:54:12.222" v="430" actId="113"/>
          <ac:spMkLst>
            <pc:docMk/>
            <pc:sldMk cId="250808240" sldId="2147138246"/>
            <ac:spMk id="124" creationId="{FD55A831-FF36-2057-5D68-C7538A984447}"/>
          </ac:spMkLst>
        </pc:spChg>
        <pc:spChg chg="mod">
          <ac:chgData name="Berger, Martin" userId="2dce5e24-1af4-4f49-bc50-80b59c8dc36b" providerId="ADAL" clId="{B1A8B41A-6079-43D2-B54F-50518D136075}" dt="2024-10-16T07:54:12.222" v="430" actId="113"/>
          <ac:spMkLst>
            <pc:docMk/>
            <pc:sldMk cId="250808240" sldId="2147138246"/>
            <ac:spMk id="125" creationId="{7257A245-F36E-AE33-0D27-9250BD63FBE9}"/>
          </ac:spMkLst>
        </pc:spChg>
        <pc:spChg chg="mod">
          <ac:chgData name="Berger, Martin" userId="2dce5e24-1af4-4f49-bc50-80b59c8dc36b" providerId="ADAL" clId="{B1A8B41A-6079-43D2-B54F-50518D136075}" dt="2024-10-16T07:54:12.222" v="430" actId="113"/>
          <ac:spMkLst>
            <pc:docMk/>
            <pc:sldMk cId="250808240" sldId="2147138246"/>
            <ac:spMk id="126" creationId="{591F992F-AAFD-0DD7-B214-8F0A0B32690E}"/>
          </ac:spMkLst>
        </pc:spChg>
        <pc:spChg chg="mod">
          <ac:chgData name="Berger, Martin" userId="2dce5e24-1af4-4f49-bc50-80b59c8dc36b" providerId="ADAL" clId="{B1A8B41A-6079-43D2-B54F-50518D136075}" dt="2024-10-16T07:54:12.222" v="430" actId="113"/>
          <ac:spMkLst>
            <pc:docMk/>
            <pc:sldMk cId="250808240" sldId="2147138246"/>
            <ac:spMk id="127" creationId="{EC70A01F-4B36-378D-7088-55DAE55F3825}"/>
          </ac:spMkLst>
        </pc:spChg>
        <pc:spChg chg="mod">
          <ac:chgData name="Berger, Martin" userId="2dce5e24-1af4-4f49-bc50-80b59c8dc36b" providerId="ADAL" clId="{B1A8B41A-6079-43D2-B54F-50518D136075}" dt="2024-10-16T07:54:12.222" v="430" actId="113"/>
          <ac:spMkLst>
            <pc:docMk/>
            <pc:sldMk cId="250808240" sldId="2147138246"/>
            <ac:spMk id="128" creationId="{EB98B30B-42B0-AC85-8865-18DF7A3F8D52}"/>
          </ac:spMkLst>
        </pc:spChg>
        <pc:spChg chg="mod">
          <ac:chgData name="Berger, Martin" userId="2dce5e24-1af4-4f49-bc50-80b59c8dc36b" providerId="ADAL" clId="{B1A8B41A-6079-43D2-B54F-50518D136075}" dt="2024-10-16T07:54:12.222" v="430" actId="113"/>
          <ac:spMkLst>
            <pc:docMk/>
            <pc:sldMk cId="250808240" sldId="2147138246"/>
            <ac:spMk id="129" creationId="{78ECF331-09FB-7AE4-ECEE-470FF9C55C03}"/>
          </ac:spMkLst>
        </pc:spChg>
        <pc:spChg chg="mod">
          <ac:chgData name="Berger, Martin" userId="2dce5e24-1af4-4f49-bc50-80b59c8dc36b" providerId="ADAL" clId="{B1A8B41A-6079-43D2-B54F-50518D136075}" dt="2024-10-16T07:54:12.222" v="430" actId="113"/>
          <ac:spMkLst>
            <pc:docMk/>
            <pc:sldMk cId="250808240" sldId="2147138246"/>
            <ac:spMk id="130" creationId="{8A98F9FA-DAFC-F18A-7086-5A8B3F02DA9D}"/>
          </ac:spMkLst>
        </pc:spChg>
        <pc:spChg chg="mod">
          <ac:chgData name="Berger, Martin" userId="2dce5e24-1af4-4f49-bc50-80b59c8dc36b" providerId="ADAL" clId="{B1A8B41A-6079-43D2-B54F-50518D136075}" dt="2024-10-16T07:54:12.222" v="430" actId="113"/>
          <ac:spMkLst>
            <pc:docMk/>
            <pc:sldMk cId="250808240" sldId="2147138246"/>
            <ac:spMk id="131" creationId="{DEA8B64B-8BC4-F070-6A9F-DABC75D5814C}"/>
          </ac:spMkLst>
        </pc:spChg>
        <pc:spChg chg="mod">
          <ac:chgData name="Berger, Martin" userId="2dce5e24-1af4-4f49-bc50-80b59c8dc36b" providerId="ADAL" clId="{B1A8B41A-6079-43D2-B54F-50518D136075}" dt="2024-10-16T07:54:12.222" v="430" actId="113"/>
          <ac:spMkLst>
            <pc:docMk/>
            <pc:sldMk cId="250808240" sldId="2147138246"/>
            <ac:spMk id="132" creationId="{7F1D64FF-7E0E-5AF7-5FED-92D3F23A25D4}"/>
          </ac:spMkLst>
        </pc:spChg>
        <pc:spChg chg="mod">
          <ac:chgData name="Berger, Martin" userId="2dce5e24-1af4-4f49-bc50-80b59c8dc36b" providerId="ADAL" clId="{B1A8B41A-6079-43D2-B54F-50518D136075}" dt="2024-10-16T07:54:12.222" v="430" actId="113"/>
          <ac:spMkLst>
            <pc:docMk/>
            <pc:sldMk cId="250808240" sldId="2147138246"/>
            <ac:spMk id="133" creationId="{4B9C8349-684E-8489-313A-4D6B010281BD}"/>
          </ac:spMkLst>
        </pc:spChg>
        <pc:spChg chg="mod">
          <ac:chgData name="Berger, Martin" userId="2dce5e24-1af4-4f49-bc50-80b59c8dc36b" providerId="ADAL" clId="{B1A8B41A-6079-43D2-B54F-50518D136075}" dt="2024-10-16T07:54:12.222" v="430" actId="113"/>
          <ac:spMkLst>
            <pc:docMk/>
            <pc:sldMk cId="250808240" sldId="2147138246"/>
            <ac:spMk id="134" creationId="{66E56AC5-E7AB-8CAD-1465-DCE86B7386AA}"/>
          </ac:spMkLst>
        </pc:spChg>
        <pc:spChg chg="mod">
          <ac:chgData name="Berger, Martin" userId="2dce5e24-1af4-4f49-bc50-80b59c8dc36b" providerId="ADAL" clId="{B1A8B41A-6079-43D2-B54F-50518D136075}" dt="2024-10-16T07:54:12.222" v="430" actId="113"/>
          <ac:spMkLst>
            <pc:docMk/>
            <pc:sldMk cId="250808240" sldId="2147138246"/>
            <ac:spMk id="135" creationId="{8616B665-2E7B-8DD8-DF9B-C8F4B5AA43AC}"/>
          </ac:spMkLst>
        </pc:spChg>
        <pc:spChg chg="mod">
          <ac:chgData name="Berger, Martin" userId="2dce5e24-1af4-4f49-bc50-80b59c8dc36b" providerId="ADAL" clId="{B1A8B41A-6079-43D2-B54F-50518D136075}" dt="2024-10-16T07:54:12.222" v="430" actId="113"/>
          <ac:spMkLst>
            <pc:docMk/>
            <pc:sldMk cId="250808240" sldId="2147138246"/>
            <ac:spMk id="136" creationId="{65225642-E1AA-0809-F37A-BE0AEC773653}"/>
          </ac:spMkLst>
        </pc:spChg>
        <pc:spChg chg="mod">
          <ac:chgData name="Berger, Martin" userId="2dce5e24-1af4-4f49-bc50-80b59c8dc36b" providerId="ADAL" clId="{B1A8B41A-6079-43D2-B54F-50518D136075}" dt="2024-10-16T07:54:12.222" v="430" actId="113"/>
          <ac:spMkLst>
            <pc:docMk/>
            <pc:sldMk cId="250808240" sldId="2147138246"/>
            <ac:spMk id="137" creationId="{A2C3E5EA-77B3-1CA6-0499-28CC2D33E090}"/>
          </ac:spMkLst>
        </pc:spChg>
        <pc:spChg chg="mod">
          <ac:chgData name="Berger, Martin" userId="2dce5e24-1af4-4f49-bc50-80b59c8dc36b" providerId="ADAL" clId="{B1A8B41A-6079-43D2-B54F-50518D136075}" dt="2024-10-16T07:54:12.222" v="430" actId="113"/>
          <ac:spMkLst>
            <pc:docMk/>
            <pc:sldMk cId="250808240" sldId="2147138246"/>
            <ac:spMk id="138" creationId="{83DAEE35-3EE9-6EB8-CB3D-5C3831DCDF0C}"/>
          </ac:spMkLst>
        </pc:spChg>
        <pc:spChg chg="mod">
          <ac:chgData name="Berger, Martin" userId="2dce5e24-1af4-4f49-bc50-80b59c8dc36b" providerId="ADAL" clId="{B1A8B41A-6079-43D2-B54F-50518D136075}" dt="2024-10-16T07:54:12.222" v="430" actId="113"/>
          <ac:spMkLst>
            <pc:docMk/>
            <pc:sldMk cId="250808240" sldId="2147138246"/>
            <ac:spMk id="139" creationId="{33DC4330-8FDF-3948-1597-B4BB17BA30F4}"/>
          </ac:spMkLst>
        </pc:spChg>
        <pc:spChg chg="mod">
          <ac:chgData name="Berger, Martin" userId="2dce5e24-1af4-4f49-bc50-80b59c8dc36b" providerId="ADAL" clId="{B1A8B41A-6079-43D2-B54F-50518D136075}" dt="2024-10-16T07:54:12.222" v="430" actId="113"/>
          <ac:spMkLst>
            <pc:docMk/>
            <pc:sldMk cId="250808240" sldId="2147138246"/>
            <ac:spMk id="140" creationId="{1826E7BA-F81E-DACF-0D11-CD1B10150E96}"/>
          </ac:spMkLst>
        </pc:spChg>
        <pc:spChg chg="add mod">
          <ac:chgData name="Berger, Martin" userId="2dce5e24-1af4-4f49-bc50-80b59c8dc36b" providerId="ADAL" clId="{B1A8B41A-6079-43D2-B54F-50518D136075}" dt="2024-10-16T08:39:59.279" v="855" actId="1076"/>
          <ac:spMkLst>
            <pc:docMk/>
            <pc:sldMk cId="250808240" sldId="2147138246"/>
            <ac:spMk id="142" creationId="{925D1C3E-85CE-946A-EBD1-F364EA2687EF}"/>
          </ac:spMkLst>
        </pc:spChg>
        <pc:spChg chg="add mod">
          <ac:chgData name="Berger, Martin" userId="2dce5e24-1af4-4f49-bc50-80b59c8dc36b" providerId="ADAL" clId="{B1A8B41A-6079-43D2-B54F-50518D136075}" dt="2024-10-16T08:41:20.600" v="948" actId="1076"/>
          <ac:spMkLst>
            <pc:docMk/>
            <pc:sldMk cId="250808240" sldId="2147138246"/>
            <ac:spMk id="144" creationId="{3181312F-974C-4315-4073-B4A26ECFE534}"/>
          </ac:spMkLst>
        </pc:spChg>
        <pc:spChg chg="add mod">
          <ac:chgData name="Berger, Martin" userId="2dce5e24-1af4-4f49-bc50-80b59c8dc36b" providerId="ADAL" clId="{B1A8B41A-6079-43D2-B54F-50518D136075}" dt="2024-10-16T08:41:23.190" v="949" actId="1076"/>
          <ac:spMkLst>
            <pc:docMk/>
            <pc:sldMk cId="250808240" sldId="2147138246"/>
            <ac:spMk id="145" creationId="{DF2A931A-9329-4924-0FB8-0DF19DA99925}"/>
          </ac:spMkLst>
        </pc:spChg>
        <pc:spChg chg="add del mod">
          <ac:chgData name="Berger, Martin" userId="2dce5e24-1af4-4f49-bc50-80b59c8dc36b" providerId="ADAL" clId="{B1A8B41A-6079-43D2-B54F-50518D136075}" dt="2024-10-16T07:51:47.757" v="408" actId="478"/>
          <ac:spMkLst>
            <pc:docMk/>
            <pc:sldMk cId="250808240" sldId="2147138246"/>
            <ac:spMk id="146" creationId="{B4125645-4093-2267-7B25-B62140677128}"/>
          </ac:spMkLst>
        </pc:spChg>
        <pc:spChg chg="add del mod">
          <ac:chgData name="Berger, Martin" userId="2dce5e24-1af4-4f49-bc50-80b59c8dc36b" providerId="ADAL" clId="{B1A8B41A-6079-43D2-B54F-50518D136075}" dt="2024-10-16T07:51:47.757" v="408" actId="478"/>
          <ac:spMkLst>
            <pc:docMk/>
            <pc:sldMk cId="250808240" sldId="2147138246"/>
            <ac:spMk id="147" creationId="{DE108C84-FB99-ADCB-3055-988DEAE9B89F}"/>
          </ac:spMkLst>
        </pc:spChg>
        <pc:spChg chg="add mod">
          <ac:chgData name="Berger, Martin" userId="2dce5e24-1af4-4f49-bc50-80b59c8dc36b" providerId="ADAL" clId="{B1A8B41A-6079-43D2-B54F-50518D136075}" dt="2024-10-16T08:41:15.599" v="947" actId="20577"/>
          <ac:spMkLst>
            <pc:docMk/>
            <pc:sldMk cId="250808240" sldId="2147138246"/>
            <ac:spMk id="148" creationId="{48433961-1F7F-3AD6-9118-ECE640C63488}"/>
          </ac:spMkLst>
        </pc:spChg>
        <pc:spChg chg="add mod ord">
          <ac:chgData name="Berger, Martin" userId="2dce5e24-1af4-4f49-bc50-80b59c8dc36b" providerId="ADAL" clId="{B1A8B41A-6079-43D2-B54F-50518D136075}" dt="2024-10-16T08:37:50.991" v="773" actId="1076"/>
          <ac:spMkLst>
            <pc:docMk/>
            <pc:sldMk cId="250808240" sldId="2147138246"/>
            <ac:spMk id="149" creationId="{A044DCEB-96B6-210D-981C-F4899AD4555C}"/>
          </ac:spMkLst>
        </pc:spChg>
        <pc:spChg chg="add mod ord">
          <ac:chgData name="Berger, Martin" userId="2dce5e24-1af4-4f49-bc50-80b59c8dc36b" providerId="ADAL" clId="{B1A8B41A-6079-43D2-B54F-50518D136075}" dt="2024-10-16T08:39:13.382" v="832" actId="1076"/>
          <ac:spMkLst>
            <pc:docMk/>
            <pc:sldMk cId="250808240" sldId="2147138246"/>
            <ac:spMk id="150" creationId="{450657BD-6E58-F923-314E-54F28EA41D52}"/>
          </ac:spMkLst>
        </pc:spChg>
        <pc:spChg chg="add mod ord">
          <ac:chgData name="Berger, Martin" userId="2dce5e24-1af4-4f49-bc50-80b59c8dc36b" providerId="ADAL" clId="{B1A8B41A-6079-43D2-B54F-50518D136075}" dt="2024-10-16T08:37:50.991" v="773" actId="1076"/>
          <ac:spMkLst>
            <pc:docMk/>
            <pc:sldMk cId="250808240" sldId="2147138246"/>
            <ac:spMk id="151" creationId="{AAA75DA5-205D-8B67-CC06-ED2FC29D3F6E}"/>
          </ac:spMkLst>
        </pc:spChg>
        <pc:spChg chg="add del">
          <ac:chgData name="Berger, Martin" userId="2dce5e24-1af4-4f49-bc50-80b59c8dc36b" providerId="ADAL" clId="{B1A8B41A-6079-43D2-B54F-50518D136075}" dt="2024-10-16T08:37:57.287" v="775" actId="478"/>
          <ac:spMkLst>
            <pc:docMk/>
            <pc:sldMk cId="250808240" sldId="2147138246"/>
            <ac:spMk id="152" creationId="{6018D48A-B242-81B0-D6F5-57CB6EEA6F19}"/>
          </ac:spMkLst>
        </pc:spChg>
        <pc:spChg chg="add mod">
          <ac:chgData name="Berger, Martin" userId="2dce5e24-1af4-4f49-bc50-80b59c8dc36b" providerId="ADAL" clId="{B1A8B41A-6079-43D2-B54F-50518D136075}" dt="2024-10-16T08:40:32.033" v="886" actId="14100"/>
          <ac:spMkLst>
            <pc:docMk/>
            <pc:sldMk cId="250808240" sldId="2147138246"/>
            <ac:spMk id="153" creationId="{FBFC3354-1358-847F-B84C-3B2A91E3DCA2}"/>
          </ac:spMkLst>
        </pc:spChg>
        <pc:spChg chg="add mod">
          <ac:chgData name="Berger, Martin" userId="2dce5e24-1af4-4f49-bc50-80b59c8dc36b" providerId="ADAL" clId="{B1A8B41A-6079-43D2-B54F-50518D136075}" dt="2024-10-16T08:39:36.721" v="840" actId="1076"/>
          <ac:spMkLst>
            <pc:docMk/>
            <pc:sldMk cId="250808240" sldId="2147138246"/>
            <ac:spMk id="154" creationId="{18C5D6A8-9E46-BC09-1ACF-9867400FA4F1}"/>
          </ac:spMkLst>
        </pc:spChg>
        <pc:spChg chg="add del mod">
          <ac:chgData name="Berger, Martin" userId="2dce5e24-1af4-4f49-bc50-80b59c8dc36b" providerId="ADAL" clId="{B1A8B41A-6079-43D2-B54F-50518D136075}" dt="2024-10-16T08:39:28.456" v="837" actId="478"/>
          <ac:spMkLst>
            <pc:docMk/>
            <pc:sldMk cId="250808240" sldId="2147138246"/>
            <ac:spMk id="155" creationId="{C7CAC64A-F2B4-E619-EAA0-B6347B134C68}"/>
          </ac:spMkLst>
        </pc:spChg>
        <pc:spChg chg="add mod">
          <ac:chgData name="Berger, Martin" userId="2dce5e24-1af4-4f49-bc50-80b59c8dc36b" providerId="ADAL" clId="{B1A8B41A-6079-43D2-B54F-50518D136075}" dt="2024-10-16T08:40:34.521" v="887" actId="14100"/>
          <ac:spMkLst>
            <pc:docMk/>
            <pc:sldMk cId="250808240" sldId="2147138246"/>
            <ac:spMk id="156" creationId="{FC9436F4-5D94-B457-D9C7-FBB84322D375}"/>
          </ac:spMkLst>
        </pc:spChg>
        <pc:spChg chg="add mod">
          <ac:chgData name="Berger, Martin" userId="2dce5e24-1af4-4f49-bc50-80b59c8dc36b" providerId="ADAL" clId="{B1A8B41A-6079-43D2-B54F-50518D136075}" dt="2024-10-16T08:39:51.759" v="854" actId="1076"/>
          <ac:spMkLst>
            <pc:docMk/>
            <pc:sldMk cId="250808240" sldId="2147138246"/>
            <ac:spMk id="157" creationId="{39C330AA-B534-D2C4-6383-A23C44391570}"/>
          </ac:spMkLst>
        </pc:spChg>
        <pc:spChg chg="add mod">
          <ac:chgData name="Berger, Martin" userId="2dce5e24-1af4-4f49-bc50-80b59c8dc36b" providerId="ADAL" clId="{B1A8B41A-6079-43D2-B54F-50518D136075}" dt="2024-10-16T08:40:40.935" v="888" actId="14100"/>
          <ac:spMkLst>
            <pc:docMk/>
            <pc:sldMk cId="250808240" sldId="2147138246"/>
            <ac:spMk id="158" creationId="{B22F81E6-844F-8636-025B-D6B92727FAF3}"/>
          </ac:spMkLst>
        </pc:spChg>
        <pc:spChg chg="add mod">
          <ac:chgData name="Berger, Martin" userId="2dce5e24-1af4-4f49-bc50-80b59c8dc36b" providerId="ADAL" clId="{B1A8B41A-6079-43D2-B54F-50518D136075}" dt="2024-10-16T08:40:29.469" v="885" actId="1076"/>
          <ac:spMkLst>
            <pc:docMk/>
            <pc:sldMk cId="250808240" sldId="2147138246"/>
            <ac:spMk id="159" creationId="{24F3B435-D1A6-6448-5039-C09552A2C86B}"/>
          </ac:spMkLst>
        </pc:spChg>
        <pc:grpChg chg="add mod">
          <ac:chgData name="Berger, Martin" userId="2dce5e24-1af4-4f49-bc50-80b59c8dc36b" providerId="ADAL" clId="{B1A8B41A-6079-43D2-B54F-50518D136075}" dt="2024-10-16T08:37:50.991" v="773" actId="1076"/>
          <ac:grpSpMkLst>
            <pc:docMk/>
            <pc:sldMk cId="250808240" sldId="2147138246"/>
            <ac:grpSpMk id="10" creationId="{0925C476-0C58-9FFD-7A8F-EEF9ECA937FF}"/>
          </ac:grpSpMkLst>
        </pc:grpChg>
        <pc:grpChg chg="mod">
          <ac:chgData name="Berger, Martin" userId="2dce5e24-1af4-4f49-bc50-80b59c8dc36b" providerId="ADAL" clId="{B1A8B41A-6079-43D2-B54F-50518D136075}" dt="2024-10-16T07:51:16.664" v="403"/>
          <ac:grpSpMkLst>
            <pc:docMk/>
            <pc:sldMk cId="250808240" sldId="2147138246"/>
            <ac:grpSpMk id="11" creationId="{8C6959DC-4352-E6C6-58B2-9F2DD30C81C2}"/>
          </ac:grpSpMkLst>
        </pc:grpChg>
        <pc:grpChg chg="mod">
          <ac:chgData name="Berger, Martin" userId="2dce5e24-1af4-4f49-bc50-80b59c8dc36b" providerId="ADAL" clId="{B1A8B41A-6079-43D2-B54F-50518D136075}" dt="2024-10-16T07:51:16.664" v="403"/>
          <ac:grpSpMkLst>
            <pc:docMk/>
            <pc:sldMk cId="250808240" sldId="2147138246"/>
            <ac:grpSpMk id="12" creationId="{E2085967-009D-1CF4-5785-AD2E806C3760}"/>
          </ac:grpSpMkLst>
        </pc:grpChg>
        <pc:grpChg chg="add mod">
          <ac:chgData name="Berger, Martin" userId="2dce5e24-1af4-4f49-bc50-80b59c8dc36b" providerId="ADAL" clId="{B1A8B41A-6079-43D2-B54F-50518D136075}" dt="2024-10-16T08:37:50.991" v="773" actId="1076"/>
          <ac:grpSpMkLst>
            <pc:docMk/>
            <pc:sldMk cId="250808240" sldId="2147138246"/>
            <ac:grpSpMk id="36" creationId="{61920268-4E41-02E2-B6B8-B5669D8C0C56}"/>
          </ac:grpSpMkLst>
        </pc:grpChg>
        <pc:grpChg chg="mod">
          <ac:chgData name="Berger, Martin" userId="2dce5e24-1af4-4f49-bc50-80b59c8dc36b" providerId="ADAL" clId="{B1A8B41A-6079-43D2-B54F-50518D136075}" dt="2024-10-16T07:51:16.664" v="403"/>
          <ac:grpSpMkLst>
            <pc:docMk/>
            <pc:sldMk cId="250808240" sldId="2147138246"/>
            <ac:grpSpMk id="37" creationId="{DEBC262B-BFBE-1333-813F-1919BA44CF41}"/>
          </ac:grpSpMkLst>
        </pc:grpChg>
        <pc:grpChg chg="mod">
          <ac:chgData name="Berger, Martin" userId="2dce5e24-1af4-4f49-bc50-80b59c8dc36b" providerId="ADAL" clId="{B1A8B41A-6079-43D2-B54F-50518D136075}" dt="2024-10-16T07:51:16.664" v="403"/>
          <ac:grpSpMkLst>
            <pc:docMk/>
            <pc:sldMk cId="250808240" sldId="2147138246"/>
            <ac:grpSpMk id="38" creationId="{C045D217-FAF0-A446-9717-568D0D697016}"/>
          </ac:grpSpMkLst>
        </pc:grpChg>
        <pc:grpChg chg="add mod">
          <ac:chgData name="Berger, Martin" userId="2dce5e24-1af4-4f49-bc50-80b59c8dc36b" providerId="ADAL" clId="{B1A8B41A-6079-43D2-B54F-50518D136075}" dt="2024-10-16T08:37:50.991" v="773" actId="1076"/>
          <ac:grpSpMkLst>
            <pc:docMk/>
            <pc:sldMk cId="250808240" sldId="2147138246"/>
            <ac:grpSpMk id="48" creationId="{14C0731A-C3B1-64E7-409A-0071AC88CAF2}"/>
          </ac:grpSpMkLst>
        </pc:grpChg>
        <pc:grpChg chg="mod">
          <ac:chgData name="Berger, Martin" userId="2dce5e24-1af4-4f49-bc50-80b59c8dc36b" providerId="ADAL" clId="{B1A8B41A-6079-43D2-B54F-50518D136075}" dt="2024-10-16T07:51:16.664" v="403"/>
          <ac:grpSpMkLst>
            <pc:docMk/>
            <pc:sldMk cId="250808240" sldId="2147138246"/>
            <ac:grpSpMk id="49" creationId="{BB03C5B8-AA56-E47B-8D3A-B66633F274FB}"/>
          </ac:grpSpMkLst>
        </pc:grpChg>
        <pc:grpChg chg="mod">
          <ac:chgData name="Berger, Martin" userId="2dce5e24-1af4-4f49-bc50-80b59c8dc36b" providerId="ADAL" clId="{B1A8B41A-6079-43D2-B54F-50518D136075}" dt="2024-10-16T07:51:16.664" v="403"/>
          <ac:grpSpMkLst>
            <pc:docMk/>
            <pc:sldMk cId="250808240" sldId="2147138246"/>
            <ac:grpSpMk id="50" creationId="{C91C0735-11E8-6E4E-A85D-951C3CE88E6B}"/>
          </ac:grpSpMkLst>
        </pc:grpChg>
        <pc:grpChg chg="add mod">
          <ac:chgData name="Berger, Martin" userId="2dce5e24-1af4-4f49-bc50-80b59c8dc36b" providerId="ADAL" clId="{B1A8B41A-6079-43D2-B54F-50518D136075}" dt="2024-10-16T08:37:50.991" v="773" actId="1076"/>
          <ac:grpSpMkLst>
            <pc:docMk/>
            <pc:sldMk cId="250808240" sldId="2147138246"/>
            <ac:grpSpMk id="71" creationId="{E0B03CF5-E19E-56AE-5620-E2C50FA453CE}"/>
          </ac:grpSpMkLst>
        </pc:grpChg>
        <pc:grpChg chg="mod">
          <ac:chgData name="Berger, Martin" userId="2dce5e24-1af4-4f49-bc50-80b59c8dc36b" providerId="ADAL" clId="{B1A8B41A-6079-43D2-B54F-50518D136075}" dt="2024-10-16T07:51:16.664" v="403"/>
          <ac:grpSpMkLst>
            <pc:docMk/>
            <pc:sldMk cId="250808240" sldId="2147138246"/>
            <ac:grpSpMk id="72" creationId="{BBE2A60B-971F-7364-1CFD-33BD21E83A55}"/>
          </ac:grpSpMkLst>
        </pc:grpChg>
        <pc:grpChg chg="mod">
          <ac:chgData name="Berger, Martin" userId="2dce5e24-1af4-4f49-bc50-80b59c8dc36b" providerId="ADAL" clId="{B1A8B41A-6079-43D2-B54F-50518D136075}" dt="2024-10-16T07:51:16.664" v="403"/>
          <ac:grpSpMkLst>
            <pc:docMk/>
            <pc:sldMk cId="250808240" sldId="2147138246"/>
            <ac:grpSpMk id="73" creationId="{432C4D3D-2D67-0F47-C90A-AA240678C2CB}"/>
          </ac:grpSpMkLst>
        </pc:grpChg>
        <pc:grpChg chg="add mod">
          <ac:chgData name="Berger, Martin" userId="2dce5e24-1af4-4f49-bc50-80b59c8dc36b" providerId="ADAL" clId="{B1A8B41A-6079-43D2-B54F-50518D136075}" dt="2024-10-16T08:37:50.991" v="773" actId="1076"/>
          <ac:grpSpMkLst>
            <pc:docMk/>
            <pc:sldMk cId="250808240" sldId="2147138246"/>
            <ac:grpSpMk id="103" creationId="{60C5F8BF-780A-D916-0816-9BE16C470019}"/>
          </ac:grpSpMkLst>
        </pc:grpChg>
        <pc:grpChg chg="mod">
          <ac:chgData name="Berger, Martin" userId="2dce5e24-1af4-4f49-bc50-80b59c8dc36b" providerId="ADAL" clId="{B1A8B41A-6079-43D2-B54F-50518D136075}" dt="2024-10-16T07:51:16.664" v="403"/>
          <ac:grpSpMkLst>
            <pc:docMk/>
            <pc:sldMk cId="250808240" sldId="2147138246"/>
            <ac:grpSpMk id="104" creationId="{70C58FDB-3207-FF6F-27D2-67E3B28EAAEA}"/>
          </ac:grpSpMkLst>
        </pc:grpChg>
        <pc:grpChg chg="mod">
          <ac:chgData name="Berger, Martin" userId="2dce5e24-1af4-4f49-bc50-80b59c8dc36b" providerId="ADAL" clId="{B1A8B41A-6079-43D2-B54F-50518D136075}" dt="2024-10-16T07:51:16.664" v="403"/>
          <ac:grpSpMkLst>
            <pc:docMk/>
            <pc:sldMk cId="250808240" sldId="2147138246"/>
            <ac:grpSpMk id="105" creationId="{4FD0AB42-064D-331F-8C77-499A9A09D089}"/>
          </ac:grpSpMkLst>
        </pc:grpChg>
        <pc:grpChg chg="add mod">
          <ac:chgData name="Berger, Martin" userId="2dce5e24-1af4-4f49-bc50-80b59c8dc36b" providerId="ADAL" clId="{B1A8B41A-6079-43D2-B54F-50518D136075}" dt="2024-10-16T08:37:50.991" v="773" actId="1076"/>
          <ac:grpSpMkLst>
            <pc:docMk/>
            <pc:sldMk cId="250808240" sldId="2147138246"/>
            <ac:grpSpMk id="115" creationId="{0B181470-8759-342B-670B-1BD87E5D9871}"/>
          </ac:grpSpMkLst>
        </pc:grpChg>
        <pc:grpChg chg="mod">
          <ac:chgData name="Berger, Martin" userId="2dce5e24-1af4-4f49-bc50-80b59c8dc36b" providerId="ADAL" clId="{B1A8B41A-6079-43D2-B54F-50518D136075}" dt="2024-10-16T07:51:16.664" v="403"/>
          <ac:grpSpMkLst>
            <pc:docMk/>
            <pc:sldMk cId="250808240" sldId="2147138246"/>
            <ac:grpSpMk id="116" creationId="{5A731FD4-D6A9-523F-0F8F-AB58E2D77D47}"/>
          </ac:grpSpMkLst>
        </pc:grpChg>
        <pc:grpChg chg="mod">
          <ac:chgData name="Berger, Martin" userId="2dce5e24-1af4-4f49-bc50-80b59c8dc36b" providerId="ADAL" clId="{B1A8B41A-6079-43D2-B54F-50518D136075}" dt="2024-10-16T07:51:16.664" v="403"/>
          <ac:grpSpMkLst>
            <pc:docMk/>
            <pc:sldMk cId="250808240" sldId="2147138246"/>
            <ac:grpSpMk id="117" creationId="{3A1FFE43-427B-CA8C-C70F-1E566A4F414B}"/>
          </ac:grpSpMkLst>
        </pc:grpChg>
        <pc:picChg chg="add mod">
          <ac:chgData name="Berger, Martin" userId="2dce5e24-1af4-4f49-bc50-80b59c8dc36b" providerId="ADAL" clId="{B1A8B41A-6079-43D2-B54F-50518D136075}" dt="2024-10-16T08:37:50.991" v="773" actId="1076"/>
          <ac:picMkLst>
            <pc:docMk/>
            <pc:sldMk cId="250808240" sldId="2147138246"/>
            <ac:picMk id="46" creationId="{6AB0678F-B204-2138-FC87-70E375185BBC}"/>
          </ac:picMkLst>
        </pc:picChg>
        <pc:picChg chg="add mod">
          <ac:chgData name="Berger, Martin" userId="2dce5e24-1af4-4f49-bc50-80b59c8dc36b" providerId="ADAL" clId="{B1A8B41A-6079-43D2-B54F-50518D136075}" dt="2024-10-16T08:37:50.991" v="773" actId="1076"/>
          <ac:picMkLst>
            <pc:docMk/>
            <pc:sldMk cId="250808240" sldId="2147138246"/>
            <ac:picMk id="47" creationId="{01D65CBC-4607-55B5-90CE-6F2F92D44147}"/>
          </ac:picMkLst>
        </pc:picChg>
        <pc:picChg chg="add mod">
          <ac:chgData name="Berger, Martin" userId="2dce5e24-1af4-4f49-bc50-80b59c8dc36b" providerId="ADAL" clId="{B1A8B41A-6079-43D2-B54F-50518D136075}" dt="2024-10-16T08:37:50.991" v="773" actId="1076"/>
          <ac:picMkLst>
            <pc:docMk/>
            <pc:sldMk cId="250808240" sldId="2147138246"/>
            <ac:picMk id="98" creationId="{DBDDF4A7-D7E1-B5E4-F8E6-2F4F0068997F}"/>
          </ac:picMkLst>
        </pc:picChg>
        <pc:picChg chg="add mod">
          <ac:chgData name="Berger, Martin" userId="2dce5e24-1af4-4f49-bc50-80b59c8dc36b" providerId="ADAL" clId="{B1A8B41A-6079-43D2-B54F-50518D136075}" dt="2024-10-16T08:37:50.991" v="773" actId="1076"/>
          <ac:picMkLst>
            <pc:docMk/>
            <pc:sldMk cId="250808240" sldId="2147138246"/>
            <ac:picMk id="102" creationId="{3AAFAF5C-6350-01A1-F56B-3C4C3EFD95A8}"/>
          </ac:picMkLst>
        </pc:picChg>
        <pc:picChg chg="add mod">
          <ac:chgData name="Berger, Martin" userId="2dce5e24-1af4-4f49-bc50-80b59c8dc36b" providerId="ADAL" clId="{B1A8B41A-6079-43D2-B54F-50518D136075}" dt="2024-10-16T08:37:50.991" v="773" actId="1076"/>
          <ac:picMkLst>
            <pc:docMk/>
            <pc:sldMk cId="250808240" sldId="2147138246"/>
            <ac:picMk id="141" creationId="{F4616B4D-7A69-5364-DF38-04C7C42CDAB8}"/>
          </ac:picMkLst>
        </pc:picChg>
        <pc:picChg chg="add mod">
          <ac:chgData name="Berger, Martin" userId="2dce5e24-1af4-4f49-bc50-80b59c8dc36b" providerId="ADAL" clId="{B1A8B41A-6079-43D2-B54F-50518D136075}" dt="2024-10-16T08:37:50.991" v="773" actId="1076"/>
          <ac:picMkLst>
            <pc:docMk/>
            <pc:sldMk cId="250808240" sldId="2147138246"/>
            <ac:picMk id="143" creationId="{272313C6-65C4-21F9-D1F0-D0EA5DF7C457}"/>
          </ac:picMkLst>
        </pc:picChg>
      </pc:sldChg>
      <pc:sldChg chg="modSp new del mod">
        <pc:chgData name="Berger, Martin" userId="2dce5e24-1af4-4f49-bc50-80b59c8dc36b" providerId="ADAL" clId="{B1A8B41A-6079-43D2-B54F-50518D136075}" dt="2024-10-16T13:09:52.526" v="2420" actId="47"/>
        <pc:sldMkLst>
          <pc:docMk/>
          <pc:sldMk cId="3446137778" sldId="2147138247"/>
        </pc:sldMkLst>
        <pc:spChg chg="mod">
          <ac:chgData name="Berger, Martin" userId="2dce5e24-1af4-4f49-bc50-80b59c8dc36b" providerId="ADAL" clId="{B1A8B41A-6079-43D2-B54F-50518D136075}" dt="2024-10-16T08:57:01.793" v="1228" actId="20577"/>
          <ac:spMkLst>
            <pc:docMk/>
            <pc:sldMk cId="3446137778" sldId="2147138247"/>
            <ac:spMk id="2" creationId="{749028D3-983D-60BE-7D43-FDC44A486FCA}"/>
          </ac:spMkLst>
        </pc:spChg>
        <pc:spChg chg="mod">
          <ac:chgData name="Berger, Martin" userId="2dce5e24-1af4-4f49-bc50-80b59c8dc36b" providerId="ADAL" clId="{B1A8B41A-6079-43D2-B54F-50518D136075}" dt="2024-10-16T08:57:03.040" v="1229"/>
          <ac:spMkLst>
            <pc:docMk/>
            <pc:sldMk cId="3446137778" sldId="2147138247"/>
            <ac:spMk id="3" creationId="{D314A566-9388-43EF-0115-E52978EE101A}"/>
          </ac:spMkLst>
        </pc:spChg>
      </pc:sldChg>
      <pc:sldChg chg="addSp delSp modSp new mod">
        <pc:chgData name="Berger, Martin" userId="2dce5e24-1af4-4f49-bc50-80b59c8dc36b" providerId="ADAL" clId="{B1A8B41A-6079-43D2-B54F-50518D136075}" dt="2024-10-16T12:01:07.315" v="1321" actId="1076"/>
        <pc:sldMkLst>
          <pc:docMk/>
          <pc:sldMk cId="3935612487" sldId="2147138248"/>
        </pc:sldMkLst>
        <pc:spChg chg="mod">
          <ac:chgData name="Berger, Martin" userId="2dce5e24-1af4-4f49-bc50-80b59c8dc36b" providerId="ADAL" clId="{B1A8B41A-6079-43D2-B54F-50518D136075}" dt="2024-10-16T11:56:51.502" v="1263" actId="20577"/>
          <ac:spMkLst>
            <pc:docMk/>
            <pc:sldMk cId="3935612487" sldId="2147138248"/>
            <ac:spMk id="2" creationId="{B227F691-EDEC-28A5-53A3-9677B0A7E2BA}"/>
          </ac:spMkLst>
        </pc:spChg>
        <pc:spChg chg="mod">
          <ac:chgData name="Berger, Martin" userId="2dce5e24-1af4-4f49-bc50-80b59c8dc36b" providerId="ADAL" clId="{B1A8B41A-6079-43D2-B54F-50518D136075}" dt="2024-10-16T12:00:01.534" v="1312" actId="20577"/>
          <ac:spMkLst>
            <pc:docMk/>
            <pc:sldMk cId="3935612487" sldId="2147138248"/>
            <ac:spMk id="3" creationId="{55049C61-BDAC-FC3E-F056-414614EF02C4}"/>
          </ac:spMkLst>
        </pc:spChg>
        <pc:spChg chg="add del">
          <ac:chgData name="Berger, Martin" userId="2dce5e24-1af4-4f49-bc50-80b59c8dc36b" providerId="ADAL" clId="{B1A8B41A-6079-43D2-B54F-50518D136075}" dt="2024-10-16T12:00:53.531" v="1314" actId="478"/>
          <ac:spMkLst>
            <pc:docMk/>
            <pc:sldMk cId="3935612487" sldId="2147138248"/>
            <ac:spMk id="7" creationId="{5D170A86-CAF4-EE6D-373D-9067DE028DAA}"/>
          </ac:spMkLst>
        </pc:spChg>
        <pc:picChg chg="add mod">
          <ac:chgData name="Berger, Martin" userId="2dce5e24-1af4-4f49-bc50-80b59c8dc36b" providerId="ADAL" clId="{B1A8B41A-6079-43D2-B54F-50518D136075}" dt="2024-10-16T12:01:07.315" v="1321" actId="1076"/>
          <ac:picMkLst>
            <pc:docMk/>
            <pc:sldMk cId="3935612487" sldId="2147138248"/>
            <ac:picMk id="9" creationId="{AA3C629E-09F3-176C-B978-069672E19B9E}"/>
          </ac:picMkLst>
        </pc:picChg>
      </pc:sldChg>
      <pc:sldChg chg="modSp new mod">
        <pc:chgData name="Berger, Martin" userId="2dce5e24-1af4-4f49-bc50-80b59c8dc36b" providerId="ADAL" clId="{B1A8B41A-6079-43D2-B54F-50518D136075}" dt="2024-10-16T11:58:03.566" v="1284"/>
        <pc:sldMkLst>
          <pc:docMk/>
          <pc:sldMk cId="1528712845" sldId="2147138249"/>
        </pc:sldMkLst>
        <pc:spChg chg="mod">
          <ac:chgData name="Berger, Martin" userId="2dce5e24-1af4-4f49-bc50-80b59c8dc36b" providerId="ADAL" clId="{B1A8B41A-6079-43D2-B54F-50518D136075}" dt="2024-10-16T11:58:02.669" v="1283" actId="20577"/>
          <ac:spMkLst>
            <pc:docMk/>
            <pc:sldMk cId="1528712845" sldId="2147138249"/>
            <ac:spMk id="2" creationId="{45F04419-C632-2A92-74F3-231015EDC3D2}"/>
          </ac:spMkLst>
        </pc:spChg>
        <pc:spChg chg="mod">
          <ac:chgData name="Berger, Martin" userId="2dce5e24-1af4-4f49-bc50-80b59c8dc36b" providerId="ADAL" clId="{B1A8B41A-6079-43D2-B54F-50518D136075}" dt="2024-10-16T11:58:03.566" v="1284"/>
          <ac:spMkLst>
            <pc:docMk/>
            <pc:sldMk cId="1528712845" sldId="2147138249"/>
            <ac:spMk id="3" creationId="{5FB33E6E-C293-4105-E748-EAD20DF1B7B0}"/>
          </ac:spMkLst>
        </pc:spChg>
      </pc:sldChg>
      <pc:sldChg chg="addSp modSp new mod">
        <pc:chgData name="Berger, Martin" userId="2dce5e24-1af4-4f49-bc50-80b59c8dc36b" providerId="ADAL" clId="{B1A8B41A-6079-43D2-B54F-50518D136075}" dt="2024-10-16T12:24:11.264" v="1603" actId="20577"/>
        <pc:sldMkLst>
          <pc:docMk/>
          <pc:sldMk cId="2455756589" sldId="2147138250"/>
        </pc:sldMkLst>
        <pc:spChg chg="mod">
          <ac:chgData name="Berger, Martin" userId="2dce5e24-1af4-4f49-bc50-80b59c8dc36b" providerId="ADAL" clId="{B1A8B41A-6079-43D2-B54F-50518D136075}" dt="2024-10-16T12:21:49.483" v="1354" actId="20577"/>
          <ac:spMkLst>
            <pc:docMk/>
            <pc:sldMk cId="2455756589" sldId="2147138250"/>
            <ac:spMk id="2" creationId="{0D52BAAF-36A2-7982-0B40-A982D0CA866D}"/>
          </ac:spMkLst>
        </pc:spChg>
        <pc:spChg chg="mod">
          <ac:chgData name="Berger, Martin" userId="2dce5e24-1af4-4f49-bc50-80b59c8dc36b" providerId="ADAL" clId="{B1A8B41A-6079-43D2-B54F-50518D136075}" dt="2024-10-16T12:24:11.264" v="1603" actId="20577"/>
          <ac:spMkLst>
            <pc:docMk/>
            <pc:sldMk cId="2455756589" sldId="2147138250"/>
            <ac:spMk id="3" creationId="{62BC3EF3-2261-2E87-8358-BB547ED67E9F}"/>
          </ac:spMkLst>
        </pc:spChg>
        <pc:picChg chg="add mod">
          <ac:chgData name="Berger, Martin" userId="2dce5e24-1af4-4f49-bc50-80b59c8dc36b" providerId="ADAL" clId="{B1A8B41A-6079-43D2-B54F-50518D136075}" dt="2024-10-16T12:23:22.454" v="1561" actId="1076"/>
          <ac:picMkLst>
            <pc:docMk/>
            <pc:sldMk cId="2455756589" sldId="2147138250"/>
            <ac:picMk id="7" creationId="{882DDEEE-79E8-38EF-BC84-C7FCFCC03F71}"/>
          </ac:picMkLst>
        </pc:picChg>
        <pc:picChg chg="add mod">
          <ac:chgData name="Berger, Martin" userId="2dce5e24-1af4-4f49-bc50-80b59c8dc36b" providerId="ADAL" clId="{B1A8B41A-6079-43D2-B54F-50518D136075}" dt="2024-10-16T12:23:57.837" v="1565" actId="208"/>
          <ac:picMkLst>
            <pc:docMk/>
            <pc:sldMk cId="2455756589" sldId="2147138250"/>
            <ac:picMk id="9" creationId="{4EA68A04-9F93-65DE-DC4D-DB42720A3E5D}"/>
          </ac:picMkLst>
        </pc:picChg>
      </pc:sldChg>
      <pc:sldChg chg="addSp modSp new mod">
        <pc:chgData name="Berger, Martin" userId="2dce5e24-1af4-4f49-bc50-80b59c8dc36b" providerId="ADAL" clId="{B1A8B41A-6079-43D2-B54F-50518D136075}" dt="2024-10-16T17:32:16.450" v="2688" actId="20577"/>
        <pc:sldMkLst>
          <pc:docMk/>
          <pc:sldMk cId="234035560" sldId="2147138251"/>
        </pc:sldMkLst>
        <pc:spChg chg="mod">
          <ac:chgData name="Berger, Martin" userId="2dce5e24-1af4-4f49-bc50-80b59c8dc36b" providerId="ADAL" clId="{B1A8B41A-6079-43D2-B54F-50518D136075}" dt="2024-10-16T12:24:27.914" v="1617" actId="20577"/>
          <ac:spMkLst>
            <pc:docMk/>
            <pc:sldMk cId="234035560" sldId="2147138251"/>
            <ac:spMk id="2" creationId="{E17FF005-9445-7A65-E1D4-47B1B1993FA3}"/>
          </ac:spMkLst>
        </pc:spChg>
        <pc:spChg chg="mod">
          <ac:chgData name="Berger, Martin" userId="2dce5e24-1af4-4f49-bc50-80b59c8dc36b" providerId="ADAL" clId="{B1A8B41A-6079-43D2-B54F-50518D136075}" dt="2024-10-16T17:32:16.450" v="2688" actId="20577"/>
          <ac:spMkLst>
            <pc:docMk/>
            <pc:sldMk cId="234035560" sldId="2147138251"/>
            <ac:spMk id="3" creationId="{C6CA7AF0-A63C-4604-7F0C-9E589AC69F49}"/>
          </ac:spMkLst>
        </pc:spChg>
        <pc:graphicFrameChg chg="add mod">
          <ac:chgData name="Berger, Martin" userId="2dce5e24-1af4-4f49-bc50-80b59c8dc36b" providerId="ADAL" clId="{B1A8B41A-6079-43D2-B54F-50518D136075}" dt="2024-10-16T12:25:52.242" v="1623"/>
          <ac:graphicFrameMkLst>
            <pc:docMk/>
            <pc:sldMk cId="234035560" sldId="2147138251"/>
            <ac:graphicFrameMk id="6" creationId="{40016BCD-5EB3-A4FF-85E4-44C6ED56F905}"/>
          </ac:graphicFrameMkLst>
        </pc:graphicFrameChg>
        <pc:graphicFrameChg chg="add mod">
          <ac:chgData name="Berger, Martin" userId="2dce5e24-1af4-4f49-bc50-80b59c8dc36b" providerId="ADAL" clId="{B1A8B41A-6079-43D2-B54F-50518D136075}" dt="2024-10-16T12:26:23.721" v="1640"/>
          <ac:graphicFrameMkLst>
            <pc:docMk/>
            <pc:sldMk cId="234035560" sldId="2147138251"/>
            <ac:graphicFrameMk id="7" creationId="{77BB1E04-D13D-FDE6-7867-6FE8CCB0D5E3}"/>
          </ac:graphicFrameMkLst>
        </pc:graphicFrameChg>
        <pc:graphicFrameChg chg="add mod">
          <ac:chgData name="Berger, Martin" userId="2dce5e24-1af4-4f49-bc50-80b59c8dc36b" providerId="ADAL" clId="{B1A8B41A-6079-43D2-B54F-50518D136075}" dt="2024-10-16T12:26:34.040" v="1643"/>
          <ac:graphicFrameMkLst>
            <pc:docMk/>
            <pc:sldMk cId="234035560" sldId="2147138251"/>
            <ac:graphicFrameMk id="8" creationId="{59247FCB-2A5F-1C10-A773-56D8E51E6C57}"/>
          </ac:graphicFrameMkLst>
        </pc:graphicFrameChg>
        <pc:picChg chg="add mod">
          <ac:chgData name="Berger, Martin" userId="2dce5e24-1af4-4f49-bc50-80b59c8dc36b" providerId="ADAL" clId="{B1A8B41A-6079-43D2-B54F-50518D136075}" dt="2024-10-16T12:30:04.566" v="1685" actId="208"/>
          <ac:picMkLst>
            <pc:docMk/>
            <pc:sldMk cId="234035560" sldId="2147138251"/>
            <ac:picMk id="10" creationId="{5889014A-DE6E-5352-6315-4BA2D4710798}"/>
          </ac:picMkLst>
        </pc:picChg>
      </pc:sldChg>
      <pc:sldChg chg="addSp delSp modSp new mod modClrScheme chgLayout">
        <pc:chgData name="Berger, Martin" userId="2dce5e24-1af4-4f49-bc50-80b59c8dc36b" providerId="ADAL" clId="{B1A8B41A-6079-43D2-B54F-50518D136075}" dt="2024-10-16T12:42:38.337" v="1849" actId="120"/>
        <pc:sldMkLst>
          <pc:docMk/>
          <pc:sldMk cId="182080551" sldId="2147138252"/>
        </pc:sldMkLst>
        <pc:spChg chg="mod ord">
          <ac:chgData name="Berger, Martin" userId="2dce5e24-1af4-4f49-bc50-80b59c8dc36b" providerId="ADAL" clId="{B1A8B41A-6079-43D2-B54F-50518D136075}" dt="2024-10-16T12:36:12.255" v="1747" actId="700"/>
          <ac:spMkLst>
            <pc:docMk/>
            <pc:sldMk cId="182080551" sldId="2147138252"/>
            <ac:spMk id="2" creationId="{9EF03685-E909-E772-CA4B-977FEF3D3B28}"/>
          </ac:spMkLst>
        </pc:spChg>
        <pc:spChg chg="mod ord">
          <ac:chgData name="Berger, Martin" userId="2dce5e24-1af4-4f49-bc50-80b59c8dc36b" providerId="ADAL" clId="{B1A8B41A-6079-43D2-B54F-50518D136075}" dt="2024-10-16T12:41:37.528" v="1848" actId="20577"/>
          <ac:spMkLst>
            <pc:docMk/>
            <pc:sldMk cId="182080551" sldId="2147138252"/>
            <ac:spMk id="3" creationId="{DA07060D-2D34-DEAA-3C47-C5CD027EFCEB}"/>
          </ac:spMkLst>
        </pc:spChg>
        <pc:spChg chg="mod ord">
          <ac:chgData name="Berger, Martin" userId="2dce5e24-1af4-4f49-bc50-80b59c8dc36b" providerId="ADAL" clId="{B1A8B41A-6079-43D2-B54F-50518D136075}" dt="2024-10-16T12:36:12.255" v="1747" actId="700"/>
          <ac:spMkLst>
            <pc:docMk/>
            <pc:sldMk cId="182080551" sldId="2147138252"/>
            <ac:spMk id="4" creationId="{F79DC221-8C28-FF2A-4DE3-AEE1987BA070}"/>
          </ac:spMkLst>
        </pc:spChg>
        <pc:spChg chg="mod ord">
          <ac:chgData name="Berger, Martin" userId="2dce5e24-1af4-4f49-bc50-80b59c8dc36b" providerId="ADAL" clId="{B1A8B41A-6079-43D2-B54F-50518D136075}" dt="2024-10-16T12:36:12.255" v="1747" actId="700"/>
          <ac:spMkLst>
            <pc:docMk/>
            <pc:sldMk cId="182080551" sldId="2147138252"/>
            <ac:spMk id="5" creationId="{B001E647-121B-BFB3-5228-C2D1A4F4CBF3}"/>
          </ac:spMkLst>
        </pc:spChg>
        <pc:spChg chg="add del mod ord">
          <ac:chgData name="Berger, Martin" userId="2dce5e24-1af4-4f49-bc50-80b59c8dc36b" providerId="ADAL" clId="{B1A8B41A-6079-43D2-B54F-50518D136075}" dt="2024-10-16T12:36:12.255" v="1747" actId="700"/>
          <ac:spMkLst>
            <pc:docMk/>
            <pc:sldMk cId="182080551" sldId="2147138252"/>
            <ac:spMk id="6" creationId="{B6D034A6-E66F-4427-E24E-B3BB942BE0E2}"/>
          </ac:spMkLst>
        </pc:spChg>
        <pc:spChg chg="add mod ord">
          <ac:chgData name="Berger, Martin" userId="2dce5e24-1af4-4f49-bc50-80b59c8dc36b" providerId="ADAL" clId="{B1A8B41A-6079-43D2-B54F-50518D136075}" dt="2024-10-16T12:42:38.337" v="1849" actId="120"/>
          <ac:spMkLst>
            <pc:docMk/>
            <pc:sldMk cId="182080551" sldId="2147138252"/>
            <ac:spMk id="7" creationId="{650E04BA-1F3D-7936-8089-246FDF0D7913}"/>
          </ac:spMkLst>
        </pc:spChg>
        <pc:picChg chg="add mod">
          <ac:chgData name="Berger, Martin" userId="2dce5e24-1af4-4f49-bc50-80b59c8dc36b" providerId="ADAL" clId="{B1A8B41A-6079-43D2-B54F-50518D136075}" dt="2024-10-16T12:37:53.187" v="1845" actId="208"/>
          <ac:picMkLst>
            <pc:docMk/>
            <pc:sldMk cId="182080551" sldId="2147138252"/>
            <ac:picMk id="9" creationId="{138126EA-2821-63C6-67F8-F70BC24AD15B}"/>
          </ac:picMkLst>
        </pc:picChg>
      </pc:sldChg>
      <pc:sldChg chg="addSp delSp modSp new mod modClrScheme chgLayout">
        <pc:chgData name="Berger, Martin" userId="2dce5e24-1af4-4f49-bc50-80b59c8dc36b" providerId="ADAL" clId="{B1A8B41A-6079-43D2-B54F-50518D136075}" dt="2024-10-16T13:06:35.034" v="2326" actId="1076"/>
        <pc:sldMkLst>
          <pc:docMk/>
          <pc:sldMk cId="1352604903" sldId="2147138253"/>
        </pc:sldMkLst>
        <pc:spChg chg="del mod ord">
          <ac:chgData name="Berger, Martin" userId="2dce5e24-1af4-4f49-bc50-80b59c8dc36b" providerId="ADAL" clId="{B1A8B41A-6079-43D2-B54F-50518D136075}" dt="2024-10-16T12:45:42.494" v="1851" actId="700"/>
          <ac:spMkLst>
            <pc:docMk/>
            <pc:sldMk cId="1352604903" sldId="2147138253"/>
            <ac:spMk id="2" creationId="{A2F53EFE-5012-0B14-7BE9-A484369EFE69}"/>
          </ac:spMkLst>
        </pc:spChg>
        <pc:spChg chg="del mod ord">
          <ac:chgData name="Berger, Martin" userId="2dce5e24-1af4-4f49-bc50-80b59c8dc36b" providerId="ADAL" clId="{B1A8B41A-6079-43D2-B54F-50518D136075}" dt="2024-10-16T12:45:42.494" v="1851" actId="700"/>
          <ac:spMkLst>
            <pc:docMk/>
            <pc:sldMk cId="1352604903" sldId="2147138253"/>
            <ac:spMk id="3" creationId="{A9AB0495-CCF7-2359-2F22-3EBAA61CCBC9}"/>
          </ac:spMkLst>
        </pc:spChg>
        <pc:spChg chg="del">
          <ac:chgData name="Berger, Martin" userId="2dce5e24-1af4-4f49-bc50-80b59c8dc36b" providerId="ADAL" clId="{B1A8B41A-6079-43D2-B54F-50518D136075}" dt="2024-10-16T12:45:42.494" v="1851" actId="700"/>
          <ac:spMkLst>
            <pc:docMk/>
            <pc:sldMk cId="1352604903" sldId="2147138253"/>
            <ac:spMk id="4" creationId="{0BC4F054-B530-76CF-A00B-9BAC1838CBEE}"/>
          </ac:spMkLst>
        </pc:spChg>
        <pc:spChg chg="mod ord">
          <ac:chgData name="Berger, Martin" userId="2dce5e24-1af4-4f49-bc50-80b59c8dc36b" providerId="ADAL" clId="{B1A8B41A-6079-43D2-B54F-50518D136075}" dt="2024-10-16T12:45:42.494" v="1851" actId="700"/>
          <ac:spMkLst>
            <pc:docMk/>
            <pc:sldMk cId="1352604903" sldId="2147138253"/>
            <ac:spMk id="5" creationId="{8223B6E2-6E61-7710-C703-42B5855D2ED5}"/>
          </ac:spMkLst>
        </pc:spChg>
        <pc:spChg chg="mod ord">
          <ac:chgData name="Berger, Martin" userId="2dce5e24-1af4-4f49-bc50-80b59c8dc36b" providerId="ADAL" clId="{B1A8B41A-6079-43D2-B54F-50518D136075}" dt="2024-10-16T12:45:42.494" v="1851" actId="700"/>
          <ac:spMkLst>
            <pc:docMk/>
            <pc:sldMk cId="1352604903" sldId="2147138253"/>
            <ac:spMk id="6" creationId="{3405E9BB-5ABE-F33E-DF95-6B27BB562FB4}"/>
          </ac:spMkLst>
        </pc:spChg>
        <pc:spChg chg="del">
          <ac:chgData name="Berger, Martin" userId="2dce5e24-1af4-4f49-bc50-80b59c8dc36b" providerId="ADAL" clId="{B1A8B41A-6079-43D2-B54F-50518D136075}" dt="2024-10-16T12:45:42.494" v="1851" actId="700"/>
          <ac:spMkLst>
            <pc:docMk/>
            <pc:sldMk cId="1352604903" sldId="2147138253"/>
            <ac:spMk id="7" creationId="{4A66B76A-8A3D-63EC-E23B-960E19982D36}"/>
          </ac:spMkLst>
        </pc:spChg>
        <pc:spChg chg="add mod ord">
          <ac:chgData name="Berger, Martin" userId="2dce5e24-1af4-4f49-bc50-80b59c8dc36b" providerId="ADAL" clId="{B1A8B41A-6079-43D2-B54F-50518D136075}" dt="2024-10-16T12:45:59.536" v="1916" actId="20577"/>
          <ac:spMkLst>
            <pc:docMk/>
            <pc:sldMk cId="1352604903" sldId="2147138253"/>
            <ac:spMk id="8" creationId="{9A674AFE-5512-1542-41A3-194815669B48}"/>
          </ac:spMkLst>
        </pc:spChg>
        <pc:spChg chg="add mod ord">
          <ac:chgData name="Berger, Martin" userId="2dce5e24-1af4-4f49-bc50-80b59c8dc36b" providerId="ADAL" clId="{B1A8B41A-6079-43D2-B54F-50518D136075}" dt="2024-10-16T12:47:32.410" v="1925" actId="113"/>
          <ac:spMkLst>
            <pc:docMk/>
            <pc:sldMk cId="1352604903" sldId="2147138253"/>
            <ac:spMk id="9" creationId="{7FB0F095-79D3-F7C6-215C-E7619C91839A}"/>
          </ac:spMkLst>
        </pc:spChg>
        <pc:picChg chg="add mod">
          <ac:chgData name="Berger, Martin" userId="2dce5e24-1af4-4f49-bc50-80b59c8dc36b" providerId="ADAL" clId="{B1A8B41A-6079-43D2-B54F-50518D136075}" dt="2024-10-16T13:06:35.034" v="2326" actId="1076"/>
          <ac:picMkLst>
            <pc:docMk/>
            <pc:sldMk cId="1352604903" sldId="2147138253"/>
            <ac:picMk id="11" creationId="{0E6B69C8-D752-8192-165A-D0F3C99A3772}"/>
          </ac:picMkLst>
        </pc:picChg>
      </pc:sldChg>
      <pc:sldChg chg="addSp delSp modSp new mod">
        <pc:chgData name="Berger, Martin" userId="2dce5e24-1af4-4f49-bc50-80b59c8dc36b" providerId="ADAL" clId="{B1A8B41A-6079-43D2-B54F-50518D136075}" dt="2024-10-16T13:54:20.820" v="2592" actId="1076"/>
        <pc:sldMkLst>
          <pc:docMk/>
          <pc:sldMk cId="2520885415" sldId="2147138254"/>
        </pc:sldMkLst>
        <pc:spChg chg="mod">
          <ac:chgData name="Berger, Martin" userId="2dce5e24-1af4-4f49-bc50-80b59c8dc36b" providerId="ADAL" clId="{B1A8B41A-6079-43D2-B54F-50518D136075}" dt="2024-10-16T12:56:56.748" v="1963" actId="20577"/>
          <ac:spMkLst>
            <pc:docMk/>
            <pc:sldMk cId="2520885415" sldId="2147138254"/>
            <ac:spMk id="2" creationId="{DD356132-B12D-E754-2680-968A210E0DD6}"/>
          </ac:spMkLst>
        </pc:spChg>
        <pc:spChg chg="del mod">
          <ac:chgData name="Berger, Martin" userId="2dce5e24-1af4-4f49-bc50-80b59c8dc36b" providerId="ADAL" clId="{B1A8B41A-6079-43D2-B54F-50518D136075}" dt="2024-10-16T13:54:17.024" v="2589" actId="478"/>
          <ac:spMkLst>
            <pc:docMk/>
            <pc:sldMk cId="2520885415" sldId="2147138254"/>
            <ac:spMk id="3" creationId="{C3C17B4B-6ABB-DD50-1246-5C413D8F0127}"/>
          </ac:spMkLst>
        </pc:spChg>
        <pc:spChg chg="add">
          <ac:chgData name="Berger, Martin" userId="2dce5e24-1af4-4f49-bc50-80b59c8dc36b" providerId="ADAL" clId="{B1A8B41A-6079-43D2-B54F-50518D136075}" dt="2024-10-16T12:57:00.270" v="1964"/>
          <ac:spMkLst>
            <pc:docMk/>
            <pc:sldMk cId="2520885415" sldId="2147138254"/>
            <ac:spMk id="6" creationId="{61FD1267-256C-8886-1A84-84527EF2E48C}"/>
          </ac:spMkLst>
        </pc:spChg>
        <pc:picChg chg="add del mod">
          <ac:chgData name="Berger, Martin" userId="2dce5e24-1af4-4f49-bc50-80b59c8dc36b" providerId="ADAL" clId="{B1A8B41A-6079-43D2-B54F-50518D136075}" dt="2024-10-16T13:54:14.386" v="2587" actId="478"/>
          <ac:picMkLst>
            <pc:docMk/>
            <pc:sldMk cId="2520885415" sldId="2147138254"/>
            <ac:picMk id="7" creationId="{AD00FC69-393D-2613-EC5E-4A2089CFE2C7}"/>
          </ac:picMkLst>
        </pc:picChg>
        <pc:picChg chg="add mod">
          <ac:chgData name="Berger, Martin" userId="2dce5e24-1af4-4f49-bc50-80b59c8dc36b" providerId="ADAL" clId="{B1A8B41A-6079-43D2-B54F-50518D136075}" dt="2024-10-16T13:54:20.820" v="2592" actId="1076"/>
          <ac:picMkLst>
            <pc:docMk/>
            <pc:sldMk cId="2520885415" sldId="2147138254"/>
            <ac:picMk id="9" creationId="{87B80071-D6C7-C222-CDB2-ADA125949684}"/>
          </ac:picMkLst>
        </pc:picChg>
      </pc:sldChg>
      <pc:sldChg chg="delSp modSp add mod">
        <pc:chgData name="Berger, Martin" userId="2dce5e24-1af4-4f49-bc50-80b59c8dc36b" providerId="ADAL" clId="{B1A8B41A-6079-43D2-B54F-50518D136075}" dt="2024-10-16T13:07:24.956" v="2395" actId="20577"/>
        <pc:sldMkLst>
          <pc:docMk/>
          <pc:sldMk cId="4165949870" sldId="2147138255"/>
        </pc:sldMkLst>
        <pc:spChg chg="mod">
          <ac:chgData name="Berger, Martin" userId="2dce5e24-1af4-4f49-bc50-80b59c8dc36b" providerId="ADAL" clId="{B1A8B41A-6079-43D2-B54F-50518D136075}" dt="2024-10-16T13:07:24.956" v="2395" actId="20577"/>
          <ac:spMkLst>
            <pc:docMk/>
            <pc:sldMk cId="4165949870" sldId="2147138255"/>
            <ac:spMk id="2" creationId="{1E6E8C83-5604-6800-8503-08C9674A39D3}"/>
          </ac:spMkLst>
        </pc:spChg>
        <pc:spChg chg="mod">
          <ac:chgData name="Berger, Martin" userId="2dce5e24-1af4-4f49-bc50-80b59c8dc36b" providerId="ADAL" clId="{B1A8B41A-6079-43D2-B54F-50518D136075}" dt="2024-10-16T13:04:35.671" v="2283" actId="20577"/>
          <ac:spMkLst>
            <pc:docMk/>
            <pc:sldMk cId="4165949870" sldId="2147138255"/>
            <ac:spMk id="3" creationId="{998C4BBF-A242-24EA-B3CA-4B13BF528F10}"/>
          </ac:spMkLst>
        </pc:spChg>
        <pc:picChg chg="del">
          <ac:chgData name="Berger, Martin" userId="2dce5e24-1af4-4f49-bc50-80b59c8dc36b" providerId="ADAL" clId="{B1A8B41A-6079-43D2-B54F-50518D136075}" dt="2024-10-16T13:02:06.162" v="2041" actId="478"/>
          <ac:picMkLst>
            <pc:docMk/>
            <pc:sldMk cId="4165949870" sldId="2147138255"/>
            <ac:picMk id="9" creationId="{E713D9D8-2982-7A7F-0B93-482C175EF053}"/>
          </ac:picMkLst>
        </pc:picChg>
      </pc:sldChg>
      <pc:sldChg chg="addSp modSp add mod">
        <pc:chgData name="Berger, Martin" userId="2dce5e24-1af4-4f49-bc50-80b59c8dc36b" providerId="ADAL" clId="{B1A8B41A-6079-43D2-B54F-50518D136075}" dt="2024-10-16T13:08:52.788" v="2414" actId="208"/>
        <pc:sldMkLst>
          <pc:docMk/>
          <pc:sldMk cId="65773009" sldId="2147138256"/>
        </pc:sldMkLst>
        <pc:spChg chg="mod">
          <ac:chgData name="Berger, Martin" userId="2dce5e24-1af4-4f49-bc50-80b59c8dc36b" providerId="ADAL" clId="{B1A8B41A-6079-43D2-B54F-50518D136075}" dt="2024-10-16T13:07:48.423" v="2405" actId="20577"/>
          <ac:spMkLst>
            <pc:docMk/>
            <pc:sldMk cId="65773009" sldId="2147138256"/>
            <ac:spMk id="2" creationId="{1E6E8C83-5604-6800-8503-08C9674A39D3}"/>
          </ac:spMkLst>
        </pc:spChg>
        <pc:spChg chg="mod">
          <ac:chgData name="Berger, Martin" userId="2dce5e24-1af4-4f49-bc50-80b59c8dc36b" providerId="ADAL" clId="{B1A8B41A-6079-43D2-B54F-50518D136075}" dt="2024-10-16T13:08:18.864" v="2410" actId="12"/>
          <ac:spMkLst>
            <pc:docMk/>
            <pc:sldMk cId="65773009" sldId="2147138256"/>
            <ac:spMk id="3" creationId="{998C4BBF-A242-24EA-B3CA-4B13BF528F10}"/>
          </ac:spMkLst>
        </pc:spChg>
        <pc:picChg chg="add mod">
          <ac:chgData name="Berger, Martin" userId="2dce5e24-1af4-4f49-bc50-80b59c8dc36b" providerId="ADAL" clId="{B1A8B41A-6079-43D2-B54F-50518D136075}" dt="2024-10-16T13:08:52.788" v="2414" actId="208"/>
          <ac:picMkLst>
            <pc:docMk/>
            <pc:sldMk cId="65773009" sldId="2147138256"/>
            <ac:picMk id="7" creationId="{B955477A-BC47-F1F2-6FDD-DC1B72A2BF52}"/>
          </ac:picMkLst>
        </pc:picChg>
      </pc:sldChg>
      <pc:sldChg chg="addSp modSp new mod">
        <pc:chgData name="Berger, Martin" userId="2dce5e24-1af4-4f49-bc50-80b59c8dc36b" providerId="ADAL" clId="{B1A8B41A-6079-43D2-B54F-50518D136075}" dt="2024-10-16T13:43:12.680" v="2586" actId="208"/>
        <pc:sldMkLst>
          <pc:docMk/>
          <pc:sldMk cId="2353612658" sldId="2147138257"/>
        </pc:sldMkLst>
        <pc:spChg chg="mod">
          <ac:chgData name="Berger, Martin" userId="2dce5e24-1af4-4f49-bc50-80b59c8dc36b" providerId="ADAL" clId="{B1A8B41A-6079-43D2-B54F-50518D136075}" dt="2024-10-16T13:10:07.427" v="2442" actId="20577"/>
          <ac:spMkLst>
            <pc:docMk/>
            <pc:sldMk cId="2353612658" sldId="2147138257"/>
            <ac:spMk id="2" creationId="{64B54B36-73C4-B2B5-336D-A5E2BFB8A430}"/>
          </ac:spMkLst>
        </pc:spChg>
        <pc:spChg chg="mod">
          <ac:chgData name="Berger, Martin" userId="2dce5e24-1af4-4f49-bc50-80b59c8dc36b" providerId="ADAL" clId="{B1A8B41A-6079-43D2-B54F-50518D136075}" dt="2024-10-16T13:39:31.202" v="2582" actId="20577"/>
          <ac:spMkLst>
            <pc:docMk/>
            <pc:sldMk cId="2353612658" sldId="2147138257"/>
            <ac:spMk id="3" creationId="{D233D7DD-3C1E-9338-6F72-2A70EE081CBE}"/>
          </ac:spMkLst>
        </pc:spChg>
        <pc:picChg chg="add mod">
          <ac:chgData name="Berger, Martin" userId="2dce5e24-1af4-4f49-bc50-80b59c8dc36b" providerId="ADAL" clId="{B1A8B41A-6079-43D2-B54F-50518D136075}" dt="2024-10-16T13:39:34.209" v="2583" actId="1076"/>
          <ac:picMkLst>
            <pc:docMk/>
            <pc:sldMk cId="2353612658" sldId="2147138257"/>
            <ac:picMk id="7" creationId="{5F4633AF-7103-1F41-C09F-D0C751FB5E2E}"/>
          </ac:picMkLst>
        </pc:picChg>
        <pc:picChg chg="add mod">
          <ac:chgData name="Berger, Martin" userId="2dce5e24-1af4-4f49-bc50-80b59c8dc36b" providerId="ADAL" clId="{B1A8B41A-6079-43D2-B54F-50518D136075}" dt="2024-10-16T13:43:12.680" v="2586" actId="208"/>
          <ac:picMkLst>
            <pc:docMk/>
            <pc:sldMk cId="2353612658" sldId="2147138257"/>
            <ac:picMk id="9" creationId="{A98C4A56-1E2C-D798-561C-68A00988E684}"/>
          </ac:picMkLst>
        </pc:picChg>
      </pc:sldChg>
      <pc:sldChg chg="addSp delSp modSp new del mod modClrScheme chgLayout modNotesTx">
        <pc:chgData name="Berger, Martin" userId="2dce5e24-1af4-4f49-bc50-80b59c8dc36b" providerId="ADAL" clId="{B1A8B41A-6079-43D2-B54F-50518D136075}" dt="2024-10-16T18:46:43.103" v="3588" actId="2696"/>
        <pc:sldMkLst>
          <pc:docMk/>
          <pc:sldMk cId="191050804" sldId="2147138258"/>
        </pc:sldMkLst>
        <pc:spChg chg="del mod ord">
          <ac:chgData name="Berger, Martin" userId="2dce5e24-1af4-4f49-bc50-80b59c8dc36b" providerId="ADAL" clId="{B1A8B41A-6079-43D2-B54F-50518D136075}" dt="2024-10-16T17:33:41.396" v="2690" actId="700"/>
          <ac:spMkLst>
            <pc:docMk/>
            <pc:sldMk cId="191050804" sldId="2147138258"/>
            <ac:spMk id="2" creationId="{765FD760-397D-FB99-C790-E1B0834D6359}"/>
          </ac:spMkLst>
        </pc:spChg>
        <pc:spChg chg="del mod ord">
          <ac:chgData name="Berger, Martin" userId="2dce5e24-1af4-4f49-bc50-80b59c8dc36b" providerId="ADAL" clId="{B1A8B41A-6079-43D2-B54F-50518D136075}" dt="2024-10-16T17:33:41.396" v="2690" actId="700"/>
          <ac:spMkLst>
            <pc:docMk/>
            <pc:sldMk cId="191050804" sldId="2147138258"/>
            <ac:spMk id="3" creationId="{889BA099-4635-0D55-4E85-F17AFCA54497}"/>
          </ac:spMkLst>
        </pc:spChg>
        <pc:spChg chg="del">
          <ac:chgData name="Berger, Martin" userId="2dce5e24-1af4-4f49-bc50-80b59c8dc36b" providerId="ADAL" clId="{B1A8B41A-6079-43D2-B54F-50518D136075}" dt="2024-10-16T17:33:41.396" v="2690" actId="700"/>
          <ac:spMkLst>
            <pc:docMk/>
            <pc:sldMk cId="191050804" sldId="2147138258"/>
            <ac:spMk id="4" creationId="{8C5EA757-0779-EFC8-8E47-09E2CF1A067A}"/>
          </ac:spMkLst>
        </pc:spChg>
        <pc:spChg chg="mod ord">
          <ac:chgData name="Berger, Martin" userId="2dce5e24-1af4-4f49-bc50-80b59c8dc36b" providerId="ADAL" clId="{B1A8B41A-6079-43D2-B54F-50518D136075}" dt="2024-10-16T18:07:30.551" v="2881" actId="700"/>
          <ac:spMkLst>
            <pc:docMk/>
            <pc:sldMk cId="191050804" sldId="2147138258"/>
            <ac:spMk id="5" creationId="{5130A781-70A0-4255-10F9-2D98C1724182}"/>
          </ac:spMkLst>
        </pc:spChg>
        <pc:spChg chg="mod ord">
          <ac:chgData name="Berger, Martin" userId="2dce5e24-1af4-4f49-bc50-80b59c8dc36b" providerId="ADAL" clId="{B1A8B41A-6079-43D2-B54F-50518D136075}" dt="2024-10-16T18:07:30.551" v="2881" actId="700"/>
          <ac:spMkLst>
            <pc:docMk/>
            <pc:sldMk cId="191050804" sldId="2147138258"/>
            <ac:spMk id="6" creationId="{6AE8CC01-5D38-5377-E625-91C9A3661A2A}"/>
          </ac:spMkLst>
        </pc:spChg>
        <pc:spChg chg="add mod ord">
          <ac:chgData name="Berger, Martin" userId="2dce5e24-1af4-4f49-bc50-80b59c8dc36b" providerId="ADAL" clId="{B1A8B41A-6079-43D2-B54F-50518D136075}" dt="2024-10-16T18:07:30.551" v="2881" actId="700"/>
          <ac:spMkLst>
            <pc:docMk/>
            <pc:sldMk cId="191050804" sldId="2147138258"/>
            <ac:spMk id="7" creationId="{DA751D26-DBDD-ABFA-F006-87ED81F79843}"/>
          </ac:spMkLst>
        </pc:spChg>
        <pc:spChg chg="add mod ord">
          <ac:chgData name="Berger, Martin" userId="2dce5e24-1af4-4f49-bc50-80b59c8dc36b" providerId="ADAL" clId="{B1A8B41A-6079-43D2-B54F-50518D136075}" dt="2024-10-16T18:21:20.946" v="2981" actId="20577"/>
          <ac:spMkLst>
            <pc:docMk/>
            <pc:sldMk cId="191050804" sldId="2147138258"/>
            <ac:spMk id="8" creationId="{F3C19BA0-F75E-AC00-3A48-A384DE91742E}"/>
          </ac:spMkLst>
        </pc:spChg>
        <pc:spChg chg="add del mod ord">
          <ac:chgData name="Berger, Martin" userId="2dce5e24-1af4-4f49-bc50-80b59c8dc36b" providerId="ADAL" clId="{B1A8B41A-6079-43D2-B54F-50518D136075}" dt="2024-10-16T18:07:30.551" v="2881" actId="700"/>
          <ac:spMkLst>
            <pc:docMk/>
            <pc:sldMk cId="191050804" sldId="2147138258"/>
            <ac:spMk id="9" creationId="{0C3EDA3E-EAD3-2C48-58FD-B63C2246CEB1}"/>
          </ac:spMkLst>
        </pc:spChg>
        <pc:spChg chg="add del mod ord">
          <ac:chgData name="Berger, Martin" userId="2dce5e24-1af4-4f49-bc50-80b59c8dc36b" providerId="ADAL" clId="{B1A8B41A-6079-43D2-B54F-50518D136075}" dt="2024-10-16T18:06:57.737" v="2825" actId="478"/>
          <ac:spMkLst>
            <pc:docMk/>
            <pc:sldMk cId="191050804" sldId="2147138258"/>
            <ac:spMk id="10" creationId="{ACF4AA11-254F-A011-BAE0-1E2CE81BB7DF}"/>
          </ac:spMkLst>
        </pc:spChg>
        <pc:spChg chg="add mod">
          <ac:chgData name="Berger, Martin" userId="2dce5e24-1af4-4f49-bc50-80b59c8dc36b" providerId="ADAL" clId="{B1A8B41A-6079-43D2-B54F-50518D136075}" dt="2024-10-16T17:41:43.665" v="2715"/>
          <ac:spMkLst>
            <pc:docMk/>
            <pc:sldMk cId="191050804" sldId="2147138258"/>
            <ac:spMk id="11" creationId="{537368BD-96D1-3C8C-AFD1-8FA4B892BB86}"/>
          </ac:spMkLst>
        </pc:spChg>
        <pc:spChg chg="add">
          <ac:chgData name="Berger, Martin" userId="2dce5e24-1af4-4f49-bc50-80b59c8dc36b" providerId="ADAL" clId="{B1A8B41A-6079-43D2-B54F-50518D136075}" dt="2024-10-16T17:44:17.623" v="2718"/>
          <ac:spMkLst>
            <pc:docMk/>
            <pc:sldMk cId="191050804" sldId="2147138258"/>
            <ac:spMk id="12" creationId="{50B74F67-4F29-43E7-169C-C958565255AF}"/>
          </ac:spMkLst>
        </pc:spChg>
        <pc:spChg chg="add del mod">
          <ac:chgData name="Berger, Martin" userId="2dce5e24-1af4-4f49-bc50-80b59c8dc36b" providerId="ADAL" clId="{B1A8B41A-6079-43D2-B54F-50518D136075}" dt="2024-10-16T18:06:59.287" v="2826" actId="478"/>
          <ac:spMkLst>
            <pc:docMk/>
            <pc:sldMk cId="191050804" sldId="2147138258"/>
            <ac:spMk id="14" creationId="{317293DB-9C6C-499B-157B-0156CD4CDB53}"/>
          </ac:spMkLst>
        </pc:spChg>
        <pc:picChg chg="add mod">
          <ac:chgData name="Berger, Martin" userId="2dce5e24-1af4-4f49-bc50-80b59c8dc36b" providerId="ADAL" clId="{B1A8B41A-6079-43D2-B54F-50518D136075}" dt="2024-10-16T18:21:00.147" v="2905" actId="14100"/>
          <ac:picMkLst>
            <pc:docMk/>
            <pc:sldMk cId="191050804" sldId="2147138258"/>
            <ac:picMk id="16" creationId="{AAE677B7-335F-DA85-A70C-5EC0F3746351}"/>
          </ac:picMkLst>
        </pc:picChg>
        <pc:picChg chg="add del mod">
          <ac:chgData name="Berger, Martin" userId="2dce5e24-1af4-4f49-bc50-80b59c8dc36b" providerId="ADAL" clId="{B1A8B41A-6079-43D2-B54F-50518D136075}" dt="2024-10-16T18:45:16.952" v="3578" actId="478"/>
          <ac:picMkLst>
            <pc:docMk/>
            <pc:sldMk cId="191050804" sldId="2147138258"/>
            <ac:picMk id="18" creationId="{2F051BBB-5308-1E0D-6231-89B4B01E6500}"/>
          </ac:picMkLst>
        </pc:picChg>
        <pc:picChg chg="add mod">
          <ac:chgData name="Berger, Martin" userId="2dce5e24-1af4-4f49-bc50-80b59c8dc36b" providerId="ADAL" clId="{B1A8B41A-6079-43D2-B54F-50518D136075}" dt="2024-10-16T18:45:42.775" v="3587" actId="1036"/>
          <ac:picMkLst>
            <pc:docMk/>
            <pc:sldMk cId="191050804" sldId="2147138258"/>
            <ac:picMk id="20" creationId="{0177136F-DF73-3029-85C6-68980C8410B2}"/>
          </ac:picMkLst>
        </pc:picChg>
      </pc:sldChg>
      <pc:sldChg chg="addSp delSp modSp add mod modNotesTx">
        <pc:chgData name="Berger, Martin" userId="2dce5e24-1af4-4f49-bc50-80b59c8dc36b" providerId="ADAL" clId="{B1A8B41A-6079-43D2-B54F-50518D136075}" dt="2024-10-16T19:04:56.887" v="3628" actId="20577"/>
        <pc:sldMkLst>
          <pc:docMk/>
          <pc:sldMk cId="3685710684" sldId="2147138258"/>
        </pc:sldMkLst>
        <pc:spChg chg="mod">
          <ac:chgData name="Berger, Martin" userId="2dce5e24-1af4-4f49-bc50-80b59c8dc36b" providerId="ADAL" clId="{B1A8B41A-6079-43D2-B54F-50518D136075}" dt="2024-10-16T19:04:56.887" v="3628" actId="20577"/>
          <ac:spMkLst>
            <pc:docMk/>
            <pc:sldMk cId="3685710684" sldId="2147138258"/>
            <ac:spMk id="7" creationId="{DA751D26-DBDD-ABFA-F006-87ED81F79843}"/>
          </ac:spMkLst>
        </pc:spChg>
        <pc:picChg chg="add mod">
          <ac:chgData name="Berger, Martin" userId="2dce5e24-1af4-4f49-bc50-80b59c8dc36b" providerId="ADAL" clId="{B1A8B41A-6079-43D2-B54F-50518D136075}" dt="2024-10-16T19:04:23.660" v="3599" actId="208"/>
          <ac:picMkLst>
            <pc:docMk/>
            <pc:sldMk cId="3685710684" sldId="2147138258"/>
            <ac:picMk id="3" creationId="{463EF70C-85C2-7C57-5063-199C164BCA00}"/>
          </ac:picMkLst>
        </pc:picChg>
        <pc:picChg chg="del">
          <ac:chgData name="Berger, Martin" userId="2dce5e24-1af4-4f49-bc50-80b59c8dc36b" providerId="ADAL" clId="{B1A8B41A-6079-43D2-B54F-50518D136075}" dt="2024-10-16T19:04:11.639" v="3594" actId="478"/>
          <ac:picMkLst>
            <pc:docMk/>
            <pc:sldMk cId="3685710684" sldId="2147138258"/>
            <ac:picMk id="16" creationId="{AAE677B7-335F-DA85-A70C-5EC0F3746351}"/>
          </ac:picMkLst>
        </pc:picChg>
        <pc:picChg chg="ord">
          <ac:chgData name="Berger, Martin" userId="2dce5e24-1af4-4f49-bc50-80b59c8dc36b" providerId="ADAL" clId="{B1A8B41A-6079-43D2-B54F-50518D136075}" dt="2024-10-16T19:04:26.027" v="3600" actId="166"/>
          <ac:picMkLst>
            <pc:docMk/>
            <pc:sldMk cId="3685710684" sldId="2147138258"/>
            <ac:picMk id="20" creationId="{0177136F-DF73-3029-85C6-68980C8410B2}"/>
          </ac:picMkLst>
        </pc:picChg>
      </pc:sldChg>
      <pc:sldChg chg="addSp delSp modSp add mod">
        <pc:chgData name="Berger, Martin" userId="2dce5e24-1af4-4f49-bc50-80b59c8dc36b" providerId="ADAL" clId="{B1A8B41A-6079-43D2-B54F-50518D136075}" dt="2024-10-16T19:05:26.254" v="3645" actId="208"/>
        <pc:sldMkLst>
          <pc:docMk/>
          <pc:sldMk cId="803425576" sldId="2147138259"/>
        </pc:sldMkLst>
        <pc:spChg chg="mod">
          <ac:chgData name="Berger, Martin" userId="2dce5e24-1af4-4f49-bc50-80b59c8dc36b" providerId="ADAL" clId="{B1A8B41A-6079-43D2-B54F-50518D136075}" dt="2024-10-16T19:05:02.422" v="3636" actId="20577"/>
          <ac:spMkLst>
            <pc:docMk/>
            <pc:sldMk cId="803425576" sldId="2147138259"/>
            <ac:spMk id="7" creationId="{DA751D26-DBDD-ABFA-F006-87ED81F79843}"/>
          </ac:spMkLst>
        </pc:spChg>
        <pc:spChg chg="del mod">
          <ac:chgData name="Berger, Martin" userId="2dce5e24-1af4-4f49-bc50-80b59c8dc36b" providerId="ADAL" clId="{B1A8B41A-6079-43D2-B54F-50518D136075}" dt="2024-10-16T19:05:18.817" v="3640" actId="478"/>
          <ac:spMkLst>
            <pc:docMk/>
            <pc:sldMk cId="803425576" sldId="2147138259"/>
            <ac:spMk id="8" creationId="{F3C19BA0-F75E-AC00-3A48-A384DE91742E}"/>
          </ac:spMkLst>
        </pc:spChg>
        <pc:picChg chg="del">
          <ac:chgData name="Berger, Martin" userId="2dce5e24-1af4-4f49-bc50-80b59c8dc36b" providerId="ADAL" clId="{B1A8B41A-6079-43D2-B54F-50518D136075}" dt="2024-10-16T19:05:16.853" v="3639" actId="478"/>
          <ac:picMkLst>
            <pc:docMk/>
            <pc:sldMk cId="803425576" sldId="2147138259"/>
            <ac:picMk id="3" creationId="{463EF70C-85C2-7C57-5063-199C164BCA00}"/>
          </ac:picMkLst>
        </pc:picChg>
        <pc:picChg chg="add mod">
          <ac:chgData name="Berger, Martin" userId="2dce5e24-1af4-4f49-bc50-80b59c8dc36b" providerId="ADAL" clId="{B1A8B41A-6079-43D2-B54F-50518D136075}" dt="2024-10-16T19:05:26.254" v="3645" actId="208"/>
          <ac:picMkLst>
            <pc:docMk/>
            <pc:sldMk cId="803425576" sldId="2147138259"/>
            <ac:picMk id="4" creationId="{3E472183-2B23-C434-92BA-CFBBC98B6848}"/>
          </ac:picMkLst>
        </pc:picChg>
        <pc:picChg chg="del">
          <ac:chgData name="Berger, Martin" userId="2dce5e24-1af4-4f49-bc50-80b59c8dc36b" providerId="ADAL" clId="{B1A8B41A-6079-43D2-B54F-50518D136075}" dt="2024-10-16T19:05:20.845" v="3641" actId="478"/>
          <ac:picMkLst>
            <pc:docMk/>
            <pc:sldMk cId="803425576" sldId="2147138259"/>
            <ac:picMk id="20" creationId="{0177136F-DF73-3029-85C6-68980C8410B2}"/>
          </ac:picMkLst>
        </pc:picChg>
      </pc:sldChg>
      <pc:sldChg chg="addSp modSp new mod">
        <pc:chgData name="Berger, Martin" userId="2dce5e24-1af4-4f49-bc50-80b59c8dc36b" providerId="ADAL" clId="{B1A8B41A-6079-43D2-B54F-50518D136075}" dt="2024-10-16T19:33:13.196" v="3937" actId="20577"/>
        <pc:sldMkLst>
          <pc:docMk/>
          <pc:sldMk cId="886422039" sldId="2147138260"/>
        </pc:sldMkLst>
        <pc:spChg chg="mod">
          <ac:chgData name="Berger, Martin" userId="2dce5e24-1af4-4f49-bc50-80b59c8dc36b" providerId="ADAL" clId="{B1A8B41A-6079-43D2-B54F-50518D136075}" dt="2024-10-16T19:12:50.331" v="3843" actId="20577"/>
          <ac:spMkLst>
            <pc:docMk/>
            <pc:sldMk cId="886422039" sldId="2147138260"/>
            <ac:spMk id="2" creationId="{083C7779-DCCC-B25B-F2CD-3C68B20C162B}"/>
          </ac:spMkLst>
        </pc:spChg>
        <pc:spChg chg="mod">
          <ac:chgData name="Berger, Martin" userId="2dce5e24-1af4-4f49-bc50-80b59c8dc36b" providerId="ADAL" clId="{B1A8B41A-6079-43D2-B54F-50518D136075}" dt="2024-10-16T19:33:13.196" v="3937" actId="20577"/>
          <ac:spMkLst>
            <pc:docMk/>
            <pc:sldMk cId="886422039" sldId="2147138260"/>
            <ac:spMk id="3" creationId="{C824A047-EAAE-6351-20D6-4AE95713A7C5}"/>
          </ac:spMkLst>
        </pc:spChg>
        <pc:picChg chg="add mod">
          <ac:chgData name="Berger, Martin" userId="2dce5e24-1af4-4f49-bc50-80b59c8dc36b" providerId="ADAL" clId="{B1A8B41A-6079-43D2-B54F-50518D136075}" dt="2024-10-16T19:12:32.868" v="3812" actId="14100"/>
          <ac:picMkLst>
            <pc:docMk/>
            <pc:sldMk cId="886422039" sldId="2147138260"/>
            <ac:picMk id="7" creationId="{7C2CC537-F985-6D96-21DF-4A5DA63D904D}"/>
          </ac:picMkLst>
        </pc:picChg>
      </pc:sldChg>
      <pc:sldChg chg="modSp new mod">
        <pc:chgData name="Berger, Martin" userId="2dce5e24-1af4-4f49-bc50-80b59c8dc36b" providerId="ADAL" clId="{B1A8B41A-6079-43D2-B54F-50518D136075}" dt="2024-10-16T19:20:31.090" v="3924" actId="113"/>
        <pc:sldMkLst>
          <pc:docMk/>
          <pc:sldMk cId="3734964475" sldId="2147138261"/>
        </pc:sldMkLst>
        <pc:spChg chg="mod">
          <ac:chgData name="Berger, Martin" userId="2dce5e24-1af4-4f49-bc50-80b59c8dc36b" providerId="ADAL" clId="{B1A8B41A-6079-43D2-B54F-50518D136075}" dt="2024-10-16T19:18:51.492" v="3909" actId="20577"/>
          <ac:spMkLst>
            <pc:docMk/>
            <pc:sldMk cId="3734964475" sldId="2147138261"/>
            <ac:spMk id="2" creationId="{BA2CEA75-2985-B301-A7B8-F50F1B24CC5A}"/>
          </ac:spMkLst>
        </pc:spChg>
        <pc:spChg chg="mod">
          <ac:chgData name="Berger, Martin" userId="2dce5e24-1af4-4f49-bc50-80b59c8dc36b" providerId="ADAL" clId="{B1A8B41A-6079-43D2-B54F-50518D136075}" dt="2024-10-16T19:20:31.090" v="3924" actId="113"/>
          <ac:spMkLst>
            <pc:docMk/>
            <pc:sldMk cId="3734964475" sldId="2147138261"/>
            <ac:spMk id="3" creationId="{563BCF4A-B278-D578-9B04-FAFCDF084EC7}"/>
          </ac:spMkLst>
        </pc:spChg>
      </pc:sldChg>
      <pc:sldChg chg="addSp modSp new mod">
        <pc:chgData name="Berger, Martin" userId="2dce5e24-1af4-4f49-bc50-80b59c8dc36b" providerId="ADAL" clId="{B1A8B41A-6079-43D2-B54F-50518D136075}" dt="2024-10-16T20:06:55.918" v="4477" actId="1076"/>
        <pc:sldMkLst>
          <pc:docMk/>
          <pc:sldMk cId="3166183535" sldId="2147138262"/>
        </pc:sldMkLst>
        <pc:spChg chg="mod">
          <ac:chgData name="Berger, Martin" userId="2dce5e24-1af4-4f49-bc50-80b59c8dc36b" providerId="ADAL" clId="{B1A8B41A-6079-43D2-B54F-50518D136075}" dt="2024-10-16T19:36:42.439" v="3944" actId="20577"/>
          <ac:spMkLst>
            <pc:docMk/>
            <pc:sldMk cId="3166183535" sldId="2147138262"/>
            <ac:spMk id="2" creationId="{A4C02E7D-036C-A763-9494-12803C379F73}"/>
          </ac:spMkLst>
        </pc:spChg>
        <pc:spChg chg="mod">
          <ac:chgData name="Berger, Martin" userId="2dce5e24-1af4-4f49-bc50-80b59c8dc36b" providerId="ADAL" clId="{B1A8B41A-6079-43D2-B54F-50518D136075}" dt="2024-10-16T19:38:07.355" v="4070" actId="20577"/>
          <ac:spMkLst>
            <pc:docMk/>
            <pc:sldMk cId="3166183535" sldId="2147138262"/>
            <ac:spMk id="3" creationId="{20C0FE5F-0966-8D7F-2098-2DE366F60E75}"/>
          </ac:spMkLst>
        </pc:spChg>
        <pc:picChg chg="add mod">
          <ac:chgData name="Berger, Martin" userId="2dce5e24-1af4-4f49-bc50-80b59c8dc36b" providerId="ADAL" clId="{B1A8B41A-6079-43D2-B54F-50518D136075}" dt="2024-10-16T20:06:54.428" v="4476"/>
          <ac:picMkLst>
            <pc:docMk/>
            <pc:sldMk cId="3166183535" sldId="2147138262"/>
            <ac:picMk id="7" creationId="{B83019DC-09CD-75AA-647B-A852C212A5A0}"/>
          </ac:picMkLst>
        </pc:picChg>
        <pc:picChg chg="add mod">
          <ac:chgData name="Berger, Martin" userId="2dce5e24-1af4-4f49-bc50-80b59c8dc36b" providerId="ADAL" clId="{B1A8B41A-6079-43D2-B54F-50518D136075}" dt="2024-10-16T20:06:55.918" v="4477" actId="1076"/>
          <ac:picMkLst>
            <pc:docMk/>
            <pc:sldMk cId="3166183535" sldId="2147138262"/>
            <ac:picMk id="9" creationId="{11A06E72-0070-F189-26CB-064B3E14426B}"/>
          </ac:picMkLst>
        </pc:picChg>
      </pc:sldChg>
      <pc:sldChg chg="addSp modSp new mod">
        <pc:chgData name="Berger, Martin" userId="2dce5e24-1af4-4f49-bc50-80b59c8dc36b" providerId="ADAL" clId="{B1A8B41A-6079-43D2-B54F-50518D136075}" dt="2024-10-16T20:01:11.032" v="4466" actId="208"/>
        <pc:sldMkLst>
          <pc:docMk/>
          <pc:sldMk cId="1430832017" sldId="2147138263"/>
        </pc:sldMkLst>
        <pc:spChg chg="mod">
          <ac:chgData name="Berger, Martin" userId="2dce5e24-1af4-4f49-bc50-80b59c8dc36b" providerId="ADAL" clId="{B1A8B41A-6079-43D2-B54F-50518D136075}" dt="2024-10-16T19:57:58.165" v="4101" actId="20577"/>
          <ac:spMkLst>
            <pc:docMk/>
            <pc:sldMk cId="1430832017" sldId="2147138263"/>
            <ac:spMk id="2" creationId="{E0199429-430D-26C5-AFC6-252B8BB803F1}"/>
          </ac:spMkLst>
        </pc:spChg>
        <pc:spChg chg="mod">
          <ac:chgData name="Berger, Martin" userId="2dce5e24-1af4-4f49-bc50-80b59c8dc36b" providerId="ADAL" clId="{B1A8B41A-6079-43D2-B54F-50518D136075}" dt="2024-10-16T19:59:43.484" v="4454" actId="20577"/>
          <ac:spMkLst>
            <pc:docMk/>
            <pc:sldMk cId="1430832017" sldId="2147138263"/>
            <ac:spMk id="3" creationId="{1BACDB22-7BDA-B405-ADBD-04A500DB3F86}"/>
          </ac:spMkLst>
        </pc:spChg>
        <pc:picChg chg="add mod">
          <ac:chgData name="Berger, Martin" userId="2dce5e24-1af4-4f49-bc50-80b59c8dc36b" providerId="ADAL" clId="{B1A8B41A-6079-43D2-B54F-50518D136075}" dt="2024-10-16T20:01:06.990" v="4464" actId="14100"/>
          <ac:picMkLst>
            <pc:docMk/>
            <pc:sldMk cId="1430832017" sldId="2147138263"/>
            <ac:picMk id="7" creationId="{7A8EA5D6-3B26-0D40-D330-C91BEC68B1E8}"/>
          </ac:picMkLst>
        </pc:picChg>
        <pc:picChg chg="add mod">
          <ac:chgData name="Berger, Martin" userId="2dce5e24-1af4-4f49-bc50-80b59c8dc36b" providerId="ADAL" clId="{B1A8B41A-6079-43D2-B54F-50518D136075}" dt="2024-10-16T20:01:11.032" v="4466" actId="208"/>
          <ac:picMkLst>
            <pc:docMk/>
            <pc:sldMk cId="1430832017" sldId="2147138263"/>
            <ac:picMk id="9" creationId="{59509EDA-A9F1-201A-21C7-CA7AD9190D25}"/>
          </ac:picMkLst>
        </pc:picChg>
      </pc:sldChg>
      <pc:sldChg chg="addSp modSp new mod">
        <pc:chgData name="Berger, Martin" userId="2dce5e24-1af4-4f49-bc50-80b59c8dc36b" providerId="ADAL" clId="{B1A8B41A-6079-43D2-B54F-50518D136075}" dt="2024-10-16T20:25:55.190" v="5009" actId="1076"/>
        <pc:sldMkLst>
          <pc:docMk/>
          <pc:sldMk cId="4268951005" sldId="2147138264"/>
        </pc:sldMkLst>
        <pc:spChg chg="mod">
          <ac:chgData name="Berger, Martin" userId="2dce5e24-1af4-4f49-bc50-80b59c8dc36b" providerId="ADAL" clId="{B1A8B41A-6079-43D2-B54F-50518D136075}" dt="2024-10-16T20:07:53.526" v="4507" actId="20577"/>
          <ac:spMkLst>
            <pc:docMk/>
            <pc:sldMk cId="4268951005" sldId="2147138264"/>
            <ac:spMk id="2" creationId="{6545C110-7FAB-A503-502F-96CFDC899DA0}"/>
          </ac:spMkLst>
        </pc:spChg>
        <pc:spChg chg="mod">
          <ac:chgData name="Berger, Martin" userId="2dce5e24-1af4-4f49-bc50-80b59c8dc36b" providerId="ADAL" clId="{B1A8B41A-6079-43D2-B54F-50518D136075}" dt="2024-10-16T20:09:33.781" v="4712" actId="20577"/>
          <ac:spMkLst>
            <pc:docMk/>
            <pc:sldMk cId="4268951005" sldId="2147138264"/>
            <ac:spMk id="3" creationId="{26C03780-BADC-8123-034E-EFD23CA87028}"/>
          </ac:spMkLst>
        </pc:spChg>
        <pc:picChg chg="add mod">
          <ac:chgData name="Berger, Martin" userId="2dce5e24-1af4-4f49-bc50-80b59c8dc36b" providerId="ADAL" clId="{B1A8B41A-6079-43D2-B54F-50518D136075}" dt="2024-10-16T20:25:55.190" v="5009" actId="1076"/>
          <ac:picMkLst>
            <pc:docMk/>
            <pc:sldMk cId="4268951005" sldId="2147138264"/>
            <ac:picMk id="7" creationId="{33AD90AB-9423-A75F-1ED8-2C6A4F476917}"/>
          </ac:picMkLst>
        </pc:picChg>
      </pc:sldChg>
      <pc:sldChg chg="addSp delSp modSp new mod modClrScheme chgLayout">
        <pc:chgData name="Berger, Martin" userId="2dce5e24-1af4-4f49-bc50-80b59c8dc36b" providerId="ADAL" clId="{B1A8B41A-6079-43D2-B54F-50518D136075}" dt="2024-10-16T20:22:28.634" v="5003" actId="113"/>
        <pc:sldMkLst>
          <pc:docMk/>
          <pc:sldMk cId="2875292244" sldId="2147138265"/>
        </pc:sldMkLst>
        <pc:spChg chg="del mod ord">
          <ac:chgData name="Berger, Martin" userId="2dce5e24-1af4-4f49-bc50-80b59c8dc36b" providerId="ADAL" clId="{B1A8B41A-6079-43D2-B54F-50518D136075}" dt="2024-10-16T20:16:44.293" v="4714" actId="700"/>
          <ac:spMkLst>
            <pc:docMk/>
            <pc:sldMk cId="2875292244" sldId="2147138265"/>
            <ac:spMk id="2" creationId="{D9C10E31-85D6-6D61-6175-A41CE33FE8A7}"/>
          </ac:spMkLst>
        </pc:spChg>
        <pc:spChg chg="del mod ord">
          <ac:chgData name="Berger, Martin" userId="2dce5e24-1af4-4f49-bc50-80b59c8dc36b" providerId="ADAL" clId="{B1A8B41A-6079-43D2-B54F-50518D136075}" dt="2024-10-16T20:16:44.293" v="4714" actId="700"/>
          <ac:spMkLst>
            <pc:docMk/>
            <pc:sldMk cId="2875292244" sldId="2147138265"/>
            <ac:spMk id="3" creationId="{5B02CA0E-7478-48E9-F395-02CA969CB1B8}"/>
          </ac:spMkLst>
        </pc:spChg>
        <pc:spChg chg="del">
          <ac:chgData name="Berger, Martin" userId="2dce5e24-1af4-4f49-bc50-80b59c8dc36b" providerId="ADAL" clId="{B1A8B41A-6079-43D2-B54F-50518D136075}" dt="2024-10-16T20:16:44.293" v="4714" actId="700"/>
          <ac:spMkLst>
            <pc:docMk/>
            <pc:sldMk cId="2875292244" sldId="2147138265"/>
            <ac:spMk id="4" creationId="{68368B3C-4E96-3961-8F17-55B77787CCDB}"/>
          </ac:spMkLst>
        </pc:spChg>
        <pc:spChg chg="mod ord">
          <ac:chgData name="Berger, Martin" userId="2dce5e24-1af4-4f49-bc50-80b59c8dc36b" providerId="ADAL" clId="{B1A8B41A-6079-43D2-B54F-50518D136075}" dt="2024-10-16T20:16:44.293" v="4714" actId="700"/>
          <ac:spMkLst>
            <pc:docMk/>
            <pc:sldMk cId="2875292244" sldId="2147138265"/>
            <ac:spMk id="5" creationId="{78A15A4E-D103-AA51-4328-C6F04C15F774}"/>
          </ac:spMkLst>
        </pc:spChg>
        <pc:spChg chg="mod ord">
          <ac:chgData name="Berger, Martin" userId="2dce5e24-1af4-4f49-bc50-80b59c8dc36b" providerId="ADAL" clId="{B1A8B41A-6079-43D2-B54F-50518D136075}" dt="2024-10-16T20:16:44.293" v="4714" actId="700"/>
          <ac:spMkLst>
            <pc:docMk/>
            <pc:sldMk cId="2875292244" sldId="2147138265"/>
            <ac:spMk id="6" creationId="{7DB0BF46-648D-68D1-2CDC-E37EFFE021D1}"/>
          </ac:spMkLst>
        </pc:spChg>
        <pc:spChg chg="del">
          <ac:chgData name="Berger, Martin" userId="2dce5e24-1af4-4f49-bc50-80b59c8dc36b" providerId="ADAL" clId="{B1A8B41A-6079-43D2-B54F-50518D136075}" dt="2024-10-16T20:16:44.293" v="4714" actId="700"/>
          <ac:spMkLst>
            <pc:docMk/>
            <pc:sldMk cId="2875292244" sldId="2147138265"/>
            <ac:spMk id="7" creationId="{D88685AA-0E75-939B-FB61-09D703FF4526}"/>
          </ac:spMkLst>
        </pc:spChg>
        <pc:spChg chg="add mod ord">
          <ac:chgData name="Berger, Martin" userId="2dce5e24-1af4-4f49-bc50-80b59c8dc36b" providerId="ADAL" clId="{B1A8B41A-6079-43D2-B54F-50518D136075}" dt="2024-10-16T20:17:25.878" v="4754" actId="20577"/>
          <ac:spMkLst>
            <pc:docMk/>
            <pc:sldMk cId="2875292244" sldId="2147138265"/>
            <ac:spMk id="8" creationId="{19C01B42-C455-C7D1-10B8-4394D04A509B}"/>
          </ac:spMkLst>
        </pc:spChg>
        <pc:spChg chg="add mod ord">
          <ac:chgData name="Berger, Martin" userId="2dce5e24-1af4-4f49-bc50-80b59c8dc36b" providerId="ADAL" clId="{B1A8B41A-6079-43D2-B54F-50518D136075}" dt="2024-10-16T20:22:28.634" v="5003" actId="113"/>
          <ac:spMkLst>
            <pc:docMk/>
            <pc:sldMk cId="2875292244" sldId="2147138265"/>
            <ac:spMk id="9" creationId="{9D51B210-ACDB-8E76-E660-218506FBD3EC}"/>
          </ac:spMkLst>
        </pc:spChg>
        <pc:picChg chg="add del mod">
          <ac:chgData name="Berger, Martin" userId="2dce5e24-1af4-4f49-bc50-80b59c8dc36b" providerId="ADAL" clId="{B1A8B41A-6079-43D2-B54F-50518D136075}" dt="2024-10-16T20:21:04.187" v="4918" actId="478"/>
          <ac:picMkLst>
            <pc:docMk/>
            <pc:sldMk cId="2875292244" sldId="2147138265"/>
            <ac:picMk id="10" creationId="{F7AE11FF-BACB-2B46-DD7E-5B0BF6E6430E}"/>
          </ac:picMkLst>
        </pc:picChg>
        <pc:picChg chg="add del mod">
          <ac:chgData name="Berger, Martin" userId="2dce5e24-1af4-4f49-bc50-80b59c8dc36b" providerId="ADAL" clId="{B1A8B41A-6079-43D2-B54F-50518D136075}" dt="2024-10-16T20:19:57.720" v="4915" actId="478"/>
          <ac:picMkLst>
            <pc:docMk/>
            <pc:sldMk cId="2875292244" sldId="2147138265"/>
            <ac:picMk id="11" creationId="{4951E47C-D8DC-0200-6266-A442E09E0E0D}"/>
          </ac:picMkLst>
        </pc:picChg>
        <pc:picChg chg="add mod">
          <ac:chgData name="Berger, Martin" userId="2dce5e24-1af4-4f49-bc50-80b59c8dc36b" providerId="ADAL" clId="{B1A8B41A-6079-43D2-B54F-50518D136075}" dt="2024-10-16T20:22:02.265" v="4942" actId="208"/>
          <ac:picMkLst>
            <pc:docMk/>
            <pc:sldMk cId="2875292244" sldId="2147138265"/>
            <ac:picMk id="13" creationId="{0457127F-9F00-64BE-4C7A-2F31984EEFE6}"/>
          </ac:picMkLst>
        </pc:picChg>
        <pc:picChg chg="add mod">
          <ac:chgData name="Berger, Martin" userId="2dce5e24-1af4-4f49-bc50-80b59c8dc36b" providerId="ADAL" clId="{B1A8B41A-6079-43D2-B54F-50518D136075}" dt="2024-10-16T20:22:04.601" v="4943" actId="208"/>
          <ac:picMkLst>
            <pc:docMk/>
            <pc:sldMk cId="2875292244" sldId="2147138265"/>
            <ac:picMk id="15" creationId="{DD9A989E-696B-9E08-0079-C94BF6748425}"/>
          </ac:picMkLst>
        </pc:picChg>
      </pc:sldChg>
      <pc:sldMasterChg chg="delSldLayout">
        <pc:chgData name="Berger, Martin" userId="2dce5e24-1af4-4f49-bc50-80b59c8dc36b" providerId="ADAL" clId="{B1A8B41A-6079-43D2-B54F-50518D136075}" dt="2024-10-16T17:28:56.915" v="2604" actId="47"/>
        <pc:sldMasterMkLst>
          <pc:docMk/>
          <pc:sldMasterMk cId="1195103446" sldId="2147483648"/>
        </pc:sldMasterMkLst>
        <pc:sldLayoutChg chg="del">
          <pc:chgData name="Berger, Martin" userId="2dce5e24-1af4-4f49-bc50-80b59c8dc36b" providerId="ADAL" clId="{B1A8B41A-6079-43D2-B54F-50518D136075}" dt="2024-10-16T17:28:56.915" v="2604" actId="47"/>
          <pc:sldLayoutMkLst>
            <pc:docMk/>
            <pc:sldMasterMk cId="1195103446" sldId="2147483648"/>
            <pc:sldLayoutMk cId="3648110443" sldId="2147483763"/>
          </pc:sldLayoutMkLst>
        </pc:sldLayoutChg>
      </pc:sldMasterChg>
    </pc:docChg>
  </pc:docChgLst>
  <pc:docChgLst>
    <pc:chgData name="Oehrli, Stefan" userId="3f36891e-f853-43e7-bcbc-2879a2513833" providerId="ADAL" clId="{262C7BF4-86F5-CD49-A8E8-3A77A5D2BB22}"/>
    <pc:docChg chg="undo custSel addSld delSld modSld sldOrd addSection delSection modSection">
      <pc:chgData name="Oehrli, Stefan" userId="3f36891e-f853-43e7-bcbc-2879a2513833" providerId="ADAL" clId="{262C7BF4-86F5-CD49-A8E8-3A77A5D2BB22}" dt="2024-06-17T13:24:04.954" v="3901"/>
      <pc:docMkLst>
        <pc:docMk/>
      </pc:docMkLst>
      <pc:sldChg chg="modSp mod">
        <pc:chgData name="Oehrli, Stefan" userId="3f36891e-f853-43e7-bcbc-2879a2513833" providerId="ADAL" clId="{262C7BF4-86F5-CD49-A8E8-3A77A5D2BB22}" dt="2024-06-16T22:19:55.466" v="39" actId="20577"/>
        <pc:sldMkLst>
          <pc:docMk/>
          <pc:sldMk cId="217193527" sldId="308"/>
        </pc:sldMkLst>
        <pc:spChg chg="mod">
          <ac:chgData name="Oehrli, Stefan" userId="3f36891e-f853-43e7-bcbc-2879a2513833" providerId="ADAL" clId="{262C7BF4-86F5-CD49-A8E8-3A77A5D2BB22}" dt="2024-06-16T17:27:10.043" v="4" actId="20577"/>
          <ac:spMkLst>
            <pc:docMk/>
            <pc:sldMk cId="217193527" sldId="308"/>
            <ac:spMk id="3" creationId="{EDFB5035-7C72-43BF-A8DB-A7280ED54461}"/>
          </ac:spMkLst>
        </pc:spChg>
        <pc:spChg chg="mod">
          <ac:chgData name="Oehrli, Stefan" userId="3f36891e-f853-43e7-bcbc-2879a2513833" providerId="ADAL" clId="{262C7BF4-86F5-CD49-A8E8-3A77A5D2BB22}" dt="2024-06-16T22:19:55.466" v="39" actId="20577"/>
          <ac:spMkLst>
            <pc:docMk/>
            <pc:sldMk cId="217193527" sldId="308"/>
            <ac:spMk id="6" creationId="{61244AFF-6411-4B84-BA88-9244C012597F}"/>
          </ac:spMkLst>
        </pc:spChg>
      </pc:sldChg>
      <pc:sldChg chg="modSp mod">
        <pc:chgData name="Oehrli, Stefan" userId="3f36891e-f853-43e7-bcbc-2879a2513833" providerId="ADAL" clId="{262C7BF4-86F5-CD49-A8E8-3A77A5D2BB22}" dt="2024-06-17T08:42:21.549" v="1142"/>
        <pc:sldMkLst>
          <pc:docMk/>
          <pc:sldMk cId="988469291" sldId="332"/>
        </pc:sldMkLst>
        <pc:spChg chg="mod">
          <ac:chgData name="Oehrli, Stefan" userId="3f36891e-f853-43e7-bcbc-2879a2513833" providerId="ADAL" clId="{262C7BF4-86F5-CD49-A8E8-3A77A5D2BB22}" dt="2024-06-17T08:42:21.549" v="1142"/>
          <ac:spMkLst>
            <pc:docMk/>
            <pc:sldMk cId="988469291" sldId="332"/>
            <ac:spMk id="2" creationId="{6B7D050A-F3DB-4B0A-8C3E-8F4D3EE9CC12}"/>
          </ac:spMkLst>
        </pc:spChg>
      </pc:sldChg>
      <pc:sldChg chg="modSp mod">
        <pc:chgData name="Oehrli, Stefan" userId="3f36891e-f853-43e7-bcbc-2879a2513833" providerId="ADAL" clId="{262C7BF4-86F5-CD49-A8E8-3A77A5D2BB22}" dt="2024-06-17T05:23:42" v="360" actId="20577"/>
        <pc:sldMkLst>
          <pc:docMk/>
          <pc:sldMk cId="3447450657" sldId="344"/>
        </pc:sldMkLst>
        <pc:spChg chg="mod">
          <ac:chgData name="Oehrli, Stefan" userId="3f36891e-f853-43e7-bcbc-2879a2513833" providerId="ADAL" clId="{262C7BF4-86F5-CD49-A8E8-3A77A5D2BB22}" dt="2024-06-17T04:54:15.091" v="138"/>
          <ac:spMkLst>
            <pc:docMk/>
            <pc:sldMk cId="3447450657" sldId="344"/>
            <ac:spMk id="2" creationId="{1F9E552B-AE32-4808-0A30-526769E9FED8}"/>
          </ac:spMkLst>
        </pc:spChg>
        <pc:spChg chg="mod">
          <ac:chgData name="Oehrli, Stefan" userId="3f36891e-f853-43e7-bcbc-2879a2513833" providerId="ADAL" clId="{262C7BF4-86F5-CD49-A8E8-3A77A5D2BB22}" dt="2024-06-17T04:54:24.893" v="152" actId="20577"/>
          <ac:spMkLst>
            <pc:docMk/>
            <pc:sldMk cId="3447450657" sldId="344"/>
            <ac:spMk id="3" creationId="{71629877-83F9-C3AD-1532-9D122387E409}"/>
          </ac:spMkLst>
        </pc:spChg>
        <pc:spChg chg="mod">
          <ac:chgData name="Oehrli, Stefan" userId="3f36891e-f853-43e7-bcbc-2879a2513833" providerId="ADAL" clId="{262C7BF4-86F5-CD49-A8E8-3A77A5D2BB22}" dt="2024-06-17T05:23:42" v="360" actId="20577"/>
          <ac:spMkLst>
            <pc:docMk/>
            <pc:sldMk cId="3447450657" sldId="344"/>
            <ac:spMk id="6" creationId="{FB352734-A1FB-38C6-2A1D-F73070E0CD10}"/>
          </ac:spMkLst>
        </pc:spChg>
        <pc:spChg chg="mod">
          <ac:chgData name="Oehrli, Stefan" userId="3f36891e-f853-43e7-bcbc-2879a2513833" providerId="ADAL" clId="{262C7BF4-86F5-CD49-A8E8-3A77A5D2BB22}" dt="2024-06-17T05:23:31.353" v="351" actId="20577"/>
          <ac:spMkLst>
            <pc:docMk/>
            <pc:sldMk cId="3447450657" sldId="344"/>
            <ac:spMk id="7" creationId="{D9F6E433-F286-B428-87FF-D12488F81E35}"/>
          </ac:spMkLst>
        </pc:spChg>
        <pc:spChg chg="mod">
          <ac:chgData name="Oehrli, Stefan" userId="3f36891e-f853-43e7-bcbc-2879a2513833" providerId="ADAL" clId="{262C7BF4-86F5-CD49-A8E8-3A77A5D2BB22}" dt="2024-06-17T04:57:48.475" v="205"/>
          <ac:spMkLst>
            <pc:docMk/>
            <pc:sldMk cId="3447450657" sldId="344"/>
            <ac:spMk id="8" creationId="{3B72ACB7-875F-88E1-8FF9-E339AB5CEA90}"/>
          </ac:spMkLst>
        </pc:spChg>
        <pc:spChg chg="mod">
          <ac:chgData name="Oehrli, Stefan" userId="3f36891e-f853-43e7-bcbc-2879a2513833" providerId="ADAL" clId="{262C7BF4-86F5-CD49-A8E8-3A77A5D2BB22}" dt="2024-06-17T05:00:13.778" v="229"/>
          <ac:spMkLst>
            <pc:docMk/>
            <pc:sldMk cId="3447450657" sldId="344"/>
            <ac:spMk id="9" creationId="{4722DDC2-84AC-744A-549D-84D37EC6E174}"/>
          </ac:spMkLst>
        </pc:spChg>
        <pc:spChg chg="mod">
          <ac:chgData name="Oehrli, Stefan" userId="3f36891e-f853-43e7-bcbc-2879a2513833" providerId="ADAL" clId="{262C7BF4-86F5-CD49-A8E8-3A77A5D2BB22}" dt="2024-06-17T05:00:12.722" v="228" actId="21"/>
          <ac:spMkLst>
            <pc:docMk/>
            <pc:sldMk cId="3447450657" sldId="344"/>
            <ac:spMk id="10" creationId="{2510B16E-5797-8D5D-1A8B-7AEBFCCACEC2}"/>
          </ac:spMkLst>
        </pc:spChg>
        <pc:spChg chg="mod">
          <ac:chgData name="Oehrli, Stefan" userId="3f36891e-f853-43e7-bcbc-2879a2513833" providerId="ADAL" clId="{262C7BF4-86F5-CD49-A8E8-3A77A5D2BB22}" dt="2024-06-17T04:57:54.087" v="208" actId="20577"/>
          <ac:spMkLst>
            <pc:docMk/>
            <pc:sldMk cId="3447450657" sldId="344"/>
            <ac:spMk id="11" creationId="{5E22572D-86FE-3D93-8F31-CF570714B8BB}"/>
          </ac:spMkLst>
        </pc:spChg>
      </pc:sldChg>
      <pc:sldChg chg="modSp mod">
        <pc:chgData name="Oehrli, Stefan" userId="3f36891e-f853-43e7-bcbc-2879a2513833" providerId="ADAL" clId="{262C7BF4-86F5-CD49-A8E8-3A77A5D2BB22}" dt="2024-06-17T04:53:04.416" v="134" actId="20577"/>
        <pc:sldMkLst>
          <pc:docMk/>
          <pc:sldMk cId="809413988" sldId="461"/>
        </pc:sldMkLst>
        <pc:spChg chg="mod">
          <ac:chgData name="Oehrli, Stefan" userId="3f36891e-f853-43e7-bcbc-2879a2513833" providerId="ADAL" clId="{262C7BF4-86F5-CD49-A8E8-3A77A5D2BB22}" dt="2024-06-17T04:53:04.416" v="134" actId="20577"/>
          <ac:spMkLst>
            <pc:docMk/>
            <pc:sldMk cId="809413988" sldId="461"/>
            <ac:spMk id="40" creationId="{F812FB05-C283-CDA9-B557-B5415BD2668A}"/>
          </ac:spMkLst>
        </pc:spChg>
      </pc:sldChg>
      <pc:sldChg chg="modSp mod modAnim">
        <pc:chgData name="Oehrli, Stefan" userId="3f36891e-f853-43e7-bcbc-2879a2513833" providerId="ADAL" clId="{262C7BF4-86F5-CD49-A8E8-3A77A5D2BB22}" dt="2024-06-17T09:31:27.240" v="2043"/>
        <pc:sldMkLst>
          <pc:docMk/>
          <pc:sldMk cId="1153880397" sldId="470"/>
        </pc:sldMkLst>
        <pc:spChg chg="mod">
          <ac:chgData name="Oehrli, Stefan" userId="3f36891e-f853-43e7-bcbc-2879a2513833" providerId="ADAL" clId="{262C7BF4-86F5-CD49-A8E8-3A77A5D2BB22}" dt="2024-06-17T09:30:42.910" v="2035" actId="108"/>
          <ac:spMkLst>
            <pc:docMk/>
            <pc:sldMk cId="1153880397" sldId="470"/>
            <ac:spMk id="2" creationId="{C0801084-F41C-99CB-6C15-5F3EDECF1FC3}"/>
          </ac:spMkLst>
        </pc:spChg>
        <pc:spChg chg="mod">
          <ac:chgData name="Oehrli, Stefan" userId="3f36891e-f853-43e7-bcbc-2879a2513833" providerId="ADAL" clId="{262C7BF4-86F5-CD49-A8E8-3A77A5D2BB22}" dt="2024-06-17T09:22:56.720" v="1700" actId="20577"/>
          <ac:spMkLst>
            <pc:docMk/>
            <pc:sldMk cId="1153880397" sldId="470"/>
            <ac:spMk id="13" creationId="{9EEEFBE2-D58B-0304-1EEF-C6A93EAE2FDB}"/>
          </ac:spMkLst>
        </pc:spChg>
      </pc:sldChg>
      <pc:sldChg chg="addSp modSp mod ord">
        <pc:chgData name="Oehrli, Stefan" userId="3f36891e-f853-43e7-bcbc-2879a2513833" providerId="ADAL" clId="{262C7BF4-86F5-CD49-A8E8-3A77A5D2BB22}" dt="2024-06-17T13:20:06.141" v="3855" actId="20578"/>
        <pc:sldMkLst>
          <pc:docMk/>
          <pc:sldMk cId="2241462360" sldId="2147138091"/>
        </pc:sldMkLst>
        <pc:picChg chg="add mod">
          <ac:chgData name="Oehrli, Stefan" userId="3f36891e-f853-43e7-bcbc-2879a2513833" providerId="ADAL" clId="{262C7BF4-86F5-CD49-A8E8-3A77A5D2BB22}" dt="2024-06-16T17:30:29.617" v="27" actId="1076"/>
          <ac:picMkLst>
            <pc:docMk/>
            <pc:sldMk cId="2241462360" sldId="2147138091"/>
            <ac:picMk id="5" creationId="{0AB5F226-A75D-71B2-6785-E08CD312BE65}"/>
          </ac:picMkLst>
        </pc:picChg>
      </pc:sldChg>
      <pc:sldChg chg="del">
        <pc:chgData name="Oehrli, Stefan" userId="3f36891e-f853-43e7-bcbc-2879a2513833" providerId="ADAL" clId="{262C7BF4-86F5-CD49-A8E8-3A77A5D2BB22}" dt="2024-06-16T22:20:45.160" v="66" actId="2696"/>
        <pc:sldMkLst>
          <pc:docMk/>
          <pc:sldMk cId="1940722524" sldId="2147138093"/>
        </pc:sldMkLst>
      </pc:sldChg>
      <pc:sldChg chg="del">
        <pc:chgData name="Oehrli, Stefan" userId="3f36891e-f853-43e7-bcbc-2879a2513833" providerId="ADAL" clId="{262C7BF4-86F5-CD49-A8E8-3A77A5D2BB22}" dt="2024-06-16T22:20:28.424" v="48" actId="2696"/>
        <pc:sldMkLst>
          <pc:docMk/>
          <pc:sldMk cId="2229416787" sldId="2147138095"/>
        </pc:sldMkLst>
      </pc:sldChg>
      <pc:sldChg chg="del">
        <pc:chgData name="Oehrli, Stefan" userId="3f36891e-f853-43e7-bcbc-2879a2513833" providerId="ADAL" clId="{262C7BF4-86F5-CD49-A8E8-3A77A5D2BB22}" dt="2024-06-16T22:20:32.593" v="51" actId="2696"/>
        <pc:sldMkLst>
          <pc:docMk/>
          <pc:sldMk cId="3058612435" sldId="2147138096"/>
        </pc:sldMkLst>
      </pc:sldChg>
      <pc:sldChg chg="del">
        <pc:chgData name="Oehrli, Stefan" userId="3f36891e-f853-43e7-bcbc-2879a2513833" providerId="ADAL" clId="{262C7BF4-86F5-CD49-A8E8-3A77A5D2BB22}" dt="2024-06-16T22:20:38.132" v="60" actId="2696"/>
        <pc:sldMkLst>
          <pc:docMk/>
          <pc:sldMk cId="379875072" sldId="2147138097"/>
        </pc:sldMkLst>
      </pc:sldChg>
      <pc:sldChg chg="del">
        <pc:chgData name="Oehrli, Stefan" userId="3f36891e-f853-43e7-bcbc-2879a2513833" providerId="ADAL" clId="{262C7BF4-86F5-CD49-A8E8-3A77A5D2BB22}" dt="2024-06-16T22:20:41.012" v="62" actId="2696"/>
        <pc:sldMkLst>
          <pc:docMk/>
          <pc:sldMk cId="3474791128" sldId="2147138098"/>
        </pc:sldMkLst>
      </pc:sldChg>
      <pc:sldChg chg="del mod ord modShow">
        <pc:chgData name="Oehrli, Stefan" userId="3f36891e-f853-43e7-bcbc-2879a2513833" providerId="ADAL" clId="{262C7BF4-86F5-CD49-A8E8-3A77A5D2BB22}" dt="2024-06-17T05:28:53.678" v="370" actId="2696"/>
        <pc:sldMkLst>
          <pc:docMk/>
          <pc:sldMk cId="3843352936" sldId="2147138100"/>
        </pc:sldMkLst>
      </pc:sldChg>
      <pc:sldChg chg="modSp mod ord modAnim">
        <pc:chgData name="Oehrli, Stefan" userId="3f36891e-f853-43e7-bcbc-2879a2513833" providerId="ADAL" clId="{262C7BF4-86F5-CD49-A8E8-3A77A5D2BB22}" dt="2024-06-17T13:19:55.214" v="3854"/>
        <pc:sldMkLst>
          <pc:docMk/>
          <pc:sldMk cId="288964143" sldId="2147138101"/>
        </pc:sldMkLst>
        <pc:spChg chg="mod">
          <ac:chgData name="Oehrli, Stefan" userId="3f36891e-f853-43e7-bcbc-2879a2513833" providerId="ADAL" clId="{262C7BF4-86F5-CD49-A8E8-3A77A5D2BB22}" dt="2024-06-17T13:15:27.194" v="3521"/>
          <ac:spMkLst>
            <pc:docMk/>
            <pc:sldMk cId="288964143" sldId="2147138101"/>
            <ac:spMk id="7" creationId="{28248BDE-A26B-54FA-B253-9CF5A732A84D}"/>
          </ac:spMkLst>
        </pc:spChg>
        <pc:spChg chg="mod">
          <ac:chgData name="Oehrli, Stefan" userId="3f36891e-f853-43e7-bcbc-2879a2513833" providerId="ADAL" clId="{262C7BF4-86F5-CD49-A8E8-3A77A5D2BB22}" dt="2024-06-17T13:19:34.601" v="3851" actId="20577"/>
          <ac:spMkLst>
            <pc:docMk/>
            <pc:sldMk cId="288964143" sldId="2147138101"/>
            <ac:spMk id="8" creationId="{5EE79F3A-A0A9-701D-5D8B-7F8B130B5732}"/>
          </ac:spMkLst>
        </pc:spChg>
        <pc:spChg chg="mod">
          <ac:chgData name="Oehrli, Stefan" userId="3f36891e-f853-43e7-bcbc-2879a2513833" providerId="ADAL" clId="{262C7BF4-86F5-CD49-A8E8-3A77A5D2BB22}" dt="2024-06-17T13:17:20.694" v="3693"/>
          <ac:spMkLst>
            <pc:docMk/>
            <pc:sldMk cId="288964143" sldId="2147138101"/>
            <ac:spMk id="9" creationId="{8E05A5F2-330F-6A6B-804D-BBD24C560B2E}"/>
          </ac:spMkLst>
        </pc:spChg>
      </pc:sldChg>
      <pc:sldChg chg="del">
        <pc:chgData name="Oehrli, Stefan" userId="3f36891e-f853-43e7-bcbc-2879a2513833" providerId="ADAL" clId="{262C7BF4-86F5-CD49-A8E8-3A77A5D2BB22}" dt="2024-06-16T22:20:38.112" v="58" actId="2696"/>
        <pc:sldMkLst>
          <pc:docMk/>
          <pc:sldMk cId="3530393607" sldId="2147138102"/>
        </pc:sldMkLst>
      </pc:sldChg>
      <pc:sldChg chg="addSp delSp modSp mod modClrScheme modAnim chgLayout">
        <pc:chgData name="Oehrli, Stefan" userId="3f36891e-f853-43e7-bcbc-2879a2513833" providerId="ADAL" clId="{262C7BF4-86F5-CD49-A8E8-3A77A5D2BB22}" dt="2024-06-17T08:49:41.320" v="1181"/>
        <pc:sldMkLst>
          <pc:docMk/>
          <pc:sldMk cId="2475241319" sldId="2147138105"/>
        </pc:sldMkLst>
        <pc:spChg chg="add del mod ord">
          <ac:chgData name="Oehrli, Stefan" userId="3f36891e-f853-43e7-bcbc-2879a2513833" providerId="ADAL" clId="{262C7BF4-86F5-CD49-A8E8-3A77A5D2BB22}" dt="2024-06-17T08:46:40.672" v="1147"/>
          <ac:spMkLst>
            <pc:docMk/>
            <pc:sldMk cId="2475241319" sldId="2147138105"/>
            <ac:spMk id="2" creationId="{07E06C93-D4FC-770F-0C79-F6EE66CEE3D4}"/>
          </ac:spMkLst>
        </pc:spChg>
        <pc:spChg chg="mod ord">
          <ac:chgData name="Oehrli, Stefan" userId="3f36891e-f853-43e7-bcbc-2879a2513833" providerId="ADAL" clId="{262C7BF4-86F5-CD49-A8E8-3A77A5D2BB22}" dt="2024-06-17T08:46:36.079" v="1145" actId="700"/>
          <ac:spMkLst>
            <pc:docMk/>
            <pc:sldMk cId="2475241319" sldId="2147138105"/>
            <ac:spMk id="5" creationId="{3D7F45EE-BA73-A422-CE1F-D4DC06209B58}"/>
          </ac:spMkLst>
        </pc:spChg>
        <pc:spChg chg="mod ord">
          <ac:chgData name="Oehrli, Stefan" userId="3f36891e-f853-43e7-bcbc-2879a2513833" providerId="ADAL" clId="{262C7BF4-86F5-CD49-A8E8-3A77A5D2BB22}" dt="2024-06-17T08:46:36.079" v="1145" actId="700"/>
          <ac:spMkLst>
            <pc:docMk/>
            <pc:sldMk cId="2475241319" sldId="2147138105"/>
            <ac:spMk id="7" creationId="{89044E24-A45A-7A0B-F3B8-C24968E77FD6}"/>
          </ac:spMkLst>
        </pc:spChg>
        <pc:spChg chg="mod ord">
          <ac:chgData name="Oehrli, Stefan" userId="3f36891e-f853-43e7-bcbc-2879a2513833" providerId="ADAL" clId="{262C7BF4-86F5-CD49-A8E8-3A77A5D2BB22}" dt="2024-06-17T08:46:36.079" v="1145" actId="700"/>
          <ac:spMkLst>
            <pc:docMk/>
            <pc:sldMk cId="2475241319" sldId="2147138105"/>
            <ac:spMk id="8" creationId="{11095482-1C48-477A-8085-00A480960AB0}"/>
          </ac:spMkLst>
        </pc:spChg>
        <pc:spChg chg="mod ord">
          <ac:chgData name="Oehrli, Stefan" userId="3f36891e-f853-43e7-bcbc-2879a2513833" providerId="ADAL" clId="{262C7BF4-86F5-CD49-A8E8-3A77A5D2BB22}" dt="2024-06-17T08:49:19.893" v="1178" actId="20577"/>
          <ac:spMkLst>
            <pc:docMk/>
            <pc:sldMk cId="2475241319" sldId="2147138105"/>
            <ac:spMk id="9" creationId="{C7347C64-0348-3831-8B5A-25F65080DF73}"/>
          </ac:spMkLst>
        </pc:spChg>
        <pc:spChg chg="mod ord">
          <ac:chgData name="Oehrli, Stefan" userId="3f36891e-f853-43e7-bcbc-2879a2513833" providerId="ADAL" clId="{262C7BF4-86F5-CD49-A8E8-3A77A5D2BB22}" dt="2024-06-17T08:46:36.079" v="1145" actId="700"/>
          <ac:spMkLst>
            <pc:docMk/>
            <pc:sldMk cId="2475241319" sldId="2147138105"/>
            <ac:spMk id="10" creationId="{A1F0767F-EF95-3D78-8C45-26ADDE420EBC}"/>
          </ac:spMkLst>
        </pc:spChg>
        <pc:picChg chg="add mod">
          <ac:chgData name="Oehrli, Stefan" userId="3f36891e-f853-43e7-bcbc-2879a2513833" providerId="ADAL" clId="{262C7BF4-86F5-CD49-A8E8-3A77A5D2BB22}" dt="2024-06-17T08:49:16.032" v="1176" actId="1076"/>
          <ac:picMkLst>
            <pc:docMk/>
            <pc:sldMk cId="2475241319" sldId="2147138105"/>
            <ac:picMk id="3" creationId="{8F92BD9B-9E13-9B1F-7771-A97BDC1249B5}"/>
          </ac:picMkLst>
        </pc:picChg>
        <pc:picChg chg="del">
          <ac:chgData name="Oehrli, Stefan" userId="3f36891e-f853-43e7-bcbc-2879a2513833" providerId="ADAL" clId="{262C7BF4-86F5-CD49-A8E8-3A77A5D2BB22}" dt="2024-06-17T08:46:38.274" v="1146" actId="21"/>
          <ac:picMkLst>
            <pc:docMk/>
            <pc:sldMk cId="2475241319" sldId="2147138105"/>
            <ac:picMk id="11" creationId="{9D7918C6-DADD-7B4B-F03A-3B51E790D399}"/>
          </ac:picMkLst>
        </pc:picChg>
      </pc:sldChg>
      <pc:sldChg chg="del">
        <pc:chgData name="Oehrli, Stefan" userId="3f36891e-f853-43e7-bcbc-2879a2513833" providerId="ADAL" clId="{262C7BF4-86F5-CD49-A8E8-3A77A5D2BB22}" dt="2024-06-16T22:20:45.172" v="67" actId="2696"/>
        <pc:sldMkLst>
          <pc:docMk/>
          <pc:sldMk cId="4159375980" sldId="2147138110"/>
        </pc:sldMkLst>
      </pc:sldChg>
      <pc:sldChg chg="modSp mod">
        <pc:chgData name="Oehrli, Stefan" userId="3f36891e-f853-43e7-bcbc-2879a2513833" providerId="ADAL" clId="{262C7BF4-86F5-CD49-A8E8-3A77A5D2BB22}" dt="2024-06-17T05:26:52.611" v="369"/>
        <pc:sldMkLst>
          <pc:docMk/>
          <pc:sldMk cId="2774964817" sldId="2147138111"/>
        </pc:sldMkLst>
        <pc:spChg chg="mod">
          <ac:chgData name="Oehrli, Stefan" userId="3f36891e-f853-43e7-bcbc-2879a2513833" providerId="ADAL" clId="{262C7BF4-86F5-CD49-A8E8-3A77A5D2BB22}" dt="2024-06-17T05:26:52.611" v="369"/>
          <ac:spMkLst>
            <pc:docMk/>
            <pc:sldMk cId="2774964817" sldId="2147138111"/>
            <ac:spMk id="10" creationId="{E71E492B-E171-42B1-2E24-469DFA041F48}"/>
          </ac:spMkLst>
        </pc:spChg>
      </pc:sldChg>
      <pc:sldChg chg="del">
        <pc:chgData name="Oehrli, Stefan" userId="3f36891e-f853-43e7-bcbc-2879a2513833" providerId="ADAL" clId="{262C7BF4-86F5-CD49-A8E8-3A77A5D2BB22}" dt="2024-06-16T22:20:28.410" v="45" actId="2696"/>
        <pc:sldMkLst>
          <pc:docMk/>
          <pc:sldMk cId="424518403" sldId="2147138112"/>
        </pc:sldMkLst>
      </pc:sldChg>
      <pc:sldChg chg="del">
        <pc:chgData name="Oehrli, Stefan" userId="3f36891e-f853-43e7-bcbc-2879a2513833" providerId="ADAL" clId="{262C7BF4-86F5-CD49-A8E8-3A77A5D2BB22}" dt="2024-06-16T22:20:32.586" v="49" actId="2696"/>
        <pc:sldMkLst>
          <pc:docMk/>
          <pc:sldMk cId="1136284001" sldId="2147138113"/>
        </pc:sldMkLst>
      </pc:sldChg>
      <pc:sldChg chg="del">
        <pc:chgData name="Oehrli, Stefan" userId="3f36891e-f853-43e7-bcbc-2879a2513833" providerId="ADAL" clId="{262C7BF4-86F5-CD49-A8E8-3A77A5D2BB22}" dt="2024-06-16T22:20:38.110" v="57" actId="2696"/>
        <pc:sldMkLst>
          <pc:docMk/>
          <pc:sldMk cId="2191559807" sldId="2147138114"/>
        </pc:sldMkLst>
      </pc:sldChg>
      <pc:sldChg chg="del">
        <pc:chgData name="Oehrli, Stefan" userId="3f36891e-f853-43e7-bcbc-2879a2513833" providerId="ADAL" clId="{262C7BF4-86F5-CD49-A8E8-3A77A5D2BB22}" dt="2024-06-16T22:20:38.081" v="55" actId="2696"/>
        <pc:sldMkLst>
          <pc:docMk/>
          <pc:sldMk cId="934375759" sldId="2147138115"/>
        </pc:sldMkLst>
      </pc:sldChg>
      <pc:sldChg chg="del">
        <pc:chgData name="Oehrli, Stefan" userId="3f36891e-f853-43e7-bcbc-2879a2513833" providerId="ADAL" clId="{262C7BF4-86F5-CD49-A8E8-3A77A5D2BB22}" dt="2024-06-16T22:20:41.010" v="61" actId="2696"/>
        <pc:sldMkLst>
          <pc:docMk/>
          <pc:sldMk cId="1484047602" sldId="2147138116"/>
        </pc:sldMkLst>
      </pc:sldChg>
      <pc:sldChg chg="del">
        <pc:chgData name="Oehrli, Stefan" userId="3f36891e-f853-43e7-bcbc-2879a2513833" providerId="ADAL" clId="{262C7BF4-86F5-CD49-A8E8-3A77A5D2BB22}" dt="2024-06-16T22:20:45.140" v="65" actId="2696"/>
        <pc:sldMkLst>
          <pc:docMk/>
          <pc:sldMk cId="1497942445" sldId="2147138117"/>
        </pc:sldMkLst>
      </pc:sldChg>
      <pc:sldChg chg="ord">
        <pc:chgData name="Oehrli, Stefan" userId="3f36891e-f853-43e7-bcbc-2879a2513833" providerId="ADAL" clId="{262C7BF4-86F5-CD49-A8E8-3A77A5D2BB22}" dt="2024-06-17T04:52:11.920" v="123" actId="20578"/>
        <pc:sldMkLst>
          <pc:docMk/>
          <pc:sldMk cId="2826333923" sldId="2147138119"/>
        </pc:sldMkLst>
      </pc:sldChg>
      <pc:sldChg chg="addSp modSp mod ord modAnim">
        <pc:chgData name="Oehrli, Stefan" userId="3f36891e-f853-43e7-bcbc-2879a2513833" providerId="ADAL" clId="{262C7BF4-86F5-CD49-A8E8-3A77A5D2BB22}" dt="2024-06-17T04:55:25.377" v="200"/>
        <pc:sldMkLst>
          <pc:docMk/>
          <pc:sldMk cId="3662948178" sldId="2147138120"/>
        </pc:sldMkLst>
        <pc:spChg chg="add mod">
          <ac:chgData name="Oehrli, Stefan" userId="3f36891e-f853-43e7-bcbc-2879a2513833" providerId="ADAL" clId="{262C7BF4-86F5-CD49-A8E8-3A77A5D2BB22}" dt="2024-06-17T04:55:13.840" v="199" actId="207"/>
          <ac:spMkLst>
            <pc:docMk/>
            <pc:sldMk cId="3662948178" sldId="2147138120"/>
            <ac:spMk id="7" creationId="{74628A42-C32E-745C-502E-07FF9383DEF1}"/>
          </ac:spMkLst>
        </pc:spChg>
      </pc:sldChg>
      <pc:sldChg chg="delSp modSp mod ord delAnim modAnim">
        <pc:chgData name="Oehrli, Stefan" userId="3f36891e-f853-43e7-bcbc-2879a2513833" providerId="ADAL" clId="{262C7BF4-86F5-CD49-A8E8-3A77A5D2BB22}" dt="2024-06-17T05:58:12.342" v="1046" actId="113"/>
        <pc:sldMkLst>
          <pc:docMk/>
          <pc:sldMk cId="666160610" sldId="2147138121"/>
        </pc:sldMkLst>
        <pc:spChg chg="mod">
          <ac:chgData name="Oehrli, Stefan" userId="3f36891e-f853-43e7-bcbc-2879a2513833" providerId="ADAL" clId="{262C7BF4-86F5-CD49-A8E8-3A77A5D2BB22}" dt="2024-06-17T05:58:12.342" v="1046" actId="113"/>
          <ac:spMkLst>
            <pc:docMk/>
            <pc:sldMk cId="666160610" sldId="2147138121"/>
            <ac:spMk id="9" creationId="{92860932-76E1-E164-1A33-41CEDE602802}"/>
          </ac:spMkLst>
        </pc:spChg>
        <pc:picChg chg="del">
          <ac:chgData name="Oehrli, Stefan" userId="3f36891e-f853-43e7-bcbc-2879a2513833" providerId="ADAL" clId="{262C7BF4-86F5-CD49-A8E8-3A77A5D2BB22}" dt="2024-06-17T05:36:06.681" v="394" actId="478"/>
          <ac:picMkLst>
            <pc:docMk/>
            <pc:sldMk cId="666160610" sldId="2147138121"/>
            <ac:picMk id="17" creationId="{4D5342C5-1B70-C8E2-457B-621F5981C0DF}"/>
          </ac:picMkLst>
        </pc:picChg>
      </pc:sldChg>
      <pc:sldChg chg="modSp mod">
        <pc:chgData name="Oehrli, Stefan" userId="3f36891e-f853-43e7-bcbc-2879a2513833" providerId="ADAL" clId="{262C7BF4-86F5-CD49-A8E8-3A77A5D2BB22}" dt="2024-06-17T08:50:12.366" v="1186" actId="20577"/>
        <pc:sldMkLst>
          <pc:docMk/>
          <pc:sldMk cId="3069574028" sldId="2147138122"/>
        </pc:sldMkLst>
        <pc:spChg chg="mod">
          <ac:chgData name="Oehrli, Stefan" userId="3f36891e-f853-43e7-bcbc-2879a2513833" providerId="ADAL" clId="{262C7BF4-86F5-CD49-A8E8-3A77A5D2BB22}" dt="2024-06-17T08:50:12.366" v="1186" actId="20577"/>
          <ac:spMkLst>
            <pc:docMk/>
            <pc:sldMk cId="3069574028" sldId="2147138122"/>
            <ac:spMk id="2" creationId="{62E73163-1B94-708C-37BC-35D761D25724}"/>
          </ac:spMkLst>
        </pc:spChg>
      </pc:sldChg>
      <pc:sldChg chg="modSp mod">
        <pc:chgData name="Oehrli, Stefan" userId="3f36891e-f853-43e7-bcbc-2879a2513833" providerId="ADAL" clId="{262C7BF4-86F5-CD49-A8E8-3A77A5D2BB22}" dt="2024-06-17T08:50:28.053" v="1193" actId="20577"/>
        <pc:sldMkLst>
          <pc:docMk/>
          <pc:sldMk cId="764597068" sldId="2147138123"/>
        </pc:sldMkLst>
        <pc:spChg chg="mod">
          <ac:chgData name="Oehrli, Stefan" userId="3f36891e-f853-43e7-bcbc-2879a2513833" providerId="ADAL" clId="{262C7BF4-86F5-CD49-A8E8-3A77A5D2BB22}" dt="2024-06-17T08:50:28.053" v="1193" actId="20577"/>
          <ac:spMkLst>
            <pc:docMk/>
            <pc:sldMk cId="764597068" sldId="2147138123"/>
            <ac:spMk id="2" creationId="{93173BB2-FF72-F38D-B305-3AAB3F55CE4F}"/>
          </ac:spMkLst>
        </pc:spChg>
      </pc:sldChg>
      <pc:sldChg chg="ord">
        <pc:chgData name="Oehrli, Stefan" userId="3f36891e-f853-43e7-bcbc-2879a2513833" providerId="ADAL" clId="{262C7BF4-86F5-CD49-A8E8-3A77A5D2BB22}" dt="2024-06-17T05:31:00.348" v="388" actId="20578"/>
        <pc:sldMkLst>
          <pc:docMk/>
          <pc:sldMk cId="2147595729" sldId="2147138181"/>
        </pc:sldMkLst>
      </pc:sldChg>
      <pc:sldChg chg="ord">
        <pc:chgData name="Oehrli, Stefan" userId="3f36891e-f853-43e7-bcbc-2879a2513833" providerId="ADAL" clId="{262C7BF4-86F5-CD49-A8E8-3A77A5D2BB22}" dt="2024-06-17T05:31:00.348" v="388" actId="20578"/>
        <pc:sldMkLst>
          <pc:docMk/>
          <pc:sldMk cId="2709564194" sldId="2147138182"/>
        </pc:sldMkLst>
      </pc:sldChg>
      <pc:sldChg chg="ord">
        <pc:chgData name="Oehrli, Stefan" userId="3f36891e-f853-43e7-bcbc-2879a2513833" providerId="ADAL" clId="{262C7BF4-86F5-CD49-A8E8-3A77A5D2BB22}" dt="2024-06-17T05:31:00.348" v="388" actId="20578"/>
        <pc:sldMkLst>
          <pc:docMk/>
          <pc:sldMk cId="608967408" sldId="2147138183"/>
        </pc:sldMkLst>
      </pc:sldChg>
      <pc:sldChg chg="ord">
        <pc:chgData name="Oehrli, Stefan" userId="3f36891e-f853-43e7-bcbc-2879a2513833" providerId="ADAL" clId="{262C7BF4-86F5-CD49-A8E8-3A77A5D2BB22}" dt="2024-06-17T05:31:00.348" v="388" actId="20578"/>
        <pc:sldMkLst>
          <pc:docMk/>
          <pc:sldMk cId="1555260919" sldId="2147138184"/>
        </pc:sldMkLst>
      </pc:sldChg>
      <pc:sldChg chg="ord">
        <pc:chgData name="Oehrli, Stefan" userId="3f36891e-f853-43e7-bcbc-2879a2513833" providerId="ADAL" clId="{262C7BF4-86F5-CD49-A8E8-3A77A5D2BB22}" dt="2024-06-17T05:31:00.348" v="388" actId="20578"/>
        <pc:sldMkLst>
          <pc:docMk/>
          <pc:sldMk cId="359752795" sldId="2147138185"/>
        </pc:sldMkLst>
      </pc:sldChg>
      <pc:sldChg chg="del">
        <pc:chgData name="Oehrli, Stefan" userId="3f36891e-f853-43e7-bcbc-2879a2513833" providerId="ADAL" clId="{262C7BF4-86F5-CD49-A8E8-3A77A5D2BB22}" dt="2024-06-16T22:20:38.084" v="56" actId="2696"/>
        <pc:sldMkLst>
          <pc:docMk/>
          <pc:sldMk cId="47853685" sldId="2147138186"/>
        </pc:sldMkLst>
      </pc:sldChg>
      <pc:sldChg chg="del">
        <pc:chgData name="Oehrli, Stefan" userId="3f36891e-f853-43e7-bcbc-2879a2513833" providerId="ADAL" clId="{262C7BF4-86F5-CD49-A8E8-3A77A5D2BB22}" dt="2024-06-16T22:20:28.414" v="47" actId="2696"/>
        <pc:sldMkLst>
          <pc:docMk/>
          <pc:sldMk cId="3736502658" sldId="2147138187"/>
        </pc:sldMkLst>
      </pc:sldChg>
      <pc:sldChg chg="del">
        <pc:chgData name="Oehrli, Stefan" userId="3f36891e-f853-43e7-bcbc-2879a2513833" providerId="ADAL" clId="{262C7BF4-86F5-CD49-A8E8-3A77A5D2BB22}" dt="2024-06-16T22:20:28.413" v="46" actId="2696"/>
        <pc:sldMkLst>
          <pc:docMk/>
          <pc:sldMk cId="529553536" sldId="2147138188"/>
        </pc:sldMkLst>
      </pc:sldChg>
      <pc:sldChg chg="del">
        <pc:chgData name="Oehrli, Stefan" userId="3f36891e-f853-43e7-bcbc-2879a2513833" providerId="ADAL" clId="{262C7BF4-86F5-CD49-A8E8-3A77A5D2BB22}" dt="2024-06-16T22:20:41.014" v="63" actId="2696"/>
        <pc:sldMkLst>
          <pc:docMk/>
          <pc:sldMk cId="3307806032" sldId="2147138189"/>
        </pc:sldMkLst>
      </pc:sldChg>
      <pc:sldChg chg="del">
        <pc:chgData name="Oehrli, Stefan" userId="3f36891e-f853-43e7-bcbc-2879a2513833" providerId="ADAL" clId="{262C7BF4-86F5-CD49-A8E8-3A77A5D2BB22}" dt="2024-06-16T22:20:41.026" v="64" actId="2696"/>
        <pc:sldMkLst>
          <pc:docMk/>
          <pc:sldMk cId="2582172254" sldId="2147138190"/>
        </pc:sldMkLst>
      </pc:sldChg>
      <pc:sldChg chg="del">
        <pc:chgData name="Oehrli, Stefan" userId="3f36891e-f853-43e7-bcbc-2879a2513833" providerId="ADAL" clId="{262C7BF4-86F5-CD49-A8E8-3A77A5D2BB22}" dt="2024-06-16T22:20:32.611" v="53" actId="2696"/>
        <pc:sldMkLst>
          <pc:docMk/>
          <pc:sldMk cId="2312882381" sldId="2147138191"/>
        </pc:sldMkLst>
      </pc:sldChg>
      <pc:sldChg chg="del">
        <pc:chgData name="Oehrli, Stefan" userId="3f36891e-f853-43e7-bcbc-2879a2513833" providerId="ADAL" clId="{262C7BF4-86F5-CD49-A8E8-3A77A5D2BB22}" dt="2024-06-16T22:20:32.595" v="52" actId="2696"/>
        <pc:sldMkLst>
          <pc:docMk/>
          <pc:sldMk cId="3816320732" sldId="2147138192"/>
        </pc:sldMkLst>
      </pc:sldChg>
      <pc:sldChg chg="del">
        <pc:chgData name="Oehrli, Stefan" userId="3f36891e-f853-43e7-bcbc-2879a2513833" providerId="ADAL" clId="{262C7BF4-86F5-CD49-A8E8-3A77A5D2BB22}" dt="2024-06-17T13:10:59.091" v="3520" actId="2696"/>
        <pc:sldMkLst>
          <pc:docMk/>
          <pc:sldMk cId="1007215444" sldId="2147138194"/>
        </pc:sldMkLst>
      </pc:sldChg>
      <pc:sldChg chg="del">
        <pc:chgData name="Oehrli, Stefan" userId="3f36891e-f853-43e7-bcbc-2879a2513833" providerId="ADAL" clId="{262C7BF4-86F5-CD49-A8E8-3A77A5D2BB22}" dt="2024-06-17T13:10:57.692" v="3519" actId="2696"/>
        <pc:sldMkLst>
          <pc:docMk/>
          <pc:sldMk cId="1520814761" sldId="2147138196"/>
        </pc:sldMkLst>
      </pc:sldChg>
      <pc:sldChg chg="del">
        <pc:chgData name="Oehrli, Stefan" userId="3f36891e-f853-43e7-bcbc-2879a2513833" providerId="ADAL" clId="{262C7BF4-86F5-CD49-A8E8-3A77A5D2BB22}" dt="2024-06-17T05:28:58.314" v="371" actId="2696"/>
        <pc:sldMkLst>
          <pc:docMk/>
          <pc:sldMk cId="2500466773" sldId="2147138197"/>
        </pc:sldMkLst>
      </pc:sldChg>
      <pc:sldChg chg="addSp modSp mod ord modAnim">
        <pc:chgData name="Oehrli, Stefan" userId="3f36891e-f853-43e7-bcbc-2879a2513833" providerId="ADAL" clId="{262C7BF4-86F5-CD49-A8E8-3A77A5D2BB22}" dt="2024-06-17T13:23:15.899" v="3898"/>
        <pc:sldMkLst>
          <pc:docMk/>
          <pc:sldMk cId="2326204635" sldId="2147138198"/>
        </pc:sldMkLst>
        <pc:spChg chg="add mod">
          <ac:chgData name="Oehrli, Stefan" userId="3f36891e-f853-43e7-bcbc-2879a2513833" providerId="ADAL" clId="{262C7BF4-86F5-CD49-A8E8-3A77A5D2BB22}" dt="2024-06-17T13:21:40.018" v="3858" actId="14100"/>
          <ac:spMkLst>
            <pc:docMk/>
            <pc:sldMk cId="2326204635" sldId="2147138198"/>
            <ac:spMk id="2" creationId="{6525370A-E3E7-2F8D-04C1-669850FB9888}"/>
          </ac:spMkLst>
        </pc:spChg>
        <pc:spChg chg="add mod">
          <ac:chgData name="Oehrli, Stefan" userId="3f36891e-f853-43e7-bcbc-2879a2513833" providerId="ADAL" clId="{262C7BF4-86F5-CD49-A8E8-3A77A5D2BB22}" dt="2024-06-17T13:21:51.060" v="3863" actId="1076"/>
          <ac:spMkLst>
            <pc:docMk/>
            <pc:sldMk cId="2326204635" sldId="2147138198"/>
            <ac:spMk id="3" creationId="{80EDC28E-68F8-D968-183F-06E49B3C2F45}"/>
          </ac:spMkLst>
        </pc:spChg>
        <pc:spChg chg="add mod">
          <ac:chgData name="Oehrli, Stefan" userId="3f36891e-f853-43e7-bcbc-2879a2513833" providerId="ADAL" clId="{262C7BF4-86F5-CD49-A8E8-3A77A5D2BB22}" dt="2024-06-17T13:21:57.740" v="3866" actId="14100"/>
          <ac:spMkLst>
            <pc:docMk/>
            <pc:sldMk cId="2326204635" sldId="2147138198"/>
            <ac:spMk id="4" creationId="{8227C184-847D-C2B7-0EBF-EB8B5A1A057B}"/>
          </ac:spMkLst>
        </pc:spChg>
        <pc:spChg chg="add mod">
          <ac:chgData name="Oehrli, Stefan" userId="3f36891e-f853-43e7-bcbc-2879a2513833" providerId="ADAL" clId="{262C7BF4-86F5-CD49-A8E8-3A77A5D2BB22}" dt="2024-06-17T13:22:14.192" v="3869" actId="14100"/>
          <ac:spMkLst>
            <pc:docMk/>
            <pc:sldMk cId="2326204635" sldId="2147138198"/>
            <ac:spMk id="8" creationId="{7FFEF1C1-A49A-C089-51E8-A6E7DDF99002}"/>
          </ac:spMkLst>
        </pc:spChg>
        <pc:spChg chg="mod">
          <ac:chgData name="Oehrli, Stefan" userId="3f36891e-f853-43e7-bcbc-2879a2513833" providerId="ADAL" clId="{262C7BF4-86F5-CD49-A8E8-3A77A5D2BB22}" dt="2024-06-17T05:36:44.845" v="438" actId="20577"/>
          <ac:spMkLst>
            <pc:docMk/>
            <pc:sldMk cId="2326204635" sldId="2147138198"/>
            <ac:spMk id="9" creationId="{6865BB4D-871D-6C55-5CA1-11DC3FDC1291}"/>
          </ac:spMkLst>
        </pc:spChg>
        <pc:spChg chg="add mod">
          <ac:chgData name="Oehrli, Stefan" userId="3f36891e-f853-43e7-bcbc-2879a2513833" providerId="ADAL" clId="{262C7BF4-86F5-CD49-A8E8-3A77A5D2BB22}" dt="2024-06-17T13:22:23.555" v="3874" actId="14100"/>
          <ac:spMkLst>
            <pc:docMk/>
            <pc:sldMk cId="2326204635" sldId="2147138198"/>
            <ac:spMk id="10" creationId="{AB761E59-E4CC-9C51-6067-185DDA63BFE8}"/>
          </ac:spMkLst>
        </pc:spChg>
      </pc:sldChg>
      <pc:sldChg chg="addSp delSp modSp new del mod modClrScheme chgLayout">
        <pc:chgData name="Oehrli, Stefan" userId="3f36891e-f853-43e7-bcbc-2879a2513833" providerId="ADAL" clId="{262C7BF4-86F5-CD49-A8E8-3A77A5D2BB22}" dt="2024-06-17T04:59:07.536" v="213" actId="2696"/>
        <pc:sldMkLst>
          <pc:docMk/>
          <pc:sldMk cId="1000675578" sldId="2147138199"/>
        </pc:sldMkLst>
        <pc:spChg chg="del mod ord">
          <ac:chgData name="Oehrli, Stefan" userId="3f36891e-f853-43e7-bcbc-2879a2513833" providerId="ADAL" clId="{262C7BF4-86F5-CD49-A8E8-3A77A5D2BB22}" dt="2024-06-17T04:58:56.998" v="211" actId="700"/>
          <ac:spMkLst>
            <pc:docMk/>
            <pc:sldMk cId="1000675578" sldId="2147138199"/>
            <ac:spMk id="2" creationId="{EE3764D4-2653-2758-0925-3F616A816F58}"/>
          </ac:spMkLst>
        </pc:spChg>
        <pc:spChg chg="add mod ord">
          <ac:chgData name="Oehrli, Stefan" userId="3f36891e-f853-43e7-bcbc-2879a2513833" providerId="ADAL" clId="{262C7BF4-86F5-CD49-A8E8-3A77A5D2BB22}" dt="2024-06-17T04:58:56.998" v="211" actId="700"/>
          <ac:spMkLst>
            <pc:docMk/>
            <pc:sldMk cId="1000675578" sldId="2147138199"/>
            <ac:spMk id="3" creationId="{3776B969-16DD-BB88-F599-7FF913F44AF8}"/>
          </ac:spMkLst>
        </pc:spChg>
        <pc:spChg chg="add mod ord">
          <ac:chgData name="Oehrli, Stefan" userId="3f36891e-f853-43e7-bcbc-2879a2513833" providerId="ADAL" clId="{262C7BF4-86F5-CD49-A8E8-3A77A5D2BB22}" dt="2024-06-17T04:58:56.998" v="211" actId="700"/>
          <ac:spMkLst>
            <pc:docMk/>
            <pc:sldMk cId="1000675578" sldId="2147138199"/>
            <ac:spMk id="4" creationId="{72769DC0-8812-63AF-8FAC-CA3A17A81348}"/>
          </ac:spMkLst>
        </pc:spChg>
        <pc:spChg chg="add mod ord">
          <ac:chgData name="Oehrli, Stefan" userId="3f36891e-f853-43e7-bcbc-2879a2513833" providerId="ADAL" clId="{262C7BF4-86F5-CD49-A8E8-3A77A5D2BB22}" dt="2024-06-17T04:58:56.998" v="211" actId="700"/>
          <ac:spMkLst>
            <pc:docMk/>
            <pc:sldMk cId="1000675578" sldId="2147138199"/>
            <ac:spMk id="5" creationId="{8FCEB29B-66BD-7500-06F0-D0DFEF869E1B}"/>
          </ac:spMkLst>
        </pc:spChg>
      </pc:sldChg>
      <pc:sldChg chg="del">
        <pc:chgData name="Oehrli, Stefan" userId="3f36891e-f853-43e7-bcbc-2879a2513833" providerId="ADAL" clId="{262C7BF4-86F5-CD49-A8E8-3A77A5D2BB22}" dt="2024-06-16T22:20:32.620" v="54" actId="2696"/>
        <pc:sldMkLst>
          <pc:docMk/>
          <pc:sldMk cId="2101678055" sldId="2147138199"/>
        </pc:sldMkLst>
      </pc:sldChg>
      <pc:sldChg chg="del">
        <pc:chgData name="Oehrli, Stefan" userId="3f36891e-f853-43e7-bcbc-2879a2513833" providerId="ADAL" clId="{262C7BF4-86F5-CD49-A8E8-3A77A5D2BB22}" dt="2024-06-16T22:20:38.125" v="59" actId="2696"/>
        <pc:sldMkLst>
          <pc:docMk/>
          <pc:sldMk cId="1125153236" sldId="2147138200"/>
        </pc:sldMkLst>
      </pc:sldChg>
      <pc:sldChg chg="modSp add mod ord">
        <pc:chgData name="Oehrli, Stefan" userId="3f36891e-f853-43e7-bcbc-2879a2513833" providerId="ADAL" clId="{262C7BF4-86F5-CD49-A8E8-3A77A5D2BB22}" dt="2024-06-17T05:11:14.279" v="322"/>
        <pc:sldMkLst>
          <pc:docMk/>
          <pc:sldMk cId="2007375921" sldId="2147138200"/>
        </pc:sldMkLst>
        <pc:spChg chg="mod">
          <ac:chgData name="Oehrli, Stefan" userId="3f36891e-f853-43e7-bcbc-2879a2513833" providerId="ADAL" clId="{262C7BF4-86F5-CD49-A8E8-3A77A5D2BB22}" dt="2024-06-17T05:09:51.356" v="317"/>
          <ac:spMkLst>
            <pc:docMk/>
            <pc:sldMk cId="2007375921" sldId="2147138200"/>
            <ac:spMk id="38" creationId="{81C32163-2FCE-1D0A-32E6-87C45FE8B73F}"/>
          </ac:spMkLst>
        </pc:spChg>
        <pc:spChg chg="mod">
          <ac:chgData name="Oehrli, Stefan" userId="3f36891e-f853-43e7-bcbc-2879a2513833" providerId="ADAL" clId="{262C7BF4-86F5-CD49-A8E8-3A77A5D2BB22}" dt="2024-06-17T05:04:26.637" v="311" actId="20577"/>
          <ac:spMkLst>
            <pc:docMk/>
            <pc:sldMk cId="2007375921" sldId="2147138200"/>
            <ac:spMk id="39" creationId="{A6E29AF1-44F3-982F-705B-C75E1D360B58}"/>
          </ac:spMkLst>
        </pc:spChg>
        <pc:spChg chg="mod">
          <ac:chgData name="Oehrli, Stefan" userId="3f36891e-f853-43e7-bcbc-2879a2513833" providerId="ADAL" clId="{262C7BF4-86F5-CD49-A8E8-3A77A5D2BB22}" dt="2024-06-17T05:11:14.279" v="322"/>
          <ac:spMkLst>
            <pc:docMk/>
            <pc:sldMk cId="2007375921" sldId="2147138200"/>
            <ac:spMk id="40" creationId="{F812FB05-C283-CDA9-B557-B5415BD2668A}"/>
          </ac:spMkLst>
        </pc:spChg>
      </pc:sldChg>
      <pc:sldChg chg="del">
        <pc:chgData name="Oehrli, Stefan" userId="3f36891e-f853-43e7-bcbc-2879a2513833" providerId="ADAL" clId="{262C7BF4-86F5-CD49-A8E8-3A77A5D2BB22}" dt="2024-06-16T22:20:32.589" v="50" actId="2696"/>
        <pc:sldMkLst>
          <pc:docMk/>
          <pc:sldMk cId="2363004670" sldId="2147138201"/>
        </pc:sldMkLst>
      </pc:sldChg>
      <pc:sldChg chg="modSp add mod ord">
        <pc:chgData name="Oehrli, Stefan" userId="3f36891e-f853-43e7-bcbc-2879a2513833" providerId="ADAL" clId="{262C7BF4-86F5-CD49-A8E8-3A77A5D2BB22}" dt="2024-06-17T05:30:09.918" v="385" actId="20578"/>
        <pc:sldMkLst>
          <pc:docMk/>
          <pc:sldMk cId="2659448521" sldId="2147138201"/>
        </pc:sldMkLst>
        <pc:spChg chg="mod">
          <ac:chgData name="Oehrli, Stefan" userId="3f36891e-f853-43e7-bcbc-2879a2513833" providerId="ADAL" clId="{262C7BF4-86F5-CD49-A8E8-3A77A5D2BB22}" dt="2024-06-17T05:04:42" v="312"/>
          <ac:spMkLst>
            <pc:docMk/>
            <pc:sldMk cId="2659448521" sldId="2147138201"/>
            <ac:spMk id="38" creationId="{81C32163-2FCE-1D0A-32E6-87C45FE8B73F}"/>
          </ac:spMkLst>
        </pc:spChg>
        <pc:spChg chg="mod">
          <ac:chgData name="Oehrli, Stefan" userId="3f36891e-f853-43e7-bcbc-2879a2513833" providerId="ADAL" clId="{262C7BF4-86F5-CD49-A8E8-3A77A5D2BB22}" dt="2024-06-17T05:04:22.682" v="310" actId="20577"/>
          <ac:spMkLst>
            <pc:docMk/>
            <pc:sldMk cId="2659448521" sldId="2147138201"/>
            <ac:spMk id="39" creationId="{A6E29AF1-44F3-982F-705B-C75E1D360B58}"/>
          </ac:spMkLst>
        </pc:spChg>
        <pc:spChg chg="mod">
          <ac:chgData name="Oehrli, Stefan" userId="3f36891e-f853-43e7-bcbc-2879a2513833" providerId="ADAL" clId="{262C7BF4-86F5-CD49-A8E8-3A77A5D2BB22}" dt="2024-06-17T05:09:25.185" v="314"/>
          <ac:spMkLst>
            <pc:docMk/>
            <pc:sldMk cId="2659448521" sldId="2147138201"/>
            <ac:spMk id="40" creationId="{F812FB05-C283-CDA9-B557-B5415BD2668A}"/>
          </ac:spMkLst>
        </pc:spChg>
      </pc:sldChg>
      <pc:sldChg chg="modSp add mod">
        <pc:chgData name="Oehrli, Stefan" userId="3f36891e-f853-43e7-bcbc-2879a2513833" providerId="ADAL" clId="{262C7BF4-86F5-CD49-A8E8-3A77A5D2BB22}" dt="2024-06-17T05:24:05.049" v="365"/>
        <pc:sldMkLst>
          <pc:docMk/>
          <pc:sldMk cId="1337759943" sldId="2147138202"/>
        </pc:sldMkLst>
        <pc:spChg chg="mod">
          <ac:chgData name="Oehrli, Stefan" userId="3f36891e-f853-43e7-bcbc-2879a2513833" providerId="ADAL" clId="{262C7BF4-86F5-CD49-A8E8-3A77A5D2BB22}" dt="2024-06-17T05:24:05.049" v="365"/>
          <ac:spMkLst>
            <pc:docMk/>
            <pc:sldMk cId="1337759943" sldId="2147138202"/>
            <ac:spMk id="38" creationId="{81C32163-2FCE-1D0A-32E6-87C45FE8B73F}"/>
          </ac:spMkLst>
        </pc:spChg>
        <pc:spChg chg="mod">
          <ac:chgData name="Oehrli, Stefan" userId="3f36891e-f853-43e7-bcbc-2879a2513833" providerId="ADAL" clId="{262C7BF4-86F5-CD49-A8E8-3A77A5D2BB22}" dt="2024-06-17T05:03:33.536" v="243" actId="20577"/>
          <ac:spMkLst>
            <pc:docMk/>
            <pc:sldMk cId="1337759943" sldId="2147138202"/>
            <ac:spMk id="39" creationId="{A6E29AF1-44F3-982F-705B-C75E1D360B58}"/>
          </ac:spMkLst>
        </pc:spChg>
        <pc:spChg chg="mod">
          <ac:chgData name="Oehrli, Stefan" userId="3f36891e-f853-43e7-bcbc-2879a2513833" providerId="ADAL" clId="{262C7BF4-86F5-CD49-A8E8-3A77A5D2BB22}" dt="2024-06-17T05:20:06.910" v="332"/>
          <ac:spMkLst>
            <pc:docMk/>
            <pc:sldMk cId="1337759943" sldId="2147138202"/>
            <ac:spMk id="40" creationId="{F812FB05-C283-CDA9-B557-B5415BD2668A}"/>
          </ac:spMkLst>
        </pc:spChg>
      </pc:sldChg>
      <pc:sldChg chg="add del">
        <pc:chgData name="Oehrli, Stefan" userId="3f36891e-f853-43e7-bcbc-2879a2513833" providerId="ADAL" clId="{262C7BF4-86F5-CD49-A8E8-3A77A5D2BB22}" dt="2024-06-17T04:59:21.517" v="218" actId="2696"/>
        <pc:sldMkLst>
          <pc:docMk/>
          <pc:sldMk cId="1485534821" sldId="2147138203"/>
        </pc:sldMkLst>
      </pc:sldChg>
      <pc:sldChg chg="modSp add mod ord">
        <pc:chgData name="Oehrli, Stefan" userId="3f36891e-f853-43e7-bcbc-2879a2513833" providerId="ADAL" clId="{262C7BF4-86F5-CD49-A8E8-3A77A5D2BB22}" dt="2024-06-17T05:31:05.994" v="391" actId="20578"/>
        <pc:sldMkLst>
          <pc:docMk/>
          <pc:sldMk cId="4144844284" sldId="2147138204"/>
        </pc:sldMkLst>
        <pc:spChg chg="mod">
          <ac:chgData name="Oehrli, Stefan" userId="3f36891e-f853-43e7-bcbc-2879a2513833" providerId="ADAL" clId="{262C7BF4-86F5-CD49-A8E8-3A77A5D2BB22}" dt="2024-06-17T05:24:01.534" v="364" actId="20577"/>
          <ac:spMkLst>
            <pc:docMk/>
            <pc:sldMk cId="4144844284" sldId="2147138204"/>
            <ac:spMk id="38" creationId="{81C32163-2FCE-1D0A-32E6-87C45FE8B73F}"/>
          </ac:spMkLst>
        </pc:spChg>
        <pc:spChg chg="mod">
          <ac:chgData name="Oehrli, Stefan" userId="3f36891e-f853-43e7-bcbc-2879a2513833" providerId="ADAL" clId="{262C7BF4-86F5-CD49-A8E8-3A77A5D2BB22}" dt="2024-06-17T05:02:17.526" v="236" actId="20577"/>
          <ac:spMkLst>
            <pc:docMk/>
            <pc:sldMk cId="4144844284" sldId="2147138204"/>
            <ac:spMk id="39" creationId="{A6E29AF1-44F3-982F-705B-C75E1D360B58}"/>
          </ac:spMkLst>
        </pc:spChg>
        <pc:spChg chg="mod">
          <ac:chgData name="Oehrli, Stefan" userId="3f36891e-f853-43e7-bcbc-2879a2513833" providerId="ADAL" clId="{262C7BF4-86F5-CD49-A8E8-3A77A5D2BB22}" dt="2024-06-17T05:19:27.373" v="330" actId="114"/>
          <ac:spMkLst>
            <pc:docMk/>
            <pc:sldMk cId="4144844284" sldId="2147138204"/>
            <ac:spMk id="40" creationId="{F812FB05-C283-CDA9-B557-B5415BD2668A}"/>
          </ac:spMkLst>
        </pc:spChg>
      </pc:sldChg>
      <pc:sldChg chg="modSp add mod ord">
        <pc:chgData name="Oehrli, Stefan" userId="3f36891e-f853-43e7-bcbc-2879a2513833" providerId="ADAL" clId="{262C7BF4-86F5-CD49-A8E8-3A77A5D2BB22}" dt="2024-06-17T05:35:20.452" v="392" actId="20578"/>
        <pc:sldMkLst>
          <pc:docMk/>
          <pc:sldMk cId="1476726504" sldId="2147138205"/>
        </pc:sldMkLst>
        <pc:spChg chg="mod">
          <ac:chgData name="Oehrli, Stefan" userId="3f36891e-f853-43e7-bcbc-2879a2513833" providerId="ADAL" clId="{262C7BF4-86F5-CD49-A8E8-3A77A5D2BB22}" dt="2024-06-17T05:00:24.180" v="232"/>
          <ac:spMkLst>
            <pc:docMk/>
            <pc:sldMk cId="1476726504" sldId="2147138205"/>
            <ac:spMk id="38" creationId="{81C32163-2FCE-1D0A-32E6-87C45FE8B73F}"/>
          </ac:spMkLst>
        </pc:spChg>
        <pc:spChg chg="mod">
          <ac:chgData name="Oehrli, Stefan" userId="3f36891e-f853-43e7-bcbc-2879a2513833" providerId="ADAL" clId="{262C7BF4-86F5-CD49-A8E8-3A77A5D2BB22}" dt="2024-06-17T05:00:22.766" v="231" actId="20577"/>
          <ac:spMkLst>
            <pc:docMk/>
            <pc:sldMk cId="1476726504" sldId="2147138205"/>
            <ac:spMk id="39" creationId="{A6E29AF1-44F3-982F-705B-C75E1D360B58}"/>
          </ac:spMkLst>
        </pc:spChg>
        <pc:spChg chg="mod">
          <ac:chgData name="Oehrli, Stefan" userId="3f36891e-f853-43e7-bcbc-2879a2513833" providerId="ADAL" clId="{262C7BF4-86F5-CD49-A8E8-3A77A5D2BB22}" dt="2024-06-17T05:13:28.851" v="323"/>
          <ac:spMkLst>
            <pc:docMk/>
            <pc:sldMk cId="1476726504" sldId="2147138205"/>
            <ac:spMk id="40" creationId="{F812FB05-C283-CDA9-B557-B5415BD2668A}"/>
          </ac:spMkLst>
        </pc:spChg>
      </pc:sldChg>
      <pc:sldChg chg="addSp delSp modSp new mod ord modClrScheme chgLayout">
        <pc:chgData name="Oehrli, Stefan" userId="3f36891e-f853-43e7-bcbc-2879a2513833" providerId="ADAL" clId="{262C7BF4-86F5-CD49-A8E8-3A77A5D2BB22}" dt="2024-06-17T13:00:48.115" v="3518" actId="20577"/>
        <pc:sldMkLst>
          <pc:docMk/>
          <pc:sldMk cId="3919350327" sldId="2147138206"/>
        </pc:sldMkLst>
        <pc:spChg chg="del mod ord">
          <ac:chgData name="Oehrli, Stefan" userId="3f36891e-f853-43e7-bcbc-2879a2513833" providerId="ADAL" clId="{262C7BF4-86F5-CD49-A8E8-3A77A5D2BB22}" dt="2024-06-17T05:29:52.391" v="379" actId="700"/>
          <ac:spMkLst>
            <pc:docMk/>
            <pc:sldMk cId="3919350327" sldId="2147138206"/>
            <ac:spMk id="2" creationId="{6C9C662E-4C23-DAA6-664E-C8CBEB09E42E}"/>
          </ac:spMkLst>
        </pc:spChg>
        <pc:spChg chg="del mod ord">
          <ac:chgData name="Oehrli, Stefan" userId="3f36891e-f853-43e7-bcbc-2879a2513833" providerId="ADAL" clId="{262C7BF4-86F5-CD49-A8E8-3A77A5D2BB22}" dt="2024-06-17T05:29:52.391" v="379" actId="700"/>
          <ac:spMkLst>
            <pc:docMk/>
            <pc:sldMk cId="3919350327" sldId="2147138206"/>
            <ac:spMk id="3" creationId="{3E16BB55-6CCC-8CBF-F68B-4766604FA147}"/>
          </ac:spMkLst>
        </pc:spChg>
        <pc:spChg chg="del mod ord">
          <ac:chgData name="Oehrli, Stefan" userId="3f36891e-f853-43e7-bcbc-2879a2513833" providerId="ADAL" clId="{262C7BF4-86F5-CD49-A8E8-3A77A5D2BB22}" dt="2024-06-17T05:29:52.391" v="379" actId="700"/>
          <ac:spMkLst>
            <pc:docMk/>
            <pc:sldMk cId="3919350327" sldId="2147138206"/>
            <ac:spMk id="4" creationId="{75029A32-EB45-51F5-E2D6-1E67A0863542}"/>
          </ac:spMkLst>
        </pc:spChg>
        <pc:spChg chg="mod ord">
          <ac:chgData name="Oehrli, Stefan" userId="3f36891e-f853-43e7-bcbc-2879a2513833" providerId="ADAL" clId="{262C7BF4-86F5-CD49-A8E8-3A77A5D2BB22}" dt="2024-06-17T12:46:41.173" v="3125" actId="700"/>
          <ac:spMkLst>
            <pc:docMk/>
            <pc:sldMk cId="3919350327" sldId="2147138206"/>
            <ac:spMk id="5" creationId="{4136C58D-15E0-EE3F-3DF2-DE72E8F87D46}"/>
          </ac:spMkLst>
        </pc:spChg>
        <pc:spChg chg="mod ord">
          <ac:chgData name="Oehrli, Stefan" userId="3f36891e-f853-43e7-bcbc-2879a2513833" providerId="ADAL" clId="{262C7BF4-86F5-CD49-A8E8-3A77A5D2BB22}" dt="2024-06-17T12:46:41.173" v="3125" actId="700"/>
          <ac:spMkLst>
            <pc:docMk/>
            <pc:sldMk cId="3919350327" sldId="2147138206"/>
            <ac:spMk id="6" creationId="{6DD1DA18-A6AB-AE46-257F-A63FFA900D03}"/>
          </ac:spMkLst>
        </pc:spChg>
        <pc:spChg chg="add del mod ord">
          <ac:chgData name="Oehrli, Stefan" userId="3f36891e-f853-43e7-bcbc-2879a2513833" providerId="ADAL" clId="{262C7BF4-86F5-CD49-A8E8-3A77A5D2BB22}" dt="2024-06-17T12:46:37.378" v="3124" actId="700"/>
          <ac:spMkLst>
            <pc:docMk/>
            <pc:sldMk cId="3919350327" sldId="2147138206"/>
            <ac:spMk id="7" creationId="{05AFBEC8-CF15-BA1E-092F-8395F3BB9DBA}"/>
          </ac:spMkLst>
        </pc:spChg>
        <pc:spChg chg="add del mod ord">
          <ac:chgData name="Oehrli, Stefan" userId="3f36891e-f853-43e7-bcbc-2879a2513833" providerId="ADAL" clId="{262C7BF4-86F5-CD49-A8E8-3A77A5D2BB22}" dt="2024-06-17T12:46:37.378" v="3124" actId="700"/>
          <ac:spMkLst>
            <pc:docMk/>
            <pc:sldMk cId="3919350327" sldId="2147138206"/>
            <ac:spMk id="8" creationId="{F95CEE0A-AF5A-BE20-773B-D401310D122A}"/>
          </ac:spMkLst>
        </pc:spChg>
        <pc:spChg chg="add del mod ord">
          <ac:chgData name="Oehrli, Stefan" userId="3f36891e-f853-43e7-bcbc-2879a2513833" providerId="ADAL" clId="{262C7BF4-86F5-CD49-A8E8-3A77A5D2BB22}" dt="2024-06-17T12:46:37.378" v="3124" actId="700"/>
          <ac:spMkLst>
            <pc:docMk/>
            <pc:sldMk cId="3919350327" sldId="2147138206"/>
            <ac:spMk id="9" creationId="{3279521D-4FFA-BAE6-3070-246C90D6FF79}"/>
          </ac:spMkLst>
        </pc:spChg>
        <pc:spChg chg="add del mod ord">
          <ac:chgData name="Oehrli, Stefan" userId="3f36891e-f853-43e7-bcbc-2879a2513833" providerId="ADAL" clId="{262C7BF4-86F5-CD49-A8E8-3A77A5D2BB22}" dt="2024-06-17T12:46:41.173" v="3125" actId="700"/>
          <ac:spMkLst>
            <pc:docMk/>
            <pc:sldMk cId="3919350327" sldId="2147138206"/>
            <ac:spMk id="10" creationId="{CF9D4168-B5F5-2032-2F5E-996E54635671}"/>
          </ac:spMkLst>
        </pc:spChg>
        <pc:spChg chg="add del mod ord">
          <ac:chgData name="Oehrli, Stefan" userId="3f36891e-f853-43e7-bcbc-2879a2513833" providerId="ADAL" clId="{262C7BF4-86F5-CD49-A8E8-3A77A5D2BB22}" dt="2024-06-17T12:46:41.173" v="3125" actId="700"/>
          <ac:spMkLst>
            <pc:docMk/>
            <pc:sldMk cId="3919350327" sldId="2147138206"/>
            <ac:spMk id="11" creationId="{7AAD82F2-CBB4-933F-FCED-904C77A7A0A6}"/>
          </ac:spMkLst>
        </pc:spChg>
        <pc:spChg chg="add del mod ord">
          <ac:chgData name="Oehrli, Stefan" userId="3f36891e-f853-43e7-bcbc-2879a2513833" providerId="ADAL" clId="{262C7BF4-86F5-CD49-A8E8-3A77A5D2BB22}" dt="2024-06-17T12:46:41.173" v="3125" actId="700"/>
          <ac:spMkLst>
            <pc:docMk/>
            <pc:sldMk cId="3919350327" sldId="2147138206"/>
            <ac:spMk id="12" creationId="{276408CF-7DE9-7B4E-BD40-84BF3A408875}"/>
          </ac:spMkLst>
        </pc:spChg>
        <pc:spChg chg="add del mod ord">
          <ac:chgData name="Oehrli, Stefan" userId="3f36891e-f853-43e7-bcbc-2879a2513833" providerId="ADAL" clId="{262C7BF4-86F5-CD49-A8E8-3A77A5D2BB22}" dt="2024-06-17T12:46:41.173" v="3125" actId="700"/>
          <ac:spMkLst>
            <pc:docMk/>
            <pc:sldMk cId="3919350327" sldId="2147138206"/>
            <ac:spMk id="13" creationId="{6AAB5FE3-C856-3CAF-D32C-11DA16F58129}"/>
          </ac:spMkLst>
        </pc:spChg>
        <pc:spChg chg="add del mod ord">
          <ac:chgData name="Oehrli, Stefan" userId="3f36891e-f853-43e7-bcbc-2879a2513833" providerId="ADAL" clId="{262C7BF4-86F5-CD49-A8E8-3A77A5D2BB22}" dt="2024-06-17T12:46:41.173" v="3125" actId="700"/>
          <ac:spMkLst>
            <pc:docMk/>
            <pc:sldMk cId="3919350327" sldId="2147138206"/>
            <ac:spMk id="14" creationId="{89BD2E23-D7BD-AC4C-678F-95DAE98254E5}"/>
          </ac:spMkLst>
        </pc:spChg>
        <pc:spChg chg="add del mod ord">
          <ac:chgData name="Oehrli, Stefan" userId="3f36891e-f853-43e7-bcbc-2879a2513833" providerId="ADAL" clId="{262C7BF4-86F5-CD49-A8E8-3A77A5D2BB22}" dt="2024-06-17T12:46:41.173" v="3125" actId="700"/>
          <ac:spMkLst>
            <pc:docMk/>
            <pc:sldMk cId="3919350327" sldId="2147138206"/>
            <ac:spMk id="15" creationId="{E3642794-6F29-358A-8B68-66F727BC251A}"/>
          </ac:spMkLst>
        </pc:spChg>
        <pc:spChg chg="add mod ord">
          <ac:chgData name="Oehrli, Stefan" userId="3f36891e-f853-43e7-bcbc-2879a2513833" providerId="ADAL" clId="{262C7BF4-86F5-CD49-A8E8-3A77A5D2BB22}" dt="2024-06-17T12:56:14.854" v="3311"/>
          <ac:spMkLst>
            <pc:docMk/>
            <pc:sldMk cId="3919350327" sldId="2147138206"/>
            <ac:spMk id="16" creationId="{CE950502-B7E8-7791-B218-DAAFBE22A012}"/>
          </ac:spMkLst>
        </pc:spChg>
        <pc:spChg chg="add mod ord">
          <ac:chgData name="Oehrli, Stefan" userId="3f36891e-f853-43e7-bcbc-2879a2513833" providerId="ADAL" clId="{262C7BF4-86F5-CD49-A8E8-3A77A5D2BB22}" dt="2024-06-17T13:00:48.115" v="3518" actId="20577"/>
          <ac:spMkLst>
            <pc:docMk/>
            <pc:sldMk cId="3919350327" sldId="2147138206"/>
            <ac:spMk id="17" creationId="{3D2E9805-E45D-4CD5-B19C-0B9DCFB22375}"/>
          </ac:spMkLst>
        </pc:spChg>
        <pc:spChg chg="add mod ord">
          <ac:chgData name="Oehrli, Stefan" userId="3f36891e-f853-43e7-bcbc-2879a2513833" providerId="ADAL" clId="{262C7BF4-86F5-CD49-A8E8-3A77A5D2BB22}" dt="2024-06-17T12:56:43.901" v="3324"/>
          <ac:spMkLst>
            <pc:docMk/>
            <pc:sldMk cId="3919350327" sldId="2147138206"/>
            <ac:spMk id="18" creationId="{FB531463-B9B9-C63A-1702-0DD229803848}"/>
          </ac:spMkLst>
        </pc:spChg>
        <pc:spChg chg="add del mod ord">
          <ac:chgData name="Oehrli, Stefan" userId="3f36891e-f853-43e7-bcbc-2879a2513833" providerId="ADAL" clId="{262C7BF4-86F5-CD49-A8E8-3A77A5D2BB22}" dt="2024-06-17T12:55:47.838" v="3306"/>
          <ac:spMkLst>
            <pc:docMk/>
            <pc:sldMk cId="3919350327" sldId="2147138206"/>
            <ac:spMk id="19" creationId="{00BA811F-9C33-20E2-330D-5DB755C13087}"/>
          </ac:spMkLst>
        </pc:spChg>
        <pc:spChg chg="add mod">
          <ac:chgData name="Oehrli, Stefan" userId="3f36891e-f853-43e7-bcbc-2879a2513833" providerId="ADAL" clId="{262C7BF4-86F5-CD49-A8E8-3A77A5D2BB22}" dt="2024-06-17T12:57:21.796" v="3392" actId="767"/>
          <ac:spMkLst>
            <pc:docMk/>
            <pc:sldMk cId="3919350327" sldId="2147138206"/>
            <ac:spMk id="21" creationId="{0D2AFEEE-5F90-0AB7-EE90-7FEB4D1A5345}"/>
          </ac:spMkLst>
        </pc:spChg>
        <pc:spChg chg="add del mod">
          <ac:chgData name="Oehrli, Stefan" userId="3f36891e-f853-43e7-bcbc-2879a2513833" providerId="ADAL" clId="{262C7BF4-86F5-CD49-A8E8-3A77A5D2BB22}" dt="2024-06-17T12:58:50.373" v="3398"/>
          <ac:spMkLst>
            <pc:docMk/>
            <pc:sldMk cId="3919350327" sldId="2147138206"/>
            <ac:spMk id="23" creationId="{5A70E15E-447E-8CCF-DE72-2695D888E77C}"/>
          </ac:spMkLst>
        </pc:spChg>
        <pc:picChg chg="add del mod">
          <ac:chgData name="Oehrli, Stefan" userId="3f36891e-f853-43e7-bcbc-2879a2513833" providerId="ADAL" clId="{262C7BF4-86F5-CD49-A8E8-3A77A5D2BB22}" dt="2024-06-17T12:58:49.344" v="3397" actId="478"/>
          <ac:picMkLst>
            <pc:docMk/>
            <pc:sldMk cId="3919350327" sldId="2147138206"/>
            <ac:picMk id="20" creationId="{8859F016-107F-C231-5766-926950A614C9}"/>
          </ac:picMkLst>
        </pc:picChg>
        <pc:picChg chg="add mod">
          <ac:chgData name="Oehrli, Stefan" userId="3f36891e-f853-43e7-bcbc-2879a2513833" providerId="ADAL" clId="{262C7BF4-86F5-CD49-A8E8-3A77A5D2BB22}" dt="2024-06-17T12:58:56.566" v="3404" actId="1076"/>
          <ac:picMkLst>
            <pc:docMk/>
            <pc:sldMk cId="3919350327" sldId="2147138206"/>
            <ac:picMk id="24" creationId="{0D754E0D-7D50-ED25-9460-A50719D195B3}"/>
          </ac:picMkLst>
        </pc:picChg>
      </pc:sldChg>
      <pc:sldChg chg="addSp delSp modSp add mod">
        <pc:chgData name="Oehrli, Stefan" userId="3f36891e-f853-43e7-bcbc-2879a2513833" providerId="ADAL" clId="{262C7BF4-86F5-CD49-A8E8-3A77A5D2BB22}" dt="2024-06-17T09:01:58.823" v="1217" actId="1076"/>
        <pc:sldMkLst>
          <pc:docMk/>
          <pc:sldMk cId="2842768397" sldId="2147138207"/>
        </pc:sldMkLst>
        <pc:spChg chg="add mod">
          <ac:chgData name="Oehrli, Stefan" userId="3f36891e-f853-43e7-bcbc-2879a2513833" providerId="ADAL" clId="{262C7BF4-86F5-CD49-A8E8-3A77A5D2BB22}" dt="2024-06-17T09:01:58.823" v="1217" actId="1076"/>
          <ac:spMkLst>
            <pc:docMk/>
            <pc:sldMk cId="2842768397" sldId="2147138207"/>
            <ac:spMk id="3" creationId="{DC8303DC-0904-C614-4E46-DD627B804599}"/>
          </ac:spMkLst>
        </pc:spChg>
        <pc:spChg chg="mod">
          <ac:chgData name="Oehrli, Stefan" userId="3f36891e-f853-43e7-bcbc-2879a2513833" providerId="ADAL" clId="{262C7BF4-86F5-CD49-A8E8-3A77A5D2BB22}" dt="2024-06-17T08:56:04.448" v="1196"/>
          <ac:spMkLst>
            <pc:docMk/>
            <pc:sldMk cId="2842768397" sldId="2147138207"/>
            <ac:spMk id="7" creationId="{05AFBEC8-CF15-BA1E-092F-8395F3BB9DBA}"/>
          </ac:spMkLst>
        </pc:spChg>
        <pc:spChg chg="del mod">
          <ac:chgData name="Oehrli, Stefan" userId="3f36891e-f853-43e7-bcbc-2879a2513833" providerId="ADAL" clId="{262C7BF4-86F5-CD49-A8E8-3A77A5D2BB22}" dt="2024-06-17T09:01:05.523" v="1198"/>
          <ac:spMkLst>
            <pc:docMk/>
            <pc:sldMk cId="2842768397" sldId="2147138207"/>
            <ac:spMk id="8" creationId="{F95CEE0A-AF5A-BE20-773B-D401310D122A}"/>
          </ac:spMkLst>
        </pc:spChg>
        <pc:spChg chg="mod">
          <ac:chgData name="Oehrli, Stefan" userId="3f36891e-f853-43e7-bcbc-2879a2513833" providerId="ADAL" clId="{262C7BF4-86F5-CD49-A8E8-3A77A5D2BB22}" dt="2024-06-17T08:55:59.359" v="1195" actId="20577"/>
          <ac:spMkLst>
            <pc:docMk/>
            <pc:sldMk cId="2842768397" sldId="2147138207"/>
            <ac:spMk id="9" creationId="{3279521D-4FFA-BAE6-3070-246C90D6FF79}"/>
          </ac:spMkLst>
        </pc:spChg>
        <pc:picChg chg="add mod">
          <ac:chgData name="Oehrli, Stefan" userId="3f36891e-f853-43e7-bcbc-2879a2513833" providerId="ADAL" clId="{262C7BF4-86F5-CD49-A8E8-3A77A5D2BB22}" dt="2024-06-17T09:01:16.026" v="1200" actId="1076"/>
          <ac:picMkLst>
            <pc:docMk/>
            <pc:sldMk cId="2842768397" sldId="2147138207"/>
            <ac:picMk id="2" creationId="{26A9FEC2-6FC7-0DE9-AAAB-8E7353D2AB7B}"/>
          </ac:picMkLst>
        </pc:picChg>
      </pc:sldChg>
      <pc:sldChg chg="addSp delSp modSp add mod ord modClrScheme chgLayout">
        <pc:chgData name="Oehrli, Stefan" userId="3f36891e-f853-43e7-bcbc-2879a2513833" providerId="ADAL" clId="{262C7BF4-86F5-CD49-A8E8-3A77A5D2BB22}" dt="2024-06-17T12:51:43.822" v="3276" actId="14100"/>
        <pc:sldMkLst>
          <pc:docMk/>
          <pc:sldMk cId="1826387027" sldId="2147138208"/>
        </pc:sldMkLst>
        <pc:spChg chg="add mod ord">
          <ac:chgData name="Oehrli, Stefan" userId="3f36891e-f853-43e7-bcbc-2879a2513833" providerId="ADAL" clId="{262C7BF4-86F5-CD49-A8E8-3A77A5D2BB22}" dt="2024-06-17T12:49:34.177" v="3207" actId="700"/>
          <ac:spMkLst>
            <pc:docMk/>
            <pc:sldMk cId="1826387027" sldId="2147138208"/>
            <ac:spMk id="2" creationId="{C01E0DD3-9545-9315-F9C7-C62682DC6EAB}"/>
          </ac:spMkLst>
        </pc:spChg>
        <pc:spChg chg="add del mod ord">
          <ac:chgData name="Oehrli, Stefan" userId="3f36891e-f853-43e7-bcbc-2879a2513833" providerId="ADAL" clId="{262C7BF4-86F5-CD49-A8E8-3A77A5D2BB22}" dt="2024-06-17T12:49:34.177" v="3207" actId="700"/>
          <ac:spMkLst>
            <pc:docMk/>
            <pc:sldMk cId="1826387027" sldId="2147138208"/>
            <ac:spMk id="3" creationId="{E8B8BC52-9286-42E6-8D21-C3814DADD2B9}"/>
          </ac:spMkLst>
        </pc:spChg>
        <pc:spChg chg="add mod ord">
          <ac:chgData name="Oehrli, Stefan" userId="3f36891e-f853-43e7-bcbc-2879a2513833" providerId="ADAL" clId="{262C7BF4-86F5-CD49-A8E8-3A77A5D2BB22}" dt="2024-06-17T12:49:34.177" v="3207" actId="700"/>
          <ac:spMkLst>
            <pc:docMk/>
            <pc:sldMk cId="1826387027" sldId="2147138208"/>
            <ac:spMk id="4" creationId="{5D88C90C-F13E-E913-3334-BC1F538C5495}"/>
          </ac:spMkLst>
        </pc:spChg>
        <pc:spChg chg="mod ord">
          <ac:chgData name="Oehrli, Stefan" userId="3f36891e-f853-43e7-bcbc-2879a2513833" providerId="ADAL" clId="{262C7BF4-86F5-CD49-A8E8-3A77A5D2BB22}" dt="2024-06-17T12:49:34.177" v="3207" actId="700"/>
          <ac:spMkLst>
            <pc:docMk/>
            <pc:sldMk cId="1826387027" sldId="2147138208"/>
            <ac:spMk id="5" creationId="{4136C58D-15E0-EE3F-3DF2-DE72E8F87D46}"/>
          </ac:spMkLst>
        </pc:spChg>
        <pc:spChg chg="mod ord">
          <ac:chgData name="Oehrli, Stefan" userId="3f36891e-f853-43e7-bcbc-2879a2513833" providerId="ADAL" clId="{262C7BF4-86F5-CD49-A8E8-3A77A5D2BB22}" dt="2024-06-17T12:49:34.177" v="3207" actId="700"/>
          <ac:spMkLst>
            <pc:docMk/>
            <pc:sldMk cId="1826387027" sldId="2147138208"/>
            <ac:spMk id="6" creationId="{6DD1DA18-A6AB-AE46-257F-A63FFA900D03}"/>
          </ac:spMkLst>
        </pc:spChg>
        <pc:spChg chg="del mod ord">
          <ac:chgData name="Oehrli, Stefan" userId="3f36891e-f853-43e7-bcbc-2879a2513833" providerId="ADAL" clId="{262C7BF4-86F5-CD49-A8E8-3A77A5D2BB22}" dt="2024-06-17T12:29:01.517" v="2779" actId="700"/>
          <ac:spMkLst>
            <pc:docMk/>
            <pc:sldMk cId="1826387027" sldId="2147138208"/>
            <ac:spMk id="7" creationId="{05AFBEC8-CF15-BA1E-092F-8395F3BB9DBA}"/>
          </ac:spMkLst>
        </pc:spChg>
        <pc:spChg chg="del mod ord">
          <ac:chgData name="Oehrli, Stefan" userId="3f36891e-f853-43e7-bcbc-2879a2513833" providerId="ADAL" clId="{262C7BF4-86F5-CD49-A8E8-3A77A5D2BB22}" dt="2024-06-17T12:29:01.517" v="2779" actId="700"/>
          <ac:spMkLst>
            <pc:docMk/>
            <pc:sldMk cId="1826387027" sldId="2147138208"/>
            <ac:spMk id="8" creationId="{F95CEE0A-AF5A-BE20-773B-D401310D122A}"/>
          </ac:spMkLst>
        </pc:spChg>
        <pc:spChg chg="del mod ord">
          <ac:chgData name="Oehrli, Stefan" userId="3f36891e-f853-43e7-bcbc-2879a2513833" providerId="ADAL" clId="{262C7BF4-86F5-CD49-A8E8-3A77A5D2BB22}" dt="2024-06-17T12:29:01.517" v="2779" actId="700"/>
          <ac:spMkLst>
            <pc:docMk/>
            <pc:sldMk cId="1826387027" sldId="2147138208"/>
            <ac:spMk id="9" creationId="{3279521D-4FFA-BAE6-3070-246C90D6FF79}"/>
          </ac:spMkLst>
        </pc:spChg>
        <pc:spChg chg="add mod ord">
          <ac:chgData name="Oehrli, Stefan" userId="3f36891e-f853-43e7-bcbc-2879a2513833" providerId="ADAL" clId="{262C7BF4-86F5-CD49-A8E8-3A77A5D2BB22}" dt="2024-06-17T12:51:41.023" v="3275" actId="1076"/>
          <ac:spMkLst>
            <pc:docMk/>
            <pc:sldMk cId="1826387027" sldId="2147138208"/>
            <ac:spMk id="10" creationId="{BC83AAD8-4162-6508-AF2C-89CF10E331B6}"/>
          </ac:spMkLst>
        </pc:spChg>
        <pc:spChg chg="add mod ord">
          <ac:chgData name="Oehrli, Stefan" userId="3f36891e-f853-43e7-bcbc-2879a2513833" providerId="ADAL" clId="{262C7BF4-86F5-CD49-A8E8-3A77A5D2BB22}" dt="2024-06-17T12:50:37.039" v="3237" actId="14100"/>
          <ac:spMkLst>
            <pc:docMk/>
            <pc:sldMk cId="1826387027" sldId="2147138208"/>
            <ac:spMk id="11" creationId="{985BF40E-437F-2325-EA70-48DE6B5633E5}"/>
          </ac:spMkLst>
        </pc:spChg>
        <pc:spChg chg="add mod ord">
          <ac:chgData name="Oehrli, Stefan" userId="3f36891e-f853-43e7-bcbc-2879a2513833" providerId="ADAL" clId="{262C7BF4-86F5-CD49-A8E8-3A77A5D2BB22}" dt="2024-06-17T12:51:43.822" v="3276" actId="14100"/>
          <ac:spMkLst>
            <pc:docMk/>
            <pc:sldMk cId="1826387027" sldId="2147138208"/>
            <ac:spMk id="12" creationId="{A821F9FE-742F-7D85-2EFC-41A1B2352B7B}"/>
          </ac:spMkLst>
        </pc:spChg>
        <pc:spChg chg="add mod ord">
          <ac:chgData name="Oehrli, Stefan" userId="3f36891e-f853-43e7-bcbc-2879a2513833" providerId="ADAL" clId="{262C7BF4-86F5-CD49-A8E8-3A77A5D2BB22}" dt="2024-06-17T12:51:07.651" v="3245" actId="20577"/>
          <ac:spMkLst>
            <pc:docMk/>
            <pc:sldMk cId="1826387027" sldId="2147138208"/>
            <ac:spMk id="13" creationId="{416717D2-C129-C4BA-E326-312196736047}"/>
          </ac:spMkLst>
        </pc:spChg>
      </pc:sldChg>
      <pc:sldChg chg="addSp delSp modSp new mod chgLayout">
        <pc:chgData name="Oehrli, Stefan" userId="3f36891e-f853-43e7-bcbc-2879a2513833" providerId="ADAL" clId="{262C7BF4-86F5-CD49-A8E8-3A77A5D2BB22}" dt="2024-06-17T11:41:35.815" v="2778" actId="5793"/>
        <pc:sldMkLst>
          <pc:docMk/>
          <pc:sldMk cId="2070604102" sldId="2147138209"/>
        </pc:sldMkLst>
        <pc:spChg chg="del mod ord">
          <ac:chgData name="Oehrli, Stefan" userId="3f36891e-f853-43e7-bcbc-2879a2513833" providerId="ADAL" clId="{262C7BF4-86F5-CD49-A8E8-3A77A5D2BB22}" dt="2024-06-17T05:30:14.912" v="387" actId="700"/>
          <ac:spMkLst>
            <pc:docMk/>
            <pc:sldMk cId="2070604102" sldId="2147138209"/>
            <ac:spMk id="2" creationId="{F8CFDA45-EDE5-B712-732F-5F42E0A4E38E}"/>
          </ac:spMkLst>
        </pc:spChg>
        <pc:spChg chg="del mod ord">
          <ac:chgData name="Oehrli, Stefan" userId="3f36891e-f853-43e7-bcbc-2879a2513833" providerId="ADAL" clId="{262C7BF4-86F5-CD49-A8E8-3A77A5D2BB22}" dt="2024-06-17T05:30:14.912" v="387" actId="700"/>
          <ac:spMkLst>
            <pc:docMk/>
            <pc:sldMk cId="2070604102" sldId="2147138209"/>
            <ac:spMk id="3" creationId="{0B31D8AB-EF7B-809B-1857-CE32EBE7C92C}"/>
          </ac:spMkLst>
        </pc:spChg>
        <pc:spChg chg="del mod ord">
          <ac:chgData name="Oehrli, Stefan" userId="3f36891e-f853-43e7-bcbc-2879a2513833" providerId="ADAL" clId="{262C7BF4-86F5-CD49-A8E8-3A77A5D2BB22}" dt="2024-06-17T05:30:14.912" v="387" actId="700"/>
          <ac:spMkLst>
            <pc:docMk/>
            <pc:sldMk cId="2070604102" sldId="2147138209"/>
            <ac:spMk id="4" creationId="{FA513180-2FCE-57F8-27DD-B155738ADA3C}"/>
          </ac:spMkLst>
        </pc:spChg>
        <pc:spChg chg="mod ord">
          <ac:chgData name="Oehrli, Stefan" userId="3f36891e-f853-43e7-bcbc-2879a2513833" providerId="ADAL" clId="{262C7BF4-86F5-CD49-A8E8-3A77A5D2BB22}" dt="2024-06-17T05:30:14.912" v="387" actId="700"/>
          <ac:spMkLst>
            <pc:docMk/>
            <pc:sldMk cId="2070604102" sldId="2147138209"/>
            <ac:spMk id="5" creationId="{B08AC496-66BE-601C-9E61-A5FB43899202}"/>
          </ac:spMkLst>
        </pc:spChg>
        <pc:spChg chg="mod ord">
          <ac:chgData name="Oehrli, Stefan" userId="3f36891e-f853-43e7-bcbc-2879a2513833" providerId="ADAL" clId="{262C7BF4-86F5-CD49-A8E8-3A77A5D2BB22}" dt="2024-06-17T05:30:14.912" v="387" actId="700"/>
          <ac:spMkLst>
            <pc:docMk/>
            <pc:sldMk cId="2070604102" sldId="2147138209"/>
            <ac:spMk id="6" creationId="{EB1EC2E4-3962-6505-749D-FDA9D9670184}"/>
          </ac:spMkLst>
        </pc:spChg>
        <pc:spChg chg="add mod ord">
          <ac:chgData name="Oehrli, Stefan" userId="3f36891e-f853-43e7-bcbc-2879a2513833" providerId="ADAL" clId="{262C7BF4-86F5-CD49-A8E8-3A77A5D2BB22}" dt="2024-06-17T11:33:57.952" v="2428"/>
          <ac:spMkLst>
            <pc:docMk/>
            <pc:sldMk cId="2070604102" sldId="2147138209"/>
            <ac:spMk id="7" creationId="{776D7566-C180-61E1-2FCA-FC3766DF6DE4}"/>
          </ac:spMkLst>
        </pc:spChg>
        <pc:spChg chg="add mod ord">
          <ac:chgData name="Oehrli, Stefan" userId="3f36891e-f853-43e7-bcbc-2879a2513833" providerId="ADAL" clId="{262C7BF4-86F5-CD49-A8E8-3A77A5D2BB22}" dt="2024-06-17T11:41:35.815" v="2778" actId="5793"/>
          <ac:spMkLst>
            <pc:docMk/>
            <pc:sldMk cId="2070604102" sldId="2147138209"/>
            <ac:spMk id="8" creationId="{8EA27A76-69F8-D510-A846-C44CF22CE67A}"/>
          </ac:spMkLst>
        </pc:spChg>
        <pc:spChg chg="add mod ord">
          <ac:chgData name="Oehrli, Stefan" userId="3f36891e-f853-43e7-bcbc-2879a2513833" providerId="ADAL" clId="{262C7BF4-86F5-CD49-A8E8-3A77A5D2BB22}" dt="2024-06-17T11:34:28.659" v="2433" actId="20577"/>
          <ac:spMkLst>
            <pc:docMk/>
            <pc:sldMk cId="2070604102" sldId="2147138209"/>
            <ac:spMk id="9" creationId="{CD6AEFC0-C316-B855-602B-BF09C6FB7327}"/>
          </ac:spMkLst>
        </pc:spChg>
        <pc:picChg chg="add mod">
          <ac:chgData name="Oehrli, Stefan" userId="3f36891e-f853-43e7-bcbc-2879a2513833" providerId="ADAL" clId="{262C7BF4-86F5-CD49-A8E8-3A77A5D2BB22}" dt="2024-06-17T11:40:50.699" v="2683" actId="1440"/>
          <ac:picMkLst>
            <pc:docMk/>
            <pc:sldMk cId="2070604102" sldId="2147138209"/>
            <ac:picMk id="10" creationId="{DA0FC02F-87E3-37C4-FBAE-6925F530DB32}"/>
          </ac:picMkLst>
        </pc:picChg>
      </pc:sldChg>
      <pc:sldChg chg="addSp delSp modSp add mod addAnim delAnim modAnim">
        <pc:chgData name="Oehrli, Stefan" userId="3f36891e-f853-43e7-bcbc-2879a2513833" providerId="ADAL" clId="{262C7BF4-86F5-CD49-A8E8-3A77A5D2BB22}" dt="2024-06-17T13:24:04.954" v="3901"/>
        <pc:sldMkLst>
          <pc:docMk/>
          <pc:sldMk cId="4029458114" sldId="2147138210"/>
        </pc:sldMkLst>
        <pc:spChg chg="mod">
          <ac:chgData name="Oehrli, Stefan" userId="3f36891e-f853-43e7-bcbc-2879a2513833" providerId="ADAL" clId="{262C7BF4-86F5-CD49-A8E8-3A77A5D2BB22}" dt="2024-06-17T05:38:06.005" v="447"/>
          <ac:spMkLst>
            <pc:docMk/>
            <pc:sldMk cId="4029458114" sldId="2147138210"/>
            <ac:spMk id="7" creationId="{370701DC-A45B-E549-24ED-868B1C20E7F9}"/>
          </ac:spMkLst>
        </pc:spChg>
        <pc:spChg chg="mod">
          <ac:chgData name="Oehrli, Stefan" userId="3f36891e-f853-43e7-bcbc-2879a2513833" providerId="ADAL" clId="{262C7BF4-86F5-CD49-A8E8-3A77A5D2BB22}" dt="2024-06-17T05:39:34.860" v="491"/>
          <ac:spMkLst>
            <pc:docMk/>
            <pc:sldMk cId="4029458114" sldId="2147138210"/>
            <ac:spMk id="8" creationId="{7B7C21A9-BA8E-8035-8AF7-8D125C866046}"/>
          </ac:spMkLst>
        </pc:spChg>
        <pc:spChg chg="mod">
          <ac:chgData name="Oehrli, Stefan" userId="3f36891e-f853-43e7-bcbc-2879a2513833" providerId="ADAL" clId="{262C7BF4-86F5-CD49-A8E8-3A77A5D2BB22}" dt="2024-06-17T05:58:26.578" v="1049" actId="114"/>
          <ac:spMkLst>
            <pc:docMk/>
            <pc:sldMk cId="4029458114" sldId="2147138210"/>
            <ac:spMk id="9" creationId="{92860932-76E1-E164-1A33-41CEDE602802}"/>
          </ac:spMkLst>
        </pc:spChg>
        <pc:picChg chg="add del mod">
          <ac:chgData name="Oehrli, Stefan" userId="3f36891e-f853-43e7-bcbc-2879a2513833" providerId="ADAL" clId="{262C7BF4-86F5-CD49-A8E8-3A77A5D2BB22}" dt="2024-06-17T05:38:12.904" v="451" actId="478"/>
          <ac:picMkLst>
            <pc:docMk/>
            <pc:sldMk cId="4029458114" sldId="2147138210"/>
            <ac:picMk id="3" creationId="{F9E8B32B-B8C3-59EF-245D-9176DA9519A5}"/>
          </ac:picMkLst>
        </pc:picChg>
        <pc:picChg chg="add mod">
          <ac:chgData name="Oehrli, Stefan" userId="3f36891e-f853-43e7-bcbc-2879a2513833" providerId="ADAL" clId="{262C7BF4-86F5-CD49-A8E8-3A77A5D2BB22}" dt="2024-06-17T05:37:49.019" v="443"/>
          <ac:picMkLst>
            <pc:docMk/>
            <pc:sldMk cId="4029458114" sldId="2147138210"/>
            <ac:picMk id="4" creationId="{F61775C2-3042-8D6C-4C2E-43BC06B55185}"/>
          </ac:picMkLst>
        </pc:picChg>
        <pc:picChg chg="del">
          <ac:chgData name="Oehrli, Stefan" userId="3f36891e-f853-43e7-bcbc-2879a2513833" providerId="ADAL" clId="{262C7BF4-86F5-CD49-A8E8-3A77A5D2BB22}" dt="2024-06-17T05:37:43.523" v="440" actId="21"/>
          <ac:picMkLst>
            <pc:docMk/>
            <pc:sldMk cId="4029458114" sldId="2147138210"/>
            <ac:picMk id="17" creationId="{4D5342C5-1B70-C8E2-457B-621F5981C0DF}"/>
          </ac:picMkLst>
        </pc:picChg>
        <pc:picChg chg="add del mod">
          <ac:chgData name="Oehrli, Stefan" userId="3f36891e-f853-43e7-bcbc-2879a2513833" providerId="ADAL" clId="{262C7BF4-86F5-CD49-A8E8-3A77A5D2BB22}" dt="2024-06-17T05:38:28.692" v="457" actId="1076"/>
          <ac:picMkLst>
            <pc:docMk/>
            <pc:sldMk cId="4029458114" sldId="2147138210"/>
            <ac:picMk id="19" creationId="{5B4FC075-4F81-DA69-730F-84B41EA31162}"/>
          </ac:picMkLst>
        </pc:picChg>
      </pc:sldChg>
      <pc:sldChg chg="addSp delSp modSp new mod">
        <pc:chgData name="Oehrli, Stefan" userId="3f36891e-f853-43e7-bcbc-2879a2513833" providerId="ADAL" clId="{262C7BF4-86F5-CD49-A8E8-3A77A5D2BB22}" dt="2024-06-17T08:38:48.324" v="1138" actId="5793"/>
        <pc:sldMkLst>
          <pc:docMk/>
          <pc:sldMk cId="3920533897" sldId="2147138211"/>
        </pc:sldMkLst>
        <pc:spChg chg="mod">
          <ac:chgData name="Oehrli, Stefan" userId="3f36891e-f853-43e7-bcbc-2879a2513833" providerId="ADAL" clId="{262C7BF4-86F5-CD49-A8E8-3A77A5D2BB22}" dt="2024-06-17T08:37:53.834" v="1132" actId="20577"/>
          <ac:spMkLst>
            <pc:docMk/>
            <pc:sldMk cId="3920533897" sldId="2147138211"/>
            <ac:spMk id="2" creationId="{A36F5AD9-10D8-BC44-0FF3-C76E7E9A87E4}"/>
          </ac:spMkLst>
        </pc:spChg>
        <pc:spChg chg="del">
          <ac:chgData name="Oehrli, Stefan" userId="3f36891e-f853-43e7-bcbc-2879a2513833" providerId="ADAL" clId="{262C7BF4-86F5-CD49-A8E8-3A77A5D2BB22}" dt="2024-06-17T08:31:09.643" v="1062"/>
          <ac:spMkLst>
            <pc:docMk/>
            <pc:sldMk cId="3920533897" sldId="2147138211"/>
            <ac:spMk id="3" creationId="{2EC3D5E1-11BA-BE0B-E92C-628BB47C797F}"/>
          </ac:spMkLst>
        </pc:spChg>
        <pc:spChg chg="del">
          <ac:chgData name="Oehrli, Stefan" userId="3f36891e-f853-43e7-bcbc-2879a2513833" providerId="ADAL" clId="{262C7BF4-86F5-CD49-A8E8-3A77A5D2BB22}" dt="2024-06-17T08:28:48.829" v="1054"/>
          <ac:spMkLst>
            <pc:docMk/>
            <pc:sldMk cId="3920533897" sldId="2147138211"/>
            <ac:spMk id="4" creationId="{9A125643-D374-222A-DF23-8483B60A0C3D}"/>
          </ac:spMkLst>
        </pc:spChg>
        <pc:spChg chg="mod">
          <ac:chgData name="Oehrli, Stefan" userId="3f36891e-f853-43e7-bcbc-2879a2513833" providerId="ADAL" clId="{262C7BF4-86F5-CD49-A8E8-3A77A5D2BB22}" dt="2024-06-17T08:38:48.324" v="1138" actId="5793"/>
          <ac:spMkLst>
            <pc:docMk/>
            <pc:sldMk cId="3920533897" sldId="2147138211"/>
            <ac:spMk id="6" creationId="{4313CE09-F1B2-655C-F772-CB52A35357C2}"/>
          </ac:spMkLst>
        </pc:spChg>
        <pc:spChg chg="add del mod">
          <ac:chgData name="Oehrli, Stefan" userId="3f36891e-f853-43e7-bcbc-2879a2513833" providerId="ADAL" clId="{262C7BF4-86F5-CD49-A8E8-3A77A5D2BB22}" dt="2024-06-17T08:28:50.528" v="1055"/>
          <ac:spMkLst>
            <pc:docMk/>
            <pc:sldMk cId="3920533897" sldId="2147138211"/>
            <ac:spMk id="8" creationId="{08A0D8CF-C178-2374-33B2-6C31F91E42A7}"/>
          </ac:spMkLst>
        </pc:spChg>
        <pc:spChg chg="add del mod">
          <ac:chgData name="Oehrli, Stefan" userId="3f36891e-f853-43e7-bcbc-2879a2513833" providerId="ADAL" clId="{262C7BF4-86F5-CD49-A8E8-3A77A5D2BB22}" dt="2024-06-17T08:28:55.354" v="1056"/>
          <ac:spMkLst>
            <pc:docMk/>
            <pc:sldMk cId="3920533897" sldId="2147138211"/>
            <ac:spMk id="9" creationId="{6FF15F16-0220-3610-06D6-84401626E5E1}"/>
          </ac:spMkLst>
        </pc:spChg>
        <pc:spChg chg="add del mod">
          <ac:chgData name="Oehrli, Stefan" userId="3f36891e-f853-43e7-bcbc-2879a2513833" providerId="ADAL" clId="{262C7BF4-86F5-CD49-A8E8-3A77A5D2BB22}" dt="2024-06-17T08:28:58.998" v="1057"/>
          <ac:spMkLst>
            <pc:docMk/>
            <pc:sldMk cId="3920533897" sldId="2147138211"/>
            <ac:spMk id="10" creationId="{1C2D6D46-786C-333F-7E9C-66979B44BD7B}"/>
          </ac:spMkLst>
        </pc:spChg>
        <pc:spChg chg="add del mod">
          <ac:chgData name="Oehrli, Stefan" userId="3f36891e-f853-43e7-bcbc-2879a2513833" providerId="ADAL" clId="{262C7BF4-86F5-CD49-A8E8-3A77A5D2BB22}" dt="2024-06-17T08:29:06.772" v="1058"/>
          <ac:spMkLst>
            <pc:docMk/>
            <pc:sldMk cId="3920533897" sldId="2147138211"/>
            <ac:spMk id="11" creationId="{63DF92E3-5B75-D14E-63DE-BA3D8590EF2B}"/>
          </ac:spMkLst>
        </pc:spChg>
        <pc:spChg chg="add mod">
          <ac:chgData name="Oehrli, Stefan" userId="3f36891e-f853-43e7-bcbc-2879a2513833" providerId="ADAL" clId="{262C7BF4-86F5-CD49-A8E8-3A77A5D2BB22}" dt="2024-06-17T08:37:22.903" v="1108" actId="20577"/>
          <ac:spMkLst>
            <pc:docMk/>
            <pc:sldMk cId="3920533897" sldId="2147138211"/>
            <ac:spMk id="12" creationId="{01B9A350-814E-0973-F16B-3A8DF81B4DE4}"/>
          </ac:spMkLst>
        </pc:spChg>
        <pc:picChg chg="add mod">
          <ac:chgData name="Oehrli, Stefan" userId="3f36891e-f853-43e7-bcbc-2879a2513833" providerId="ADAL" clId="{262C7BF4-86F5-CD49-A8E8-3A77A5D2BB22}" dt="2024-06-17T08:37:25.787" v="1109" actId="1076"/>
          <ac:picMkLst>
            <pc:docMk/>
            <pc:sldMk cId="3920533897" sldId="2147138211"/>
            <ac:picMk id="13" creationId="{58208DD4-ACF0-E2C7-9FA4-F963D564462D}"/>
          </ac:picMkLst>
        </pc:picChg>
        <pc:picChg chg="add mod modCrop">
          <ac:chgData name="Oehrli, Stefan" userId="3f36891e-f853-43e7-bcbc-2879a2513833" providerId="ADAL" clId="{262C7BF4-86F5-CD49-A8E8-3A77A5D2BB22}" dt="2024-06-17T08:31:46.610" v="1066" actId="1440"/>
          <ac:picMkLst>
            <pc:docMk/>
            <pc:sldMk cId="3920533897" sldId="2147138211"/>
            <ac:picMk id="14" creationId="{E98588BF-7691-5094-7590-A1BFE2589CEF}"/>
          </ac:picMkLst>
        </pc:picChg>
      </pc:sldChg>
      <pc:sldChg chg="add">
        <pc:chgData name="Oehrli, Stefan" userId="3f36891e-f853-43e7-bcbc-2879a2513833" providerId="ADAL" clId="{262C7BF4-86F5-CD49-A8E8-3A77A5D2BB22}" dt="2024-06-17T08:46:08.456" v="1143" actId="2890"/>
        <pc:sldMkLst>
          <pc:docMk/>
          <pc:sldMk cId="704376869" sldId="2147138212"/>
        </pc:sldMkLst>
      </pc:sldChg>
      <pc:sldChg chg="addSp modSp new mod">
        <pc:chgData name="Oehrli, Stefan" userId="3f36891e-f853-43e7-bcbc-2879a2513833" providerId="ADAL" clId="{262C7BF4-86F5-CD49-A8E8-3A77A5D2BB22}" dt="2024-06-17T09:32:13.922" v="2044" actId="1076"/>
        <pc:sldMkLst>
          <pc:docMk/>
          <pc:sldMk cId="955525368" sldId="2147138213"/>
        </pc:sldMkLst>
        <pc:spChg chg="mod">
          <ac:chgData name="Oehrli, Stefan" userId="3f36891e-f853-43e7-bcbc-2879a2513833" providerId="ADAL" clId="{262C7BF4-86F5-CD49-A8E8-3A77A5D2BB22}" dt="2024-06-17T09:03:21.712" v="1221"/>
          <ac:spMkLst>
            <pc:docMk/>
            <pc:sldMk cId="955525368" sldId="2147138213"/>
            <ac:spMk id="2" creationId="{07AB36A7-7A95-15C7-65CD-1E7A3D85D409}"/>
          </ac:spMkLst>
        </pc:spChg>
        <pc:spChg chg="mod">
          <ac:chgData name="Oehrli, Stefan" userId="3f36891e-f853-43e7-bcbc-2879a2513833" providerId="ADAL" clId="{262C7BF4-86F5-CD49-A8E8-3A77A5D2BB22}" dt="2024-06-17T09:10:28.350" v="1634"/>
          <ac:spMkLst>
            <pc:docMk/>
            <pc:sldMk cId="955525368" sldId="2147138213"/>
            <ac:spMk id="3" creationId="{31CB8383-7FEF-020F-CAF5-1C9E96472BB1}"/>
          </ac:spMkLst>
        </pc:spChg>
        <pc:spChg chg="mod">
          <ac:chgData name="Oehrli, Stefan" userId="3f36891e-f853-43e7-bcbc-2879a2513833" providerId="ADAL" clId="{262C7BF4-86F5-CD49-A8E8-3A77A5D2BB22}" dt="2024-06-17T09:03:17.001" v="1220" actId="20577"/>
          <ac:spMkLst>
            <pc:docMk/>
            <pc:sldMk cId="955525368" sldId="2147138213"/>
            <ac:spMk id="4" creationId="{36F27975-E574-DB7C-06BB-EA51F0CBF044}"/>
          </ac:spMkLst>
        </pc:spChg>
        <pc:picChg chg="add mod">
          <ac:chgData name="Oehrli, Stefan" userId="3f36891e-f853-43e7-bcbc-2879a2513833" providerId="ADAL" clId="{262C7BF4-86F5-CD49-A8E8-3A77A5D2BB22}" dt="2024-06-17T09:32:13.922" v="2044" actId="1076"/>
          <ac:picMkLst>
            <pc:docMk/>
            <pc:sldMk cId="955525368" sldId="2147138213"/>
            <ac:picMk id="7" creationId="{098AC65C-050B-C6CA-C1B3-298E87490168}"/>
          </ac:picMkLst>
        </pc:picChg>
      </pc:sldChg>
      <pc:sldChg chg="addSp delSp modSp new mod">
        <pc:chgData name="Oehrli, Stefan" userId="3f36891e-f853-43e7-bcbc-2879a2513833" providerId="ADAL" clId="{262C7BF4-86F5-CD49-A8E8-3A77A5D2BB22}" dt="2024-06-17T12:52:36.079" v="3284" actId="1076"/>
        <pc:sldMkLst>
          <pc:docMk/>
          <pc:sldMk cId="989959712" sldId="2147138214"/>
        </pc:sldMkLst>
        <pc:spChg chg="mod">
          <ac:chgData name="Oehrli, Stefan" userId="3f36891e-f853-43e7-bcbc-2879a2513833" providerId="ADAL" clId="{262C7BF4-86F5-CD49-A8E8-3A77A5D2BB22}" dt="2024-06-17T12:51:58.097" v="3280"/>
          <ac:spMkLst>
            <pc:docMk/>
            <pc:sldMk cId="989959712" sldId="2147138214"/>
            <ac:spMk id="2" creationId="{E3160FDC-6D48-1CEA-85F0-1C59A78A1F9A}"/>
          </ac:spMkLst>
        </pc:spChg>
        <pc:spChg chg="del mod">
          <ac:chgData name="Oehrli, Stefan" userId="3f36891e-f853-43e7-bcbc-2879a2513833" providerId="ADAL" clId="{262C7BF4-86F5-CD49-A8E8-3A77A5D2BB22}" dt="2024-06-17T12:52:27.109" v="3281"/>
          <ac:spMkLst>
            <pc:docMk/>
            <pc:sldMk cId="989959712" sldId="2147138214"/>
            <ac:spMk id="3" creationId="{F26004C9-9BB0-5724-A061-1EB3455EBFA4}"/>
          </ac:spMkLst>
        </pc:spChg>
        <pc:spChg chg="mod">
          <ac:chgData name="Oehrli, Stefan" userId="3f36891e-f853-43e7-bcbc-2879a2513833" providerId="ADAL" clId="{262C7BF4-86F5-CD49-A8E8-3A77A5D2BB22}" dt="2024-06-17T12:45:43.607" v="3120"/>
          <ac:spMkLst>
            <pc:docMk/>
            <pc:sldMk cId="989959712" sldId="2147138214"/>
            <ac:spMk id="4" creationId="{7DD9C46A-4852-6BCE-BCFF-84059F489FEC}"/>
          </ac:spMkLst>
        </pc:spChg>
        <pc:picChg chg="add mod">
          <ac:chgData name="Oehrli, Stefan" userId="3f36891e-f853-43e7-bcbc-2879a2513833" providerId="ADAL" clId="{262C7BF4-86F5-CD49-A8E8-3A77A5D2BB22}" dt="2024-06-17T12:52:36.079" v="3284" actId="1076"/>
          <ac:picMkLst>
            <pc:docMk/>
            <pc:sldMk cId="989959712" sldId="2147138214"/>
            <ac:picMk id="7" creationId="{32BAA13B-6563-21BD-8630-D2E30E46A310}"/>
          </ac:picMkLst>
        </pc:picChg>
      </pc:sldChg>
      <pc:sldChg chg="addSp delSp modSp new mod">
        <pc:chgData name="Oehrli, Stefan" userId="3f36891e-f853-43e7-bcbc-2879a2513833" providerId="ADAL" clId="{262C7BF4-86F5-CD49-A8E8-3A77A5D2BB22}" dt="2024-06-17T11:13:13.184" v="2266" actId="207"/>
        <pc:sldMkLst>
          <pc:docMk/>
          <pc:sldMk cId="2385701130" sldId="2147138215"/>
        </pc:sldMkLst>
        <pc:spChg chg="mod">
          <ac:chgData name="Oehrli, Stefan" userId="3f36891e-f853-43e7-bcbc-2879a2513833" providerId="ADAL" clId="{262C7BF4-86F5-CD49-A8E8-3A77A5D2BB22}" dt="2024-06-17T11:09:24.443" v="2070" actId="20577"/>
          <ac:spMkLst>
            <pc:docMk/>
            <pc:sldMk cId="2385701130" sldId="2147138215"/>
            <ac:spMk id="2" creationId="{5DC0F130-8AAF-DC78-C713-B9BAB6417BF2}"/>
          </ac:spMkLst>
        </pc:spChg>
        <pc:spChg chg="del mod">
          <ac:chgData name="Oehrli, Stefan" userId="3f36891e-f853-43e7-bcbc-2879a2513833" providerId="ADAL" clId="{262C7BF4-86F5-CD49-A8E8-3A77A5D2BB22}" dt="2024-06-17T11:09:14.351" v="2049"/>
          <ac:spMkLst>
            <pc:docMk/>
            <pc:sldMk cId="2385701130" sldId="2147138215"/>
            <ac:spMk id="3" creationId="{8533CDFF-AFC1-CEC9-D223-24668C83B559}"/>
          </ac:spMkLst>
        </pc:spChg>
        <pc:spChg chg="mod">
          <ac:chgData name="Oehrli, Stefan" userId="3f36891e-f853-43e7-bcbc-2879a2513833" providerId="ADAL" clId="{262C7BF4-86F5-CD49-A8E8-3A77A5D2BB22}" dt="2024-06-17T11:09:31.522" v="2091" actId="20577"/>
          <ac:spMkLst>
            <pc:docMk/>
            <pc:sldMk cId="2385701130" sldId="2147138215"/>
            <ac:spMk id="4" creationId="{26B7EB10-E642-50CC-8D8D-81C41478FF4D}"/>
          </ac:spMkLst>
        </pc:spChg>
        <pc:spChg chg="add mod">
          <ac:chgData name="Oehrli, Stefan" userId="3f36891e-f853-43e7-bcbc-2879a2513833" providerId="ADAL" clId="{262C7BF4-86F5-CD49-A8E8-3A77A5D2BB22}" dt="2024-06-17T11:13:13.184" v="2266" actId="207"/>
          <ac:spMkLst>
            <pc:docMk/>
            <pc:sldMk cId="2385701130" sldId="2147138215"/>
            <ac:spMk id="9" creationId="{37A517CF-DDE9-A547-AA82-5991161720F5}"/>
          </ac:spMkLst>
        </pc:spChg>
        <pc:picChg chg="add mod">
          <ac:chgData name="Oehrli, Stefan" userId="3f36891e-f853-43e7-bcbc-2879a2513833" providerId="ADAL" clId="{262C7BF4-86F5-CD49-A8E8-3A77A5D2BB22}" dt="2024-06-17T11:09:39.033" v="2093" actId="1076"/>
          <ac:picMkLst>
            <pc:docMk/>
            <pc:sldMk cId="2385701130" sldId="2147138215"/>
            <ac:picMk id="8" creationId="{4A89EC64-66B9-2ECF-48CE-D260AD7B6EAF}"/>
          </ac:picMkLst>
        </pc:picChg>
      </pc:sldChg>
      <pc:sldChg chg="addSp delSp modSp new mod modAnim modNotes">
        <pc:chgData name="Oehrli, Stefan" userId="3f36891e-f853-43e7-bcbc-2879a2513833" providerId="ADAL" clId="{262C7BF4-86F5-CD49-A8E8-3A77A5D2BB22}" dt="2024-06-17T11:18:39.846" v="2285" actId="1440"/>
        <pc:sldMkLst>
          <pc:docMk/>
          <pc:sldMk cId="614591922" sldId="2147138216"/>
        </pc:sldMkLst>
        <pc:spChg chg="mod">
          <ac:chgData name="Oehrli, Stefan" userId="3f36891e-f853-43e7-bcbc-2879a2513833" providerId="ADAL" clId="{262C7BF4-86F5-CD49-A8E8-3A77A5D2BB22}" dt="2024-06-17T11:10:37.652" v="2167" actId="20577"/>
          <ac:spMkLst>
            <pc:docMk/>
            <pc:sldMk cId="614591922" sldId="2147138216"/>
            <ac:spMk id="2" creationId="{889A773F-95DB-4C85-2502-1322F9700704}"/>
          </ac:spMkLst>
        </pc:spChg>
        <pc:spChg chg="del">
          <ac:chgData name="Oehrli, Stefan" userId="3f36891e-f853-43e7-bcbc-2879a2513833" providerId="ADAL" clId="{262C7BF4-86F5-CD49-A8E8-3A77A5D2BB22}" dt="2024-06-17T11:12:43.076" v="2238"/>
          <ac:spMkLst>
            <pc:docMk/>
            <pc:sldMk cId="614591922" sldId="2147138216"/>
            <ac:spMk id="3" creationId="{B6860DA1-9BE8-A6A8-A30B-A517C61621F3}"/>
          </ac:spMkLst>
        </pc:spChg>
        <pc:spChg chg="mod">
          <ac:chgData name="Oehrli, Stefan" userId="3f36891e-f853-43e7-bcbc-2879a2513833" providerId="ADAL" clId="{262C7BF4-86F5-CD49-A8E8-3A77A5D2BB22}" dt="2024-06-17T11:12:07.818" v="2237" actId="20577"/>
          <ac:spMkLst>
            <pc:docMk/>
            <pc:sldMk cId="614591922" sldId="2147138216"/>
            <ac:spMk id="4" creationId="{16FB163C-F6DB-24DF-39A5-079283F7AA9A}"/>
          </ac:spMkLst>
        </pc:spChg>
        <pc:spChg chg="add mod">
          <ac:chgData name="Oehrli, Stefan" userId="3f36891e-f853-43e7-bcbc-2879a2513833" providerId="ADAL" clId="{262C7BF4-86F5-CD49-A8E8-3A77A5D2BB22}" dt="2024-06-17T11:13:18.878" v="2267" actId="207"/>
          <ac:spMkLst>
            <pc:docMk/>
            <pc:sldMk cId="614591922" sldId="2147138216"/>
            <ac:spMk id="8" creationId="{3616FDED-C5D5-5E90-A39F-61D1FF7AC822}"/>
          </ac:spMkLst>
        </pc:spChg>
        <pc:picChg chg="add mod">
          <ac:chgData name="Oehrli, Stefan" userId="3f36891e-f853-43e7-bcbc-2879a2513833" providerId="ADAL" clId="{262C7BF4-86F5-CD49-A8E8-3A77A5D2BB22}" dt="2024-06-17T11:12:44.894" v="2239" actId="14100"/>
          <ac:picMkLst>
            <pc:docMk/>
            <pc:sldMk cId="614591922" sldId="2147138216"/>
            <ac:picMk id="7" creationId="{7E43F65D-7C60-79FC-D4D1-3FE5E4B80B0F}"/>
          </ac:picMkLst>
        </pc:picChg>
        <pc:picChg chg="add mod">
          <ac:chgData name="Oehrli, Stefan" userId="3f36891e-f853-43e7-bcbc-2879a2513833" providerId="ADAL" clId="{262C7BF4-86F5-CD49-A8E8-3A77A5D2BB22}" dt="2024-06-17T11:18:39.846" v="2285" actId="1440"/>
          <ac:picMkLst>
            <pc:docMk/>
            <pc:sldMk cId="614591922" sldId="2147138216"/>
            <ac:picMk id="9" creationId="{C29B9BE4-B161-C43B-DE7E-84E010F998DD}"/>
          </ac:picMkLst>
        </pc:picChg>
      </pc:sldChg>
      <pc:sldChg chg="addSp delSp modSp add mod">
        <pc:chgData name="Oehrli, Stefan" userId="3f36891e-f853-43e7-bcbc-2879a2513833" providerId="ADAL" clId="{262C7BF4-86F5-CD49-A8E8-3A77A5D2BB22}" dt="2024-06-17T11:18:52.889" v="2295" actId="20577"/>
        <pc:sldMkLst>
          <pc:docMk/>
          <pc:sldMk cId="2773844335" sldId="2147138217"/>
        </pc:sldMkLst>
        <pc:spChg chg="mod">
          <ac:chgData name="Oehrli, Stefan" userId="3f36891e-f853-43e7-bcbc-2879a2513833" providerId="ADAL" clId="{262C7BF4-86F5-CD49-A8E8-3A77A5D2BB22}" dt="2024-06-17T11:18:52.889" v="2295" actId="20577"/>
          <ac:spMkLst>
            <pc:docMk/>
            <pc:sldMk cId="2773844335" sldId="2147138217"/>
            <ac:spMk id="2" creationId="{889A773F-95DB-4C85-2502-1322F9700704}"/>
          </ac:spMkLst>
        </pc:spChg>
        <pc:spChg chg="del">
          <ac:chgData name="Oehrli, Stefan" userId="3f36891e-f853-43e7-bcbc-2879a2513833" providerId="ADAL" clId="{262C7BF4-86F5-CD49-A8E8-3A77A5D2BB22}" dt="2024-06-17T11:13:39.916" v="2273" actId="478"/>
          <ac:spMkLst>
            <pc:docMk/>
            <pc:sldMk cId="2773844335" sldId="2147138217"/>
            <ac:spMk id="8" creationId="{3616FDED-C5D5-5E90-A39F-61D1FF7AC822}"/>
          </ac:spMkLst>
        </pc:spChg>
        <pc:spChg chg="add del mod">
          <ac:chgData name="Oehrli, Stefan" userId="3f36891e-f853-43e7-bcbc-2879a2513833" providerId="ADAL" clId="{262C7BF4-86F5-CD49-A8E8-3A77A5D2BB22}" dt="2024-06-17T11:13:38.466" v="2272" actId="478"/>
          <ac:spMkLst>
            <pc:docMk/>
            <pc:sldMk cId="2773844335" sldId="2147138217"/>
            <ac:spMk id="9" creationId="{8AB5AFB2-396C-8A33-5A3A-90564CE7E783}"/>
          </ac:spMkLst>
        </pc:spChg>
        <pc:spChg chg="add del mod">
          <ac:chgData name="Oehrli, Stefan" userId="3f36891e-f853-43e7-bcbc-2879a2513833" providerId="ADAL" clId="{262C7BF4-86F5-CD49-A8E8-3A77A5D2BB22}" dt="2024-06-17T11:18:31.655" v="2281"/>
          <ac:spMkLst>
            <pc:docMk/>
            <pc:sldMk cId="2773844335" sldId="2147138217"/>
            <ac:spMk id="11" creationId="{8D115B9F-7399-608A-6196-BA0EE806AF1A}"/>
          </ac:spMkLst>
        </pc:spChg>
        <pc:picChg chg="add del">
          <ac:chgData name="Oehrli, Stefan" userId="3f36891e-f853-43e7-bcbc-2879a2513833" providerId="ADAL" clId="{262C7BF4-86F5-CD49-A8E8-3A77A5D2BB22}" dt="2024-06-17T11:13:41.113" v="2274" actId="478"/>
          <ac:picMkLst>
            <pc:docMk/>
            <pc:sldMk cId="2773844335" sldId="2147138217"/>
            <ac:picMk id="7" creationId="{7E43F65D-7C60-79FC-D4D1-3FE5E4B80B0F}"/>
          </ac:picMkLst>
        </pc:picChg>
        <pc:picChg chg="add mod">
          <ac:chgData name="Oehrli, Stefan" userId="3f36891e-f853-43e7-bcbc-2879a2513833" providerId="ADAL" clId="{262C7BF4-86F5-CD49-A8E8-3A77A5D2BB22}" dt="2024-06-17T11:18:27.029" v="2280"/>
          <ac:picMkLst>
            <pc:docMk/>
            <pc:sldMk cId="2773844335" sldId="2147138217"/>
            <ac:picMk id="12" creationId="{82EFB2FD-AF74-CFC2-1F37-F8701E1E6B11}"/>
          </ac:picMkLst>
        </pc:picChg>
        <pc:picChg chg="add mod">
          <ac:chgData name="Oehrli, Stefan" userId="3f36891e-f853-43e7-bcbc-2879a2513833" providerId="ADAL" clId="{262C7BF4-86F5-CD49-A8E8-3A77A5D2BB22}" dt="2024-06-17T11:18:35.544" v="2284" actId="962"/>
          <ac:picMkLst>
            <pc:docMk/>
            <pc:sldMk cId="2773844335" sldId="2147138217"/>
            <ac:picMk id="14" creationId="{F871682A-7FE1-80F6-A79B-26741EFC4265}"/>
          </ac:picMkLst>
        </pc:picChg>
      </pc:sldChg>
      <pc:sldChg chg="addSp delSp modSp new mod">
        <pc:chgData name="Oehrli, Stefan" userId="3f36891e-f853-43e7-bcbc-2879a2513833" providerId="ADAL" clId="{262C7BF4-86F5-CD49-A8E8-3A77A5D2BB22}" dt="2024-06-17T11:20:32.322" v="2366" actId="207"/>
        <pc:sldMkLst>
          <pc:docMk/>
          <pc:sldMk cId="2620656052" sldId="2147138218"/>
        </pc:sldMkLst>
        <pc:spChg chg="mod">
          <ac:chgData name="Oehrli, Stefan" userId="3f36891e-f853-43e7-bcbc-2879a2513833" providerId="ADAL" clId="{262C7BF4-86F5-CD49-A8E8-3A77A5D2BB22}" dt="2024-06-17T11:20:08.470" v="2324" actId="20577"/>
          <ac:spMkLst>
            <pc:docMk/>
            <pc:sldMk cId="2620656052" sldId="2147138218"/>
            <ac:spMk id="2" creationId="{51476560-D8B3-981F-30EF-89F7A2C5AD54}"/>
          </ac:spMkLst>
        </pc:spChg>
        <pc:spChg chg="del">
          <ac:chgData name="Oehrli, Stefan" userId="3f36891e-f853-43e7-bcbc-2879a2513833" providerId="ADAL" clId="{262C7BF4-86F5-CD49-A8E8-3A77A5D2BB22}" dt="2024-06-17T11:19:56.381" v="2297"/>
          <ac:spMkLst>
            <pc:docMk/>
            <pc:sldMk cId="2620656052" sldId="2147138218"/>
            <ac:spMk id="3" creationId="{19744DA5-92FC-2DBA-98F2-A9196590D09B}"/>
          </ac:spMkLst>
        </pc:spChg>
        <pc:spChg chg="mod">
          <ac:chgData name="Oehrli, Stefan" userId="3f36891e-f853-43e7-bcbc-2879a2513833" providerId="ADAL" clId="{262C7BF4-86F5-CD49-A8E8-3A77A5D2BB22}" dt="2024-06-17T11:20:19.354" v="2364" actId="20577"/>
          <ac:spMkLst>
            <pc:docMk/>
            <pc:sldMk cId="2620656052" sldId="2147138218"/>
            <ac:spMk id="4" creationId="{0F06EBF3-7142-8023-A938-E8D6522C0D0E}"/>
          </ac:spMkLst>
        </pc:spChg>
        <pc:spChg chg="add mod">
          <ac:chgData name="Oehrli, Stefan" userId="3f36891e-f853-43e7-bcbc-2879a2513833" providerId="ADAL" clId="{262C7BF4-86F5-CD49-A8E8-3A77A5D2BB22}" dt="2024-06-17T11:20:32.322" v="2366" actId="207"/>
          <ac:spMkLst>
            <pc:docMk/>
            <pc:sldMk cId="2620656052" sldId="2147138218"/>
            <ac:spMk id="8" creationId="{9E02FEB1-313A-4E05-669F-74118FB0464C}"/>
          </ac:spMkLst>
        </pc:spChg>
        <pc:picChg chg="add mod">
          <ac:chgData name="Oehrli, Stefan" userId="3f36891e-f853-43e7-bcbc-2879a2513833" providerId="ADAL" clId="{262C7BF4-86F5-CD49-A8E8-3A77A5D2BB22}" dt="2024-06-17T11:20:00.962" v="2298" actId="1440"/>
          <ac:picMkLst>
            <pc:docMk/>
            <pc:sldMk cId="2620656052" sldId="2147138218"/>
            <ac:picMk id="7" creationId="{1FF70D3C-9B0D-D40D-589B-12CD029A02EB}"/>
          </ac:picMkLst>
        </pc:picChg>
      </pc:sldChg>
      <pc:sldChg chg="addSp delSp modSp new mod">
        <pc:chgData name="Oehrli, Stefan" userId="3f36891e-f853-43e7-bcbc-2879a2513833" providerId="ADAL" clId="{262C7BF4-86F5-CD49-A8E8-3A77A5D2BB22}" dt="2024-06-17T11:33:32.179" v="2427" actId="20577"/>
        <pc:sldMkLst>
          <pc:docMk/>
          <pc:sldMk cId="1976441411" sldId="2147138219"/>
        </pc:sldMkLst>
        <pc:spChg chg="mod">
          <ac:chgData name="Oehrli, Stefan" userId="3f36891e-f853-43e7-bcbc-2879a2513833" providerId="ADAL" clId="{262C7BF4-86F5-CD49-A8E8-3A77A5D2BB22}" dt="2024-06-17T11:33:24.672" v="2401" actId="20577"/>
          <ac:spMkLst>
            <pc:docMk/>
            <pc:sldMk cId="1976441411" sldId="2147138219"/>
            <ac:spMk id="2" creationId="{002AFA19-48B5-50F0-5A97-7BFC519E3684}"/>
          </ac:spMkLst>
        </pc:spChg>
        <pc:spChg chg="del mod">
          <ac:chgData name="Oehrli, Stefan" userId="3f36891e-f853-43e7-bcbc-2879a2513833" providerId="ADAL" clId="{262C7BF4-86F5-CD49-A8E8-3A77A5D2BB22}" dt="2024-06-17T11:33:08.533" v="2370"/>
          <ac:spMkLst>
            <pc:docMk/>
            <pc:sldMk cId="1976441411" sldId="2147138219"/>
            <ac:spMk id="3" creationId="{37F629EC-B20B-1F60-9D08-A632540BF578}"/>
          </ac:spMkLst>
        </pc:spChg>
        <pc:spChg chg="mod">
          <ac:chgData name="Oehrli, Stefan" userId="3f36891e-f853-43e7-bcbc-2879a2513833" providerId="ADAL" clId="{262C7BF4-86F5-CD49-A8E8-3A77A5D2BB22}" dt="2024-06-17T11:33:32.179" v="2427" actId="20577"/>
          <ac:spMkLst>
            <pc:docMk/>
            <pc:sldMk cId="1976441411" sldId="2147138219"/>
            <ac:spMk id="4" creationId="{25A44455-AE52-1113-52F9-496DB3BE4B08}"/>
          </ac:spMkLst>
        </pc:spChg>
        <pc:picChg chg="add mod">
          <ac:chgData name="Oehrli, Stefan" userId="3f36891e-f853-43e7-bcbc-2879a2513833" providerId="ADAL" clId="{262C7BF4-86F5-CD49-A8E8-3A77A5D2BB22}" dt="2024-06-17T11:33:14.366" v="2375" actId="1440"/>
          <ac:picMkLst>
            <pc:docMk/>
            <pc:sldMk cId="1976441411" sldId="2147138219"/>
            <ac:picMk id="8" creationId="{A86D0B7F-819E-5273-5058-043B215ACAB1}"/>
          </ac:picMkLst>
        </pc:picChg>
      </pc:sldChg>
      <pc:sldChg chg="addSp delSp modSp new mod modClrScheme chgLayout">
        <pc:chgData name="Oehrli, Stefan" userId="3f36891e-f853-43e7-bcbc-2879a2513833" providerId="ADAL" clId="{262C7BF4-86F5-CD49-A8E8-3A77A5D2BB22}" dt="2024-06-17T12:44:02.481" v="3024" actId="1076"/>
        <pc:sldMkLst>
          <pc:docMk/>
          <pc:sldMk cId="1314013640" sldId="2147138220"/>
        </pc:sldMkLst>
        <pc:spChg chg="del mod ord">
          <ac:chgData name="Oehrli, Stefan" userId="3f36891e-f853-43e7-bcbc-2879a2513833" providerId="ADAL" clId="{262C7BF4-86F5-CD49-A8E8-3A77A5D2BB22}" dt="2024-06-17T12:30:00.638" v="2782" actId="700"/>
          <ac:spMkLst>
            <pc:docMk/>
            <pc:sldMk cId="1314013640" sldId="2147138220"/>
            <ac:spMk id="2" creationId="{7B77B0E8-58DD-D2A1-5FCB-05FF7A9D01D5}"/>
          </ac:spMkLst>
        </pc:spChg>
        <pc:spChg chg="del mod ord">
          <ac:chgData name="Oehrli, Stefan" userId="3f36891e-f853-43e7-bcbc-2879a2513833" providerId="ADAL" clId="{262C7BF4-86F5-CD49-A8E8-3A77A5D2BB22}" dt="2024-06-17T12:30:00.638" v="2782" actId="700"/>
          <ac:spMkLst>
            <pc:docMk/>
            <pc:sldMk cId="1314013640" sldId="2147138220"/>
            <ac:spMk id="3" creationId="{8E13DF6F-3CF9-2563-97A4-211EF4DA6608}"/>
          </ac:spMkLst>
        </pc:spChg>
        <pc:spChg chg="del">
          <ac:chgData name="Oehrli, Stefan" userId="3f36891e-f853-43e7-bcbc-2879a2513833" providerId="ADAL" clId="{262C7BF4-86F5-CD49-A8E8-3A77A5D2BB22}" dt="2024-06-17T12:30:00.638" v="2782" actId="700"/>
          <ac:spMkLst>
            <pc:docMk/>
            <pc:sldMk cId="1314013640" sldId="2147138220"/>
            <ac:spMk id="4" creationId="{2FD41B9E-758B-CC47-6ADF-B0806A7D0ECB}"/>
          </ac:spMkLst>
        </pc:spChg>
        <pc:spChg chg="mod ord">
          <ac:chgData name="Oehrli, Stefan" userId="3f36891e-f853-43e7-bcbc-2879a2513833" providerId="ADAL" clId="{262C7BF4-86F5-CD49-A8E8-3A77A5D2BB22}" dt="2024-06-17T12:31:11.366" v="2783" actId="700"/>
          <ac:spMkLst>
            <pc:docMk/>
            <pc:sldMk cId="1314013640" sldId="2147138220"/>
            <ac:spMk id="5" creationId="{7A1F44DE-4BB6-D7ED-6E10-D33EB7A158BA}"/>
          </ac:spMkLst>
        </pc:spChg>
        <pc:spChg chg="del mod ord">
          <ac:chgData name="Oehrli, Stefan" userId="3f36891e-f853-43e7-bcbc-2879a2513833" providerId="ADAL" clId="{262C7BF4-86F5-CD49-A8E8-3A77A5D2BB22}" dt="2024-06-17T12:30:00.638" v="2782" actId="700"/>
          <ac:spMkLst>
            <pc:docMk/>
            <pc:sldMk cId="1314013640" sldId="2147138220"/>
            <ac:spMk id="6" creationId="{E19F2409-0E66-467A-731F-010D46DD3A35}"/>
          </ac:spMkLst>
        </pc:spChg>
        <pc:spChg chg="mod ord">
          <ac:chgData name="Oehrli, Stefan" userId="3f36891e-f853-43e7-bcbc-2879a2513833" providerId="ADAL" clId="{262C7BF4-86F5-CD49-A8E8-3A77A5D2BB22}" dt="2024-06-17T12:31:11.366" v="2783" actId="700"/>
          <ac:spMkLst>
            <pc:docMk/>
            <pc:sldMk cId="1314013640" sldId="2147138220"/>
            <ac:spMk id="7" creationId="{7F613F2D-1892-4F74-9077-1A20E2362420}"/>
          </ac:spMkLst>
        </pc:spChg>
        <pc:spChg chg="add del mod ord">
          <ac:chgData name="Oehrli, Stefan" userId="3f36891e-f853-43e7-bcbc-2879a2513833" providerId="ADAL" clId="{262C7BF4-86F5-CD49-A8E8-3A77A5D2BB22}" dt="2024-06-17T12:31:11.366" v="2783" actId="700"/>
          <ac:spMkLst>
            <pc:docMk/>
            <pc:sldMk cId="1314013640" sldId="2147138220"/>
            <ac:spMk id="8" creationId="{C181DE9D-79F5-DCC7-FB45-CCBD91A6168D}"/>
          </ac:spMkLst>
        </pc:spChg>
        <pc:spChg chg="add del mod ord">
          <ac:chgData name="Oehrli, Stefan" userId="3f36891e-f853-43e7-bcbc-2879a2513833" providerId="ADAL" clId="{262C7BF4-86F5-CD49-A8E8-3A77A5D2BB22}" dt="2024-06-17T12:31:11.366" v="2783" actId="700"/>
          <ac:spMkLst>
            <pc:docMk/>
            <pc:sldMk cId="1314013640" sldId="2147138220"/>
            <ac:spMk id="9" creationId="{1E45E771-195B-AE68-5FA7-907FEB0EE10B}"/>
          </ac:spMkLst>
        </pc:spChg>
        <pc:spChg chg="add del mod ord">
          <ac:chgData name="Oehrli, Stefan" userId="3f36891e-f853-43e7-bcbc-2879a2513833" providerId="ADAL" clId="{262C7BF4-86F5-CD49-A8E8-3A77A5D2BB22}" dt="2024-06-17T12:31:11.366" v="2783" actId="700"/>
          <ac:spMkLst>
            <pc:docMk/>
            <pc:sldMk cId="1314013640" sldId="2147138220"/>
            <ac:spMk id="10" creationId="{418BE84F-47A8-5BFB-0A94-CFB6724829EF}"/>
          </ac:spMkLst>
        </pc:spChg>
        <pc:spChg chg="add mod ord">
          <ac:chgData name="Oehrli, Stefan" userId="3f36891e-f853-43e7-bcbc-2879a2513833" providerId="ADAL" clId="{262C7BF4-86F5-CD49-A8E8-3A77A5D2BB22}" dt="2024-06-17T12:39:10.396" v="2814"/>
          <ac:spMkLst>
            <pc:docMk/>
            <pc:sldMk cId="1314013640" sldId="2147138220"/>
            <ac:spMk id="11" creationId="{6D0D4BEF-9776-A6AC-D9A6-67A600E284C7}"/>
          </ac:spMkLst>
        </pc:spChg>
        <pc:spChg chg="add mod ord">
          <ac:chgData name="Oehrli, Stefan" userId="3f36891e-f853-43e7-bcbc-2879a2513833" providerId="ADAL" clId="{262C7BF4-86F5-CD49-A8E8-3A77A5D2BB22}" dt="2024-06-17T12:43:57.363" v="3023" actId="113"/>
          <ac:spMkLst>
            <pc:docMk/>
            <pc:sldMk cId="1314013640" sldId="2147138220"/>
            <ac:spMk id="12" creationId="{82774E65-2DB0-C487-A97C-68657EC1EB43}"/>
          </ac:spMkLst>
        </pc:spChg>
        <pc:spChg chg="add mod ord">
          <ac:chgData name="Oehrli, Stefan" userId="3f36891e-f853-43e7-bcbc-2879a2513833" providerId="ADAL" clId="{262C7BF4-86F5-CD49-A8E8-3A77A5D2BB22}" dt="2024-06-17T12:39:18.368" v="2841" actId="20577"/>
          <ac:spMkLst>
            <pc:docMk/>
            <pc:sldMk cId="1314013640" sldId="2147138220"/>
            <ac:spMk id="13" creationId="{DE3C6942-B1F5-C514-8331-37B8D7A61B39}"/>
          </ac:spMkLst>
        </pc:spChg>
        <pc:spChg chg="add del mod ord">
          <ac:chgData name="Oehrli, Stefan" userId="3f36891e-f853-43e7-bcbc-2879a2513833" providerId="ADAL" clId="{262C7BF4-86F5-CD49-A8E8-3A77A5D2BB22}" dt="2024-06-17T12:31:13.235" v="2784"/>
          <ac:spMkLst>
            <pc:docMk/>
            <pc:sldMk cId="1314013640" sldId="2147138220"/>
            <ac:spMk id="14" creationId="{F03FF957-6C7E-A5AE-6A39-6D715392A3AC}"/>
          </ac:spMkLst>
        </pc:spChg>
        <pc:spChg chg="add del mod">
          <ac:chgData name="Oehrli, Stefan" userId="3f36891e-f853-43e7-bcbc-2879a2513833" providerId="ADAL" clId="{262C7BF4-86F5-CD49-A8E8-3A77A5D2BB22}" dt="2024-06-17T12:38:21.283" v="2786"/>
          <ac:spMkLst>
            <pc:docMk/>
            <pc:sldMk cId="1314013640" sldId="2147138220"/>
            <ac:spMk id="17" creationId="{98E6385E-9566-28D4-4FD5-AD4CCE1F33AE}"/>
          </ac:spMkLst>
        </pc:spChg>
        <pc:spChg chg="add del mod">
          <ac:chgData name="Oehrli, Stefan" userId="3f36891e-f853-43e7-bcbc-2879a2513833" providerId="ADAL" clId="{262C7BF4-86F5-CD49-A8E8-3A77A5D2BB22}" dt="2024-06-17T12:42:33.985" v="2993"/>
          <ac:spMkLst>
            <pc:docMk/>
            <pc:sldMk cId="1314013640" sldId="2147138220"/>
            <ac:spMk id="20" creationId="{1DFEBDD2-B822-A611-21A1-4CA534113EFE}"/>
          </ac:spMkLst>
        </pc:spChg>
        <pc:picChg chg="add del mod">
          <ac:chgData name="Oehrli, Stefan" userId="3f36891e-f853-43e7-bcbc-2879a2513833" providerId="ADAL" clId="{262C7BF4-86F5-CD49-A8E8-3A77A5D2BB22}" dt="2024-06-17T12:38:20.217" v="2785" actId="478"/>
          <ac:picMkLst>
            <pc:docMk/>
            <pc:sldMk cId="1314013640" sldId="2147138220"/>
            <ac:picMk id="15" creationId="{C8B3FDCB-8074-FC10-DAC5-A8BA7A2DD1FB}"/>
          </ac:picMkLst>
        </pc:picChg>
        <pc:picChg chg="add del mod">
          <ac:chgData name="Oehrli, Stefan" userId="3f36891e-f853-43e7-bcbc-2879a2513833" providerId="ADAL" clId="{262C7BF4-86F5-CD49-A8E8-3A77A5D2BB22}" dt="2024-06-17T12:42:19.038" v="2992" actId="478"/>
          <ac:picMkLst>
            <pc:docMk/>
            <pc:sldMk cId="1314013640" sldId="2147138220"/>
            <ac:picMk id="18" creationId="{49C84472-2E8B-63F4-1FBD-5A663DA8CD3A}"/>
          </ac:picMkLst>
        </pc:picChg>
        <pc:picChg chg="add mod">
          <ac:chgData name="Oehrli, Stefan" userId="3f36891e-f853-43e7-bcbc-2879a2513833" providerId="ADAL" clId="{262C7BF4-86F5-CD49-A8E8-3A77A5D2BB22}" dt="2024-06-17T12:44:02.481" v="3024" actId="1076"/>
          <ac:picMkLst>
            <pc:docMk/>
            <pc:sldMk cId="1314013640" sldId="2147138220"/>
            <ac:picMk id="21" creationId="{051DC85D-9DA7-E410-A008-FF710DEA97B2}"/>
          </ac:picMkLst>
        </pc:picChg>
      </pc:sldChg>
      <pc:sldChg chg="addSp delSp modSp add mod">
        <pc:chgData name="Oehrli, Stefan" userId="3f36891e-f853-43e7-bcbc-2879a2513833" providerId="ADAL" clId="{262C7BF4-86F5-CD49-A8E8-3A77A5D2BB22}" dt="2024-06-17T12:53:28.796" v="3292" actId="962"/>
        <pc:sldMkLst>
          <pc:docMk/>
          <pc:sldMk cId="795588102" sldId="2147138221"/>
        </pc:sldMkLst>
        <pc:spChg chg="add del mod">
          <ac:chgData name="Oehrli, Stefan" userId="3f36891e-f853-43e7-bcbc-2879a2513833" providerId="ADAL" clId="{262C7BF4-86F5-CD49-A8E8-3A77A5D2BB22}" dt="2024-06-17T12:53:21.719" v="3287"/>
          <ac:spMkLst>
            <pc:docMk/>
            <pc:sldMk cId="795588102" sldId="2147138221"/>
            <ac:spMk id="8" creationId="{788AF783-A1CF-FDEF-D120-45EDDB360160}"/>
          </ac:spMkLst>
        </pc:spChg>
        <pc:picChg chg="del">
          <ac:chgData name="Oehrli, Stefan" userId="3f36891e-f853-43e7-bcbc-2879a2513833" providerId="ADAL" clId="{262C7BF4-86F5-CD49-A8E8-3A77A5D2BB22}" dt="2024-06-17T12:52:41.433" v="3286" actId="478"/>
          <ac:picMkLst>
            <pc:docMk/>
            <pc:sldMk cId="795588102" sldId="2147138221"/>
            <ac:picMk id="7" creationId="{32BAA13B-6563-21BD-8630-D2E30E46A310}"/>
          </ac:picMkLst>
        </pc:picChg>
        <pc:picChg chg="add mod">
          <ac:chgData name="Oehrli, Stefan" userId="3f36891e-f853-43e7-bcbc-2879a2513833" providerId="ADAL" clId="{262C7BF4-86F5-CD49-A8E8-3A77A5D2BB22}" dt="2024-06-17T12:53:28.796" v="3292" actId="962"/>
          <ac:picMkLst>
            <pc:docMk/>
            <pc:sldMk cId="795588102" sldId="2147138221"/>
            <ac:picMk id="10" creationId="{35D3FE43-1BB0-7138-C967-164A64D7EFB9}"/>
          </ac:picMkLst>
        </pc:picChg>
      </pc:sldChg>
      <pc:sldChg chg="addSp delSp modSp add mod">
        <pc:chgData name="Oehrli, Stefan" userId="3f36891e-f853-43e7-bcbc-2879a2513833" providerId="ADAL" clId="{262C7BF4-86F5-CD49-A8E8-3A77A5D2BB22}" dt="2024-06-17T12:54:42.207" v="3305" actId="1076"/>
        <pc:sldMkLst>
          <pc:docMk/>
          <pc:sldMk cId="2145004029" sldId="2147138222"/>
        </pc:sldMkLst>
        <pc:spChg chg="add del mod">
          <ac:chgData name="Oehrli, Stefan" userId="3f36891e-f853-43e7-bcbc-2879a2513833" providerId="ADAL" clId="{262C7BF4-86F5-CD49-A8E8-3A77A5D2BB22}" dt="2024-06-17T12:54:31.761" v="3300"/>
          <ac:spMkLst>
            <pc:docMk/>
            <pc:sldMk cId="2145004029" sldId="2147138222"/>
            <ac:spMk id="7" creationId="{280D4057-5528-122B-F9FE-6396BC7D8FCD}"/>
          </ac:spMkLst>
        </pc:spChg>
        <pc:picChg chg="add mod">
          <ac:chgData name="Oehrli, Stefan" userId="3f36891e-f853-43e7-bcbc-2879a2513833" providerId="ADAL" clId="{262C7BF4-86F5-CD49-A8E8-3A77A5D2BB22}" dt="2024-06-17T12:54:08.620" v="3299"/>
          <ac:picMkLst>
            <pc:docMk/>
            <pc:sldMk cId="2145004029" sldId="2147138222"/>
            <ac:picMk id="9" creationId="{DA482E46-D128-A265-3EC5-90787365FB5C}"/>
          </ac:picMkLst>
        </pc:picChg>
        <pc:picChg chg="del">
          <ac:chgData name="Oehrli, Stefan" userId="3f36891e-f853-43e7-bcbc-2879a2513833" providerId="ADAL" clId="{262C7BF4-86F5-CD49-A8E8-3A77A5D2BB22}" dt="2024-06-17T12:53:38.863" v="3294" actId="478"/>
          <ac:picMkLst>
            <pc:docMk/>
            <pc:sldMk cId="2145004029" sldId="2147138222"/>
            <ac:picMk id="10" creationId="{35D3FE43-1BB0-7138-C967-164A64D7EFB9}"/>
          </ac:picMkLst>
        </pc:picChg>
        <pc:picChg chg="add mod">
          <ac:chgData name="Oehrli, Stefan" userId="3f36891e-f853-43e7-bcbc-2879a2513833" providerId="ADAL" clId="{262C7BF4-86F5-CD49-A8E8-3A77A5D2BB22}" dt="2024-06-17T12:54:42.207" v="3305" actId="1076"/>
          <ac:picMkLst>
            <pc:docMk/>
            <pc:sldMk cId="2145004029" sldId="2147138222"/>
            <ac:picMk id="12" creationId="{DF53B545-934E-FE18-47A6-F488A649B971}"/>
          </ac:picMkLst>
        </pc:picChg>
      </pc:sldChg>
    </pc:docChg>
  </pc:docChgLst>
  <pc:docChgLst>
    <pc:chgData name="Oehrli, Stefan" userId="3f36891e-f853-43e7-bcbc-2879a2513833" providerId="ADAL" clId="{09BEBDDE-AF5B-9146-8B18-471724E5E3DD}"/>
    <pc:docChg chg="undo custSel addSld delSld modSld sldOrd modSection">
      <pc:chgData name="Oehrli, Stefan" userId="3f36891e-f853-43e7-bcbc-2879a2513833" providerId="ADAL" clId="{09BEBDDE-AF5B-9146-8B18-471724E5E3DD}" dt="2023-11-23T21:01:48.502" v="7106" actId="700"/>
      <pc:docMkLst>
        <pc:docMk/>
      </pc:docMkLst>
      <pc:sldChg chg="modSp mod">
        <pc:chgData name="Oehrli, Stefan" userId="3f36891e-f853-43e7-bcbc-2879a2513833" providerId="ADAL" clId="{09BEBDDE-AF5B-9146-8B18-471724E5E3DD}" dt="2023-11-11T22:47:21.290" v="120"/>
        <pc:sldMkLst>
          <pc:docMk/>
          <pc:sldMk cId="217193527" sldId="308"/>
        </pc:sldMkLst>
        <pc:spChg chg="mod">
          <ac:chgData name="Oehrli, Stefan" userId="3f36891e-f853-43e7-bcbc-2879a2513833" providerId="ADAL" clId="{09BEBDDE-AF5B-9146-8B18-471724E5E3DD}" dt="2023-11-11T22:47:10.658" v="117" actId="20577"/>
          <ac:spMkLst>
            <pc:docMk/>
            <pc:sldMk cId="217193527" sldId="308"/>
            <ac:spMk id="2" creationId="{632E2813-969E-AAAD-3C7C-2C1A14B7363A}"/>
          </ac:spMkLst>
        </pc:spChg>
        <pc:spChg chg="mod">
          <ac:chgData name="Oehrli, Stefan" userId="3f36891e-f853-43e7-bcbc-2879a2513833" providerId="ADAL" clId="{09BEBDDE-AF5B-9146-8B18-471724E5E3DD}" dt="2023-11-11T22:47:04.893" v="109" actId="20577"/>
          <ac:spMkLst>
            <pc:docMk/>
            <pc:sldMk cId="217193527" sldId="308"/>
            <ac:spMk id="3" creationId="{EDFB5035-7C72-43BF-A8DB-A7280ED54461}"/>
          </ac:spMkLst>
        </pc:spChg>
        <pc:spChg chg="mod">
          <ac:chgData name="Oehrli, Stefan" userId="3f36891e-f853-43e7-bcbc-2879a2513833" providerId="ADAL" clId="{09BEBDDE-AF5B-9146-8B18-471724E5E3DD}" dt="2023-11-11T22:47:21.290" v="120"/>
          <ac:spMkLst>
            <pc:docMk/>
            <pc:sldMk cId="217193527" sldId="308"/>
            <ac:spMk id="6" creationId="{61244AFF-6411-4B84-BA88-9244C012597F}"/>
          </ac:spMkLst>
        </pc:spChg>
      </pc:sldChg>
      <pc:sldChg chg="modSp mod">
        <pc:chgData name="Oehrli, Stefan" userId="3f36891e-f853-43e7-bcbc-2879a2513833" providerId="ADAL" clId="{09BEBDDE-AF5B-9146-8B18-471724E5E3DD}" dt="2023-11-20T22:17:20.083" v="547" actId="20577"/>
        <pc:sldMkLst>
          <pc:docMk/>
          <pc:sldMk cId="988469291" sldId="332"/>
        </pc:sldMkLst>
        <pc:spChg chg="mod">
          <ac:chgData name="Oehrli, Stefan" userId="3f36891e-f853-43e7-bcbc-2879a2513833" providerId="ADAL" clId="{09BEBDDE-AF5B-9146-8B18-471724E5E3DD}" dt="2023-11-20T22:17:20.083" v="547" actId="20577"/>
          <ac:spMkLst>
            <pc:docMk/>
            <pc:sldMk cId="988469291" sldId="332"/>
            <ac:spMk id="2" creationId="{6B7D050A-F3DB-4B0A-8C3E-8F4D3EE9CC12}"/>
          </ac:spMkLst>
        </pc:spChg>
      </pc:sldChg>
      <pc:sldChg chg="addSp delSp modSp mod">
        <pc:chgData name="Oehrli, Stefan" userId="3f36891e-f853-43e7-bcbc-2879a2513833" providerId="ADAL" clId="{09BEBDDE-AF5B-9146-8B18-471724E5E3DD}" dt="2023-11-20T23:25:53.554" v="1255"/>
        <pc:sldMkLst>
          <pc:docMk/>
          <pc:sldMk cId="3447450657" sldId="344"/>
        </pc:sldMkLst>
        <pc:spChg chg="mod">
          <ac:chgData name="Oehrli, Stefan" userId="3f36891e-f853-43e7-bcbc-2879a2513833" providerId="ADAL" clId="{09BEBDDE-AF5B-9146-8B18-471724E5E3DD}" dt="2023-11-11T22:54:54.268" v="147"/>
          <ac:spMkLst>
            <pc:docMk/>
            <pc:sldMk cId="3447450657" sldId="344"/>
            <ac:spMk id="5" creationId="{4D1089D9-B568-BC09-13D3-75786BE4D9BC}"/>
          </ac:spMkLst>
        </pc:spChg>
        <pc:spChg chg="mod">
          <ac:chgData name="Oehrli, Stefan" userId="3f36891e-f853-43e7-bcbc-2879a2513833" providerId="ADAL" clId="{09BEBDDE-AF5B-9146-8B18-471724E5E3DD}" dt="2023-11-11T22:55:11.873" v="149"/>
          <ac:spMkLst>
            <pc:docMk/>
            <pc:sldMk cId="3447450657" sldId="344"/>
            <ac:spMk id="6" creationId="{FB352734-A1FB-38C6-2A1D-F73070E0CD10}"/>
          </ac:spMkLst>
        </pc:spChg>
        <pc:spChg chg="mod">
          <ac:chgData name="Oehrli, Stefan" userId="3f36891e-f853-43e7-bcbc-2879a2513833" providerId="ADAL" clId="{09BEBDDE-AF5B-9146-8B18-471724E5E3DD}" dt="2023-11-11T22:55:26.575" v="152"/>
          <ac:spMkLst>
            <pc:docMk/>
            <pc:sldMk cId="3447450657" sldId="344"/>
            <ac:spMk id="7" creationId="{D9F6E433-F286-B428-87FF-D12488F81E35}"/>
          </ac:spMkLst>
        </pc:spChg>
        <pc:spChg chg="mod">
          <ac:chgData name="Oehrli, Stefan" userId="3f36891e-f853-43e7-bcbc-2879a2513833" providerId="ADAL" clId="{09BEBDDE-AF5B-9146-8B18-471724E5E3DD}" dt="2023-11-11T22:55:35.676" v="154"/>
          <ac:spMkLst>
            <pc:docMk/>
            <pc:sldMk cId="3447450657" sldId="344"/>
            <ac:spMk id="8" creationId="{3B72ACB7-875F-88E1-8FF9-E339AB5CEA90}"/>
          </ac:spMkLst>
        </pc:spChg>
        <pc:spChg chg="mod">
          <ac:chgData name="Oehrli, Stefan" userId="3f36891e-f853-43e7-bcbc-2879a2513833" providerId="ADAL" clId="{09BEBDDE-AF5B-9146-8B18-471724E5E3DD}" dt="2023-11-11T22:55:46.755" v="155"/>
          <ac:spMkLst>
            <pc:docMk/>
            <pc:sldMk cId="3447450657" sldId="344"/>
            <ac:spMk id="9" creationId="{4722DDC2-84AC-744A-549D-84D37EC6E174}"/>
          </ac:spMkLst>
        </pc:spChg>
        <pc:spChg chg="mod">
          <ac:chgData name="Oehrli, Stefan" userId="3f36891e-f853-43e7-bcbc-2879a2513833" providerId="ADAL" clId="{09BEBDDE-AF5B-9146-8B18-471724E5E3DD}" dt="2023-11-20T23:25:53.554" v="1255"/>
          <ac:spMkLst>
            <pc:docMk/>
            <pc:sldMk cId="3447450657" sldId="344"/>
            <ac:spMk id="10" creationId="{2510B16E-5797-8D5D-1A8B-7AEBFCCACEC2}"/>
          </ac:spMkLst>
        </pc:spChg>
        <pc:spChg chg="add del">
          <ac:chgData name="Oehrli, Stefan" userId="3f36891e-f853-43e7-bcbc-2879a2513833" providerId="ADAL" clId="{09BEBDDE-AF5B-9146-8B18-471724E5E3DD}" dt="2023-11-11T22:57:51.144" v="161" actId="22"/>
          <ac:spMkLst>
            <pc:docMk/>
            <pc:sldMk cId="3447450657" sldId="344"/>
            <ac:spMk id="39" creationId="{157C21D1-6702-C755-04F4-116C30EAE27F}"/>
          </ac:spMkLst>
        </pc:spChg>
      </pc:sldChg>
      <pc:sldChg chg="modSp del mod">
        <pc:chgData name="Oehrli, Stefan" userId="3f36891e-f853-43e7-bcbc-2879a2513833" providerId="ADAL" clId="{09BEBDDE-AF5B-9146-8B18-471724E5E3DD}" dt="2023-11-20T23:25:49.326" v="1254" actId="2696"/>
        <pc:sldMkLst>
          <pc:docMk/>
          <pc:sldMk cId="1089911166" sldId="460"/>
        </pc:sldMkLst>
        <pc:picChg chg="mod">
          <ac:chgData name="Oehrli, Stefan" userId="3f36891e-f853-43e7-bcbc-2879a2513833" providerId="ADAL" clId="{09BEBDDE-AF5B-9146-8B18-471724E5E3DD}" dt="2023-11-11T22:48:53.382" v="122" actId="1076"/>
          <ac:picMkLst>
            <pc:docMk/>
            <pc:sldMk cId="1089911166" sldId="460"/>
            <ac:picMk id="20" creationId="{F9A27A75-13C8-8DF7-897B-0C1C1AE44858}"/>
          </ac:picMkLst>
        </pc:picChg>
      </pc:sldChg>
      <pc:sldChg chg="modSp mod">
        <pc:chgData name="Oehrli, Stefan" userId="3f36891e-f853-43e7-bcbc-2879a2513833" providerId="ADAL" clId="{09BEBDDE-AF5B-9146-8B18-471724E5E3DD}" dt="2023-11-20T21:55:58.379" v="310"/>
        <pc:sldMkLst>
          <pc:docMk/>
          <pc:sldMk cId="809413988" sldId="461"/>
        </pc:sldMkLst>
        <pc:spChg chg="mod">
          <ac:chgData name="Oehrli, Stefan" userId="3f36891e-f853-43e7-bcbc-2879a2513833" providerId="ADAL" clId="{09BEBDDE-AF5B-9146-8B18-471724E5E3DD}" dt="2023-11-20T21:55:58.379" v="310"/>
          <ac:spMkLst>
            <pc:docMk/>
            <pc:sldMk cId="809413988" sldId="461"/>
            <ac:spMk id="40" creationId="{F812FB05-C283-CDA9-B557-B5415BD2668A}"/>
          </ac:spMkLst>
        </pc:spChg>
      </pc:sldChg>
      <pc:sldChg chg="modSp mod modAnim">
        <pc:chgData name="Oehrli, Stefan" userId="3f36891e-f853-43e7-bcbc-2879a2513833" providerId="ADAL" clId="{09BEBDDE-AF5B-9146-8B18-471724E5E3DD}" dt="2023-11-20T22:11:06.217" v="525"/>
        <pc:sldMkLst>
          <pc:docMk/>
          <pc:sldMk cId="1153880397" sldId="470"/>
        </pc:sldMkLst>
        <pc:spChg chg="mod">
          <ac:chgData name="Oehrli, Stefan" userId="3f36891e-f853-43e7-bcbc-2879a2513833" providerId="ADAL" clId="{09BEBDDE-AF5B-9146-8B18-471724E5E3DD}" dt="2023-11-20T22:09:58.414" v="518" actId="948"/>
          <ac:spMkLst>
            <pc:docMk/>
            <pc:sldMk cId="1153880397" sldId="470"/>
            <ac:spMk id="2" creationId="{C0801084-F41C-99CB-6C15-5F3EDECF1FC3}"/>
          </ac:spMkLst>
        </pc:spChg>
        <pc:spChg chg="mod">
          <ac:chgData name="Oehrli, Stefan" userId="3f36891e-f853-43e7-bcbc-2879a2513833" providerId="ADAL" clId="{09BEBDDE-AF5B-9146-8B18-471724E5E3DD}" dt="2023-11-11T16:44:36.538" v="2"/>
          <ac:spMkLst>
            <pc:docMk/>
            <pc:sldMk cId="1153880397" sldId="470"/>
            <ac:spMk id="13" creationId="{9EEEFBE2-D58B-0304-1EEF-C6A93EAE2FDB}"/>
          </ac:spMkLst>
        </pc:spChg>
        <pc:picChg chg="mod">
          <ac:chgData name="Oehrli, Stefan" userId="3f36891e-f853-43e7-bcbc-2879a2513833" providerId="ADAL" clId="{09BEBDDE-AF5B-9146-8B18-471724E5E3DD}" dt="2023-11-20T22:10:47.558" v="524" actId="14100"/>
          <ac:picMkLst>
            <pc:docMk/>
            <pc:sldMk cId="1153880397" sldId="470"/>
            <ac:picMk id="9" creationId="{A61FEC2F-D7C6-91D8-7B41-414E7F4BD194}"/>
          </ac:picMkLst>
        </pc:picChg>
      </pc:sldChg>
      <pc:sldChg chg="modSp add del mod">
        <pc:chgData name="Oehrli, Stefan" userId="3f36891e-f853-43e7-bcbc-2879a2513833" providerId="ADAL" clId="{09BEBDDE-AF5B-9146-8B18-471724E5E3DD}" dt="2023-11-21T07:21:52.827" v="4202" actId="2696"/>
        <pc:sldMkLst>
          <pc:docMk/>
          <pc:sldMk cId="4239886515" sldId="480"/>
        </pc:sldMkLst>
        <pc:spChg chg="mod">
          <ac:chgData name="Oehrli, Stefan" userId="3f36891e-f853-43e7-bcbc-2879a2513833" providerId="ADAL" clId="{09BEBDDE-AF5B-9146-8B18-471724E5E3DD}" dt="2023-11-20T22:11:39.205" v="529" actId="20577"/>
          <ac:spMkLst>
            <pc:docMk/>
            <pc:sldMk cId="4239886515" sldId="480"/>
            <ac:spMk id="4" creationId="{F4D16C22-C1BC-AD85-0A01-6D918C31FBC0}"/>
          </ac:spMkLst>
        </pc:spChg>
      </pc:sldChg>
      <pc:sldChg chg="modSp add mod">
        <pc:chgData name="Oehrli, Stefan" userId="3f36891e-f853-43e7-bcbc-2879a2513833" providerId="ADAL" clId="{09BEBDDE-AF5B-9146-8B18-471724E5E3DD}" dt="2023-11-11T22:51:42.321" v="136" actId="18131"/>
        <pc:sldMkLst>
          <pc:docMk/>
          <pc:sldMk cId="2241462360" sldId="2147138091"/>
        </pc:sldMkLst>
        <pc:picChg chg="mod modCrop">
          <ac:chgData name="Oehrli, Stefan" userId="3f36891e-f853-43e7-bcbc-2879a2513833" providerId="ADAL" clId="{09BEBDDE-AF5B-9146-8B18-471724E5E3DD}" dt="2023-11-11T22:51:42.321" v="136" actId="18131"/>
          <ac:picMkLst>
            <pc:docMk/>
            <pc:sldMk cId="2241462360" sldId="2147138091"/>
            <ac:picMk id="20" creationId="{F9A27A75-13C8-8DF7-897B-0C1C1AE44858}"/>
          </ac:picMkLst>
        </pc:picChg>
      </pc:sldChg>
      <pc:sldChg chg="modSp add del mod">
        <pc:chgData name="Oehrli, Stefan" userId="3f36891e-f853-43e7-bcbc-2879a2513833" providerId="ADAL" clId="{09BEBDDE-AF5B-9146-8B18-471724E5E3DD}" dt="2023-11-20T23:25:47.572" v="1253" actId="2696"/>
        <pc:sldMkLst>
          <pc:docMk/>
          <pc:sldMk cId="2287636559" sldId="2147138092"/>
        </pc:sldMkLst>
        <pc:picChg chg="mod modCrop">
          <ac:chgData name="Oehrli, Stefan" userId="3f36891e-f853-43e7-bcbc-2879a2513833" providerId="ADAL" clId="{09BEBDDE-AF5B-9146-8B18-471724E5E3DD}" dt="2023-11-11T22:59:41.363" v="169" actId="18131"/>
          <ac:picMkLst>
            <pc:docMk/>
            <pc:sldMk cId="2287636559" sldId="2147138092"/>
            <ac:picMk id="20" creationId="{F9A27A75-13C8-8DF7-897B-0C1C1AE44858}"/>
          </ac:picMkLst>
        </pc:picChg>
      </pc:sldChg>
      <pc:sldChg chg="addSp delSp modSp new mod modAnim chgLayout">
        <pc:chgData name="Oehrli, Stefan" userId="3f36891e-f853-43e7-bcbc-2879a2513833" providerId="ADAL" clId="{09BEBDDE-AF5B-9146-8B18-471724E5E3DD}" dt="2023-11-21T10:27:32.592" v="7080"/>
        <pc:sldMkLst>
          <pc:docMk/>
          <pc:sldMk cId="1940722524" sldId="2147138093"/>
        </pc:sldMkLst>
        <pc:spChg chg="del mod ord">
          <ac:chgData name="Oehrli, Stefan" userId="3f36891e-f853-43e7-bcbc-2879a2513833" providerId="ADAL" clId="{09BEBDDE-AF5B-9146-8B18-471724E5E3DD}" dt="2023-11-20T11:18:10.667" v="171" actId="700"/>
          <ac:spMkLst>
            <pc:docMk/>
            <pc:sldMk cId="1940722524" sldId="2147138093"/>
            <ac:spMk id="2" creationId="{06E1057A-E14B-06A2-2DC5-4C99D2166FFD}"/>
          </ac:spMkLst>
        </pc:spChg>
        <pc:spChg chg="add mod ord">
          <ac:chgData name="Oehrli, Stefan" userId="3f36891e-f853-43e7-bcbc-2879a2513833" providerId="ADAL" clId="{09BEBDDE-AF5B-9146-8B18-471724E5E3DD}" dt="2023-11-21T10:18:50.663" v="6880"/>
          <ac:spMkLst>
            <pc:docMk/>
            <pc:sldMk cId="1940722524" sldId="2147138093"/>
            <ac:spMk id="3" creationId="{2896F9B9-7557-8356-E91D-65337D7EEC8C}"/>
          </ac:spMkLst>
        </pc:spChg>
        <pc:spChg chg="add mod ord">
          <ac:chgData name="Oehrli, Stefan" userId="3f36891e-f853-43e7-bcbc-2879a2513833" providerId="ADAL" clId="{09BEBDDE-AF5B-9146-8B18-471724E5E3DD}" dt="2023-11-21T10:27:13.613" v="7077" actId="113"/>
          <ac:spMkLst>
            <pc:docMk/>
            <pc:sldMk cId="1940722524" sldId="2147138093"/>
            <ac:spMk id="4" creationId="{698A75A3-F15B-FBF6-3BA2-AA1CAFD139F5}"/>
          </ac:spMkLst>
        </pc:spChg>
        <pc:spChg chg="add mod ord">
          <ac:chgData name="Oehrli, Stefan" userId="3f36891e-f853-43e7-bcbc-2879a2513833" providerId="ADAL" clId="{09BEBDDE-AF5B-9146-8B18-471724E5E3DD}" dt="2023-11-21T10:19:27.767" v="6903" actId="5793"/>
          <ac:spMkLst>
            <pc:docMk/>
            <pc:sldMk cId="1940722524" sldId="2147138093"/>
            <ac:spMk id="5" creationId="{B9E8DA0E-446D-8305-58A2-9E0B0033D674}"/>
          </ac:spMkLst>
        </pc:spChg>
      </pc:sldChg>
      <pc:sldChg chg="addSp delSp modSp new del mod chgLayout">
        <pc:chgData name="Oehrli, Stefan" userId="3f36891e-f853-43e7-bcbc-2879a2513833" providerId="ADAL" clId="{09BEBDDE-AF5B-9146-8B18-471724E5E3DD}" dt="2023-11-21T05:26:30.321" v="2573" actId="2696"/>
        <pc:sldMkLst>
          <pc:docMk/>
          <pc:sldMk cId="2448084781" sldId="2147138094"/>
        </pc:sldMkLst>
        <pc:spChg chg="del mod ord">
          <ac:chgData name="Oehrli, Stefan" userId="3f36891e-f853-43e7-bcbc-2879a2513833" providerId="ADAL" clId="{09BEBDDE-AF5B-9146-8B18-471724E5E3DD}" dt="2023-11-20T11:24:25.657" v="173" actId="700"/>
          <ac:spMkLst>
            <pc:docMk/>
            <pc:sldMk cId="2448084781" sldId="2147138094"/>
            <ac:spMk id="2" creationId="{577197AB-FB88-BCC3-28CF-2CC3214C3BE1}"/>
          </ac:spMkLst>
        </pc:spChg>
        <pc:spChg chg="add mod ord">
          <ac:chgData name="Oehrli, Stefan" userId="3f36891e-f853-43e7-bcbc-2879a2513833" providerId="ADAL" clId="{09BEBDDE-AF5B-9146-8B18-471724E5E3DD}" dt="2023-11-20T11:24:25.657" v="173" actId="700"/>
          <ac:spMkLst>
            <pc:docMk/>
            <pc:sldMk cId="2448084781" sldId="2147138094"/>
            <ac:spMk id="3" creationId="{CEAFCAE0-F842-34F2-EB92-1D60C03884E7}"/>
          </ac:spMkLst>
        </pc:spChg>
        <pc:spChg chg="add mod ord">
          <ac:chgData name="Oehrli, Stefan" userId="3f36891e-f853-43e7-bcbc-2879a2513833" providerId="ADAL" clId="{09BEBDDE-AF5B-9146-8B18-471724E5E3DD}" dt="2023-11-20T11:24:27.850" v="174"/>
          <ac:spMkLst>
            <pc:docMk/>
            <pc:sldMk cId="2448084781" sldId="2147138094"/>
            <ac:spMk id="4" creationId="{946CA6F4-9448-6AD4-6D2E-3FBD4BF7C6FB}"/>
          </ac:spMkLst>
        </pc:spChg>
        <pc:spChg chg="add mod ord">
          <ac:chgData name="Oehrli, Stefan" userId="3f36891e-f853-43e7-bcbc-2879a2513833" providerId="ADAL" clId="{09BEBDDE-AF5B-9146-8B18-471724E5E3DD}" dt="2023-11-20T11:24:25.657" v="173" actId="700"/>
          <ac:spMkLst>
            <pc:docMk/>
            <pc:sldMk cId="2448084781" sldId="2147138094"/>
            <ac:spMk id="5" creationId="{9784D766-D1AA-1F79-C449-899A26544C05}"/>
          </ac:spMkLst>
        </pc:spChg>
      </pc:sldChg>
      <pc:sldChg chg="addSp modSp add mod ord modClrScheme chgLayout">
        <pc:chgData name="Oehrli, Stefan" userId="3f36891e-f853-43e7-bcbc-2879a2513833" providerId="ADAL" clId="{09BEBDDE-AF5B-9146-8B18-471724E5E3DD}" dt="2023-11-21T10:33:23.826" v="7098" actId="14100"/>
        <pc:sldMkLst>
          <pc:docMk/>
          <pc:sldMk cId="2229416787" sldId="2147138095"/>
        </pc:sldMkLst>
        <pc:spChg chg="add mod ord">
          <ac:chgData name="Oehrli, Stefan" userId="3f36891e-f853-43e7-bcbc-2879a2513833" providerId="ADAL" clId="{09BEBDDE-AF5B-9146-8B18-471724E5E3DD}" dt="2023-11-21T06:59:02.188" v="3896" actId="14100"/>
          <ac:spMkLst>
            <pc:docMk/>
            <pc:sldMk cId="2229416787" sldId="2147138095"/>
            <ac:spMk id="2" creationId="{FB74AED1-4003-E9C6-8D3B-2D77752399C3}"/>
          </ac:spMkLst>
        </pc:spChg>
        <pc:spChg chg="mod ord">
          <ac:chgData name="Oehrli, Stefan" userId="3f36891e-f853-43e7-bcbc-2879a2513833" providerId="ADAL" clId="{09BEBDDE-AF5B-9146-8B18-471724E5E3DD}" dt="2023-11-21T06:57:50.695" v="3890" actId="700"/>
          <ac:spMkLst>
            <pc:docMk/>
            <pc:sldMk cId="2229416787" sldId="2147138095"/>
            <ac:spMk id="3" creationId="{CEAFCAE0-F842-34F2-EB92-1D60C03884E7}"/>
          </ac:spMkLst>
        </pc:spChg>
        <pc:spChg chg="mod ord">
          <ac:chgData name="Oehrli, Stefan" userId="3f36891e-f853-43e7-bcbc-2879a2513833" providerId="ADAL" clId="{09BEBDDE-AF5B-9146-8B18-471724E5E3DD}" dt="2023-11-21T10:33:23.826" v="7098" actId="14100"/>
          <ac:spMkLst>
            <pc:docMk/>
            <pc:sldMk cId="2229416787" sldId="2147138095"/>
            <ac:spMk id="4" creationId="{946CA6F4-9448-6AD4-6D2E-3FBD4BF7C6FB}"/>
          </ac:spMkLst>
        </pc:spChg>
        <pc:spChg chg="mod ord">
          <ac:chgData name="Oehrli, Stefan" userId="3f36891e-f853-43e7-bcbc-2879a2513833" providerId="ADAL" clId="{09BEBDDE-AF5B-9146-8B18-471724E5E3DD}" dt="2023-11-21T06:57:50.695" v="3890" actId="700"/>
          <ac:spMkLst>
            <pc:docMk/>
            <pc:sldMk cId="2229416787" sldId="2147138095"/>
            <ac:spMk id="5" creationId="{9784D766-D1AA-1F79-C449-899A26544C05}"/>
          </ac:spMkLst>
        </pc:spChg>
      </pc:sldChg>
      <pc:sldChg chg="addSp modSp add mod ord modClrScheme modAnim chgLayout">
        <pc:chgData name="Oehrli, Stefan" userId="3f36891e-f853-43e7-bcbc-2879a2513833" providerId="ADAL" clId="{09BEBDDE-AF5B-9146-8B18-471724E5E3DD}" dt="2023-11-21T10:18:21.022" v="6869"/>
        <pc:sldMkLst>
          <pc:docMk/>
          <pc:sldMk cId="3058612435" sldId="2147138096"/>
        </pc:sldMkLst>
        <pc:spChg chg="add mod ord">
          <ac:chgData name="Oehrli, Stefan" userId="3f36891e-f853-43e7-bcbc-2879a2513833" providerId="ADAL" clId="{09BEBDDE-AF5B-9146-8B18-471724E5E3DD}" dt="2023-11-21T10:15:20.573" v="6795" actId="20577"/>
          <ac:spMkLst>
            <pc:docMk/>
            <pc:sldMk cId="3058612435" sldId="2147138096"/>
            <ac:spMk id="2" creationId="{08333D85-B01D-BAAB-A450-15576A159BC7}"/>
          </ac:spMkLst>
        </pc:spChg>
        <pc:spChg chg="mod ord">
          <ac:chgData name="Oehrli, Stefan" userId="3f36891e-f853-43e7-bcbc-2879a2513833" providerId="ADAL" clId="{09BEBDDE-AF5B-9146-8B18-471724E5E3DD}" dt="2023-11-21T10:14:46.649" v="6748" actId="700"/>
          <ac:spMkLst>
            <pc:docMk/>
            <pc:sldMk cId="3058612435" sldId="2147138096"/>
            <ac:spMk id="3" creationId="{CEAFCAE0-F842-34F2-EB92-1D60C03884E7}"/>
          </ac:spMkLst>
        </pc:spChg>
        <pc:spChg chg="mod ord">
          <ac:chgData name="Oehrli, Stefan" userId="3f36891e-f853-43e7-bcbc-2879a2513833" providerId="ADAL" clId="{09BEBDDE-AF5B-9146-8B18-471724E5E3DD}" dt="2023-11-21T10:17:59.460" v="6865" actId="14100"/>
          <ac:spMkLst>
            <pc:docMk/>
            <pc:sldMk cId="3058612435" sldId="2147138096"/>
            <ac:spMk id="4" creationId="{946CA6F4-9448-6AD4-6D2E-3FBD4BF7C6FB}"/>
          </ac:spMkLst>
        </pc:spChg>
        <pc:spChg chg="mod ord">
          <ac:chgData name="Oehrli, Stefan" userId="3f36891e-f853-43e7-bcbc-2879a2513833" providerId="ADAL" clId="{09BEBDDE-AF5B-9146-8B18-471724E5E3DD}" dt="2023-11-21T10:14:46.649" v="6748" actId="700"/>
          <ac:spMkLst>
            <pc:docMk/>
            <pc:sldMk cId="3058612435" sldId="2147138096"/>
            <ac:spMk id="5" creationId="{9784D766-D1AA-1F79-C449-899A26544C05}"/>
          </ac:spMkLst>
        </pc:spChg>
      </pc:sldChg>
      <pc:sldChg chg="addSp delSp modSp add mod ord modClrScheme modAnim chgLayout">
        <pc:chgData name="Oehrli, Stefan" userId="3f36891e-f853-43e7-bcbc-2879a2513833" providerId="ADAL" clId="{09BEBDDE-AF5B-9146-8B18-471724E5E3DD}" dt="2023-11-21T08:33:35.380" v="4718" actId="20577"/>
        <pc:sldMkLst>
          <pc:docMk/>
          <pc:sldMk cId="379875072" sldId="2147138097"/>
        </pc:sldMkLst>
        <pc:spChg chg="add mod ord">
          <ac:chgData name="Oehrli, Stefan" userId="3f36891e-f853-43e7-bcbc-2879a2513833" providerId="ADAL" clId="{09BEBDDE-AF5B-9146-8B18-471724E5E3DD}" dt="2023-11-21T07:52:23.575" v="4506" actId="5793"/>
          <ac:spMkLst>
            <pc:docMk/>
            <pc:sldMk cId="379875072" sldId="2147138097"/>
            <ac:spMk id="2" creationId="{D66543F3-1597-EDB1-C2E4-7B045DFC583D}"/>
          </ac:spMkLst>
        </pc:spChg>
        <pc:spChg chg="mod ord">
          <ac:chgData name="Oehrli, Stefan" userId="3f36891e-f853-43e7-bcbc-2879a2513833" providerId="ADAL" clId="{09BEBDDE-AF5B-9146-8B18-471724E5E3DD}" dt="2023-11-21T07:50:23.179" v="4435" actId="700"/>
          <ac:spMkLst>
            <pc:docMk/>
            <pc:sldMk cId="379875072" sldId="2147138097"/>
            <ac:spMk id="3" creationId="{CEAFCAE0-F842-34F2-EB92-1D60C03884E7}"/>
          </ac:spMkLst>
        </pc:spChg>
        <pc:spChg chg="mod ord">
          <ac:chgData name="Oehrli, Stefan" userId="3f36891e-f853-43e7-bcbc-2879a2513833" providerId="ADAL" clId="{09BEBDDE-AF5B-9146-8B18-471724E5E3DD}" dt="2023-11-21T07:53:01.932" v="4560" actId="14100"/>
          <ac:spMkLst>
            <pc:docMk/>
            <pc:sldMk cId="379875072" sldId="2147138097"/>
            <ac:spMk id="4" creationId="{946CA6F4-9448-6AD4-6D2E-3FBD4BF7C6FB}"/>
          </ac:spMkLst>
        </pc:spChg>
        <pc:spChg chg="del mod ord">
          <ac:chgData name="Oehrli, Stefan" userId="3f36891e-f853-43e7-bcbc-2879a2513833" providerId="ADAL" clId="{09BEBDDE-AF5B-9146-8B18-471724E5E3DD}" dt="2023-11-21T07:50:23.179" v="4435" actId="700"/>
          <ac:spMkLst>
            <pc:docMk/>
            <pc:sldMk cId="379875072" sldId="2147138097"/>
            <ac:spMk id="5" creationId="{9784D766-D1AA-1F79-C449-899A26544C05}"/>
          </ac:spMkLst>
        </pc:spChg>
        <pc:spChg chg="add mod ord">
          <ac:chgData name="Oehrli, Stefan" userId="3f36891e-f853-43e7-bcbc-2879a2513833" providerId="ADAL" clId="{09BEBDDE-AF5B-9146-8B18-471724E5E3DD}" dt="2023-11-21T07:54:24.809" v="4572" actId="113"/>
          <ac:spMkLst>
            <pc:docMk/>
            <pc:sldMk cId="379875072" sldId="2147138097"/>
            <ac:spMk id="6" creationId="{DA7E0BEC-6699-E0C2-0132-2E94D6F271B0}"/>
          </ac:spMkLst>
        </pc:spChg>
        <pc:spChg chg="add mod">
          <ac:chgData name="Oehrli, Stefan" userId="3f36891e-f853-43e7-bcbc-2879a2513833" providerId="ADAL" clId="{09BEBDDE-AF5B-9146-8B18-471724E5E3DD}" dt="2023-11-21T08:33:35.380" v="4718" actId="20577"/>
          <ac:spMkLst>
            <pc:docMk/>
            <pc:sldMk cId="379875072" sldId="2147138097"/>
            <ac:spMk id="7" creationId="{009A78AF-0E02-423D-A0B5-10A84699916F}"/>
          </ac:spMkLst>
        </pc:spChg>
      </pc:sldChg>
      <pc:sldChg chg="addSp modSp add mod ord modAnim modNotesTx">
        <pc:chgData name="Oehrli, Stefan" userId="3f36891e-f853-43e7-bcbc-2879a2513833" providerId="ADAL" clId="{09BEBDDE-AF5B-9146-8B18-471724E5E3DD}" dt="2023-11-21T08:57:27.436" v="5340" actId="14100"/>
        <pc:sldMkLst>
          <pc:docMk/>
          <pc:sldMk cId="3474791128" sldId="2147138098"/>
        </pc:sldMkLst>
        <pc:spChg chg="mod">
          <ac:chgData name="Oehrli, Stefan" userId="3f36891e-f853-43e7-bcbc-2879a2513833" providerId="ADAL" clId="{09BEBDDE-AF5B-9146-8B18-471724E5E3DD}" dt="2023-11-21T08:42:36.582" v="4962" actId="20577"/>
          <ac:spMkLst>
            <pc:docMk/>
            <pc:sldMk cId="3474791128" sldId="2147138098"/>
            <ac:spMk id="3" creationId="{CEAFCAE0-F842-34F2-EB92-1D60C03884E7}"/>
          </ac:spMkLst>
        </pc:spChg>
        <pc:spChg chg="mod">
          <ac:chgData name="Oehrli, Stefan" userId="3f36891e-f853-43e7-bcbc-2879a2513833" providerId="ADAL" clId="{09BEBDDE-AF5B-9146-8B18-471724E5E3DD}" dt="2023-11-21T08:56:31.560" v="5326" actId="5793"/>
          <ac:spMkLst>
            <pc:docMk/>
            <pc:sldMk cId="3474791128" sldId="2147138098"/>
            <ac:spMk id="4" creationId="{946CA6F4-9448-6AD4-6D2E-3FBD4BF7C6FB}"/>
          </ac:spMkLst>
        </pc:spChg>
        <pc:spChg chg="mod">
          <ac:chgData name="Oehrli, Stefan" userId="3f36891e-f853-43e7-bcbc-2879a2513833" providerId="ADAL" clId="{09BEBDDE-AF5B-9146-8B18-471724E5E3DD}" dt="2023-11-21T08:43:59.571" v="4994"/>
          <ac:spMkLst>
            <pc:docMk/>
            <pc:sldMk cId="3474791128" sldId="2147138098"/>
            <ac:spMk id="5" creationId="{9784D766-D1AA-1F79-C449-899A26544C05}"/>
          </ac:spMkLst>
        </pc:spChg>
        <pc:picChg chg="add mod">
          <ac:chgData name="Oehrli, Stefan" userId="3f36891e-f853-43e7-bcbc-2879a2513833" providerId="ADAL" clId="{09BEBDDE-AF5B-9146-8B18-471724E5E3DD}" dt="2023-11-21T08:57:27.436" v="5340" actId="14100"/>
          <ac:picMkLst>
            <pc:docMk/>
            <pc:sldMk cId="3474791128" sldId="2147138098"/>
            <ac:picMk id="2" creationId="{C9255526-B010-A4D9-BA1F-1F6E2E401430}"/>
          </ac:picMkLst>
        </pc:picChg>
      </pc:sldChg>
      <pc:sldChg chg="modSp new del mod">
        <pc:chgData name="Oehrli, Stefan" userId="3f36891e-f853-43e7-bcbc-2879a2513833" providerId="ADAL" clId="{09BEBDDE-AF5B-9146-8B18-471724E5E3DD}" dt="2023-11-21T10:21:13.747" v="6906" actId="2696"/>
        <pc:sldMkLst>
          <pc:docMk/>
          <pc:sldMk cId="3985428786" sldId="2147138099"/>
        </pc:sldMkLst>
        <pc:spChg chg="mod">
          <ac:chgData name="Oehrli, Stefan" userId="3f36891e-f853-43e7-bcbc-2879a2513833" providerId="ADAL" clId="{09BEBDDE-AF5B-9146-8B18-471724E5E3DD}" dt="2023-11-21T10:21:12.405" v="6905" actId="21"/>
          <ac:spMkLst>
            <pc:docMk/>
            <pc:sldMk cId="3985428786" sldId="2147138099"/>
            <ac:spMk id="3" creationId="{BE93259D-2817-6205-1BBB-8832D4F9943A}"/>
          </ac:spMkLst>
        </pc:spChg>
      </pc:sldChg>
      <pc:sldChg chg="addSp delSp modSp new mod modAnim chgLayout">
        <pc:chgData name="Oehrli, Stefan" userId="3f36891e-f853-43e7-bcbc-2879a2513833" providerId="ADAL" clId="{09BEBDDE-AF5B-9146-8B18-471724E5E3DD}" dt="2023-11-20T21:29:34.645" v="267"/>
        <pc:sldMkLst>
          <pc:docMk/>
          <pc:sldMk cId="3843352936" sldId="2147138100"/>
        </pc:sldMkLst>
        <pc:spChg chg="del mod ord">
          <ac:chgData name="Oehrli, Stefan" userId="3f36891e-f853-43e7-bcbc-2879a2513833" providerId="ADAL" clId="{09BEBDDE-AF5B-9146-8B18-471724E5E3DD}" dt="2023-11-20T21:15:12.599" v="192" actId="700"/>
          <ac:spMkLst>
            <pc:docMk/>
            <pc:sldMk cId="3843352936" sldId="2147138100"/>
            <ac:spMk id="2" creationId="{397D16A4-1BF4-0CF3-F636-326291B20C5A}"/>
          </ac:spMkLst>
        </pc:spChg>
        <pc:spChg chg="del mod ord">
          <ac:chgData name="Oehrli, Stefan" userId="3f36891e-f853-43e7-bcbc-2879a2513833" providerId="ADAL" clId="{09BEBDDE-AF5B-9146-8B18-471724E5E3DD}" dt="2023-11-20T21:15:12.599" v="192" actId="700"/>
          <ac:spMkLst>
            <pc:docMk/>
            <pc:sldMk cId="3843352936" sldId="2147138100"/>
            <ac:spMk id="3" creationId="{EF12B41E-E3B3-6E3E-DD35-9F05BEE497F8}"/>
          </ac:spMkLst>
        </pc:spChg>
        <pc:spChg chg="del mod ord">
          <ac:chgData name="Oehrli, Stefan" userId="3f36891e-f853-43e7-bcbc-2879a2513833" providerId="ADAL" clId="{09BEBDDE-AF5B-9146-8B18-471724E5E3DD}" dt="2023-11-20T21:15:12.599" v="192" actId="700"/>
          <ac:spMkLst>
            <pc:docMk/>
            <pc:sldMk cId="3843352936" sldId="2147138100"/>
            <ac:spMk id="4" creationId="{053F0230-0127-6B77-0399-01FBF958BD7E}"/>
          </ac:spMkLst>
        </pc:spChg>
        <pc:spChg chg="mod ord">
          <ac:chgData name="Oehrli, Stefan" userId="3f36891e-f853-43e7-bcbc-2879a2513833" providerId="ADAL" clId="{09BEBDDE-AF5B-9146-8B18-471724E5E3DD}" dt="2023-11-20T21:15:12.599" v="192" actId="700"/>
          <ac:spMkLst>
            <pc:docMk/>
            <pc:sldMk cId="3843352936" sldId="2147138100"/>
            <ac:spMk id="5" creationId="{A9039FAF-E31B-478F-BB0D-D09170DECFD8}"/>
          </ac:spMkLst>
        </pc:spChg>
        <pc:spChg chg="mod ord">
          <ac:chgData name="Oehrli, Stefan" userId="3f36891e-f853-43e7-bcbc-2879a2513833" providerId="ADAL" clId="{09BEBDDE-AF5B-9146-8B18-471724E5E3DD}" dt="2023-11-20T21:15:12.599" v="192" actId="700"/>
          <ac:spMkLst>
            <pc:docMk/>
            <pc:sldMk cId="3843352936" sldId="2147138100"/>
            <ac:spMk id="6" creationId="{E379787E-358B-DA30-D858-5D0E0223AA30}"/>
          </ac:spMkLst>
        </pc:spChg>
        <pc:spChg chg="add mod ord">
          <ac:chgData name="Oehrli, Stefan" userId="3f36891e-f853-43e7-bcbc-2879a2513833" providerId="ADAL" clId="{09BEBDDE-AF5B-9146-8B18-471724E5E3DD}" dt="2023-11-20T21:24:57.916" v="250" actId="20577"/>
          <ac:spMkLst>
            <pc:docMk/>
            <pc:sldMk cId="3843352936" sldId="2147138100"/>
            <ac:spMk id="7" creationId="{CAFE7976-17D6-692E-D734-F2D286653FAC}"/>
          </ac:spMkLst>
        </pc:spChg>
        <pc:spChg chg="add del mod ord">
          <ac:chgData name="Oehrli, Stefan" userId="3f36891e-f853-43e7-bcbc-2879a2513833" providerId="ADAL" clId="{09BEBDDE-AF5B-9146-8B18-471724E5E3DD}" dt="2023-11-20T21:23:41.429" v="193"/>
          <ac:spMkLst>
            <pc:docMk/>
            <pc:sldMk cId="3843352936" sldId="2147138100"/>
            <ac:spMk id="8" creationId="{C0B98C9F-4EA5-B8A9-70CD-7C9CA01E697B}"/>
          </ac:spMkLst>
        </pc:spChg>
        <pc:spChg chg="add mod ord">
          <ac:chgData name="Oehrli, Stefan" userId="3f36891e-f853-43e7-bcbc-2879a2513833" providerId="ADAL" clId="{09BEBDDE-AF5B-9146-8B18-471724E5E3DD}" dt="2023-11-20T21:29:34.645" v="267"/>
          <ac:spMkLst>
            <pc:docMk/>
            <pc:sldMk cId="3843352936" sldId="2147138100"/>
            <ac:spMk id="9" creationId="{6865BB4D-871D-6C55-5CA1-11DC3FDC1291}"/>
          </ac:spMkLst>
        </pc:spChg>
        <pc:picChg chg="add mod">
          <ac:chgData name="Oehrli, Stefan" userId="3f36891e-f853-43e7-bcbc-2879a2513833" providerId="ADAL" clId="{09BEBDDE-AF5B-9146-8B18-471724E5E3DD}" dt="2023-11-20T21:23:47.522" v="194" actId="14100"/>
          <ac:picMkLst>
            <pc:docMk/>
            <pc:sldMk cId="3843352936" sldId="2147138100"/>
            <ac:picMk id="10" creationId="{ED412094-1908-3F9A-F9B9-E2C15AC731C5}"/>
          </ac:picMkLst>
        </pc:picChg>
        <pc:picChg chg="add mod">
          <ac:chgData name="Oehrli, Stefan" userId="3f36891e-f853-43e7-bcbc-2879a2513833" providerId="ADAL" clId="{09BEBDDE-AF5B-9146-8B18-471724E5E3DD}" dt="2023-11-20T21:29:13.393" v="266" actId="1076"/>
          <ac:picMkLst>
            <pc:docMk/>
            <pc:sldMk cId="3843352936" sldId="2147138100"/>
            <ac:picMk id="11" creationId="{D877CA97-1685-A632-3CF6-9641F5B2E675}"/>
          </ac:picMkLst>
        </pc:picChg>
      </pc:sldChg>
      <pc:sldChg chg="addSp delSp modSp new mod modClrScheme modAnim chgLayout">
        <pc:chgData name="Oehrli, Stefan" userId="3f36891e-f853-43e7-bcbc-2879a2513833" providerId="ADAL" clId="{09BEBDDE-AF5B-9146-8B18-471724E5E3DD}" dt="2023-11-20T22:18:14.545" v="558" actId="1076"/>
        <pc:sldMkLst>
          <pc:docMk/>
          <pc:sldMk cId="288964143" sldId="2147138101"/>
        </pc:sldMkLst>
        <pc:spChg chg="del mod ord">
          <ac:chgData name="Oehrli, Stefan" userId="3f36891e-f853-43e7-bcbc-2879a2513833" providerId="ADAL" clId="{09BEBDDE-AF5B-9146-8B18-471724E5E3DD}" dt="2023-11-20T21:36:33.792" v="269" actId="700"/>
          <ac:spMkLst>
            <pc:docMk/>
            <pc:sldMk cId="288964143" sldId="2147138101"/>
            <ac:spMk id="2" creationId="{9DC40D08-D85E-B63B-B435-B69A552BC031}"/>
          </ac:spMkLst>
        </pc:spChg>
        <pc:spChg chg="del mod ord">
          <ac:chgData name="Oehrli, Stefan" userId="3f36891e-f853-43e7-bcbc-2879a2513833" providerId="ADAL" clId="{09BEBDDE-AF5B-9146-8B18-471724E5E3DD}" dt="2023-11-20T21:36:33.792" v="269" actId="700"/>
          <ac:spMkLst>
            <pc:docMk/>
            <pc:sldMk cId="288964143" sldId="2147138101"/>
            <ac:spMk id="3" creationId="{6B7D7EB9-D880-4170-A741-035DEC78D996}"/>
          </ac:spMkLst>
        </pc:spChg>
        <pc:spChg chg="del mod ord">
          <ac:chgData name="Oehrli, Stefan" userId="3f36891e-f853-43e7-bcbc-2879a2513833" providerId="ADAL" clId="{09BEBDDE-AF5B-9146-8B18-471724E5E3DD}" dt="2023-11-20T21:36:33.792" v="269" actId="700"/>
          <ac:spMkLst>
            <pc:docMk/>
            <pc:sldMk cId="288964143" sldId="2147138101"/>
            <ac:spMk id="4" creationId="{891B061F-EA83-5D67-CAB3-ED4CAA5C7E61}"/>
          </ac:spMkLst>
        </pc:spChg>
        <pc:spChg chg="mod ord">
          <ac:chgData name="Oehrli, Stefan" userId="3f36891e-f853-43e7-bcbc-2879a2513833" providerId="ADAL" clId="{09BEBDDE-AF5B-9146-8B18-471724E5E3DD}" dt="2023-11-20T21:36:33.792" v="269" actId="700"/>
          <ac:spMkLst>
            <pc:docMk/>
            <pc:sldMk cId="288964143" sldId="2147138101"/>
            <ac:spMk id="5" creationId="{FBED16AA-2BD8-4FE4-9CF4-A325892E16C4}"/>
          </ac:spMkLst>
        </pc:spChg>
        <pc:spChg chg="mod ord">
          <ac:chgData name="Oehrli, Stefan" userId="3f36891e-f853-43e7-bcbc-2879a2513833" providerId="ADAL" clId="{09BEBDDE-AF5B-9146-8B18-471724E5E3DD}" dt="2023-11-20T21:36:33.792" v="269" actId="700"/>
          <ac:spMkLst>
            <pc:docMk/>
            <pc:sldMk cId="288964143" sldId="2147138101"/>
            <ac:spMk id="6" creationId="{25230E4C-E435-B20C-44B4-3C65D4FF6B0D}"/>
          </ac:spMkLst>
        </pc:spChg>
        <pc:spChg chg="add mod ord">
          <ac:chgData name="Oehrli, Stefan" userId="3f36891e-f853-43e7-bcbc-2879a2513833" providerId="ADAL" clId="{09BEBDDE-AF5B-9146-8B18-471724E5E3DD}" dt="2023-11-20T21:56:21.776" v="324" actId="20577"/>
          <ac:spMkLst>
            <pc:docMk/>
            <pc:sldMk cId="288964143" sldId="2147138101"/>
            <ac:spMk id="7" creationId="{28248BDE-A26B-54FA-B253-9CF5A732A84D}"/>
          </ac:spMkLst>
        </pc:spChg>
        <pc:spChg chg="add mod ord">
          <ac:chgData name="Oehrli, Stefan" userId="3f36891e-f853-43e7-bcbc-2879a2513833" providerId="ADAL" clId="{09BEBDDE-AF5B-9146-8B18-471724E5E3DD}" dt="2023-11-20T22:03:27.120" v="474" actId="1076"/>
          <ac:spMkLst>
            <pc:docMk/>
            <pc:sldMk cId="288964143" sldId="2147138101"/>
            <ac:spMk id="8" creationId="{5EE79F3A-A0A9-701D-5D8B-7F8B130B5732}"/>
          </ac:spMkLst>
        </pc:spChg>
        <pc:spChg chg="add mod ord">
          <ac:chgData name="Oehrli, Stefan" userId="3f36891e-f853-43e7-bcbc-2879a2513833" providerId="ADAL" clId="{09BEBDDE-AF5B-9146-8B18-471724E5E3DD}" dt="2023-11-20T21:52:07.026" v="280" actId="20577"/>
          <ac:spMkLst>
            <pc:docMk/>
            <pc:sldMk cId="288964143" sldId="2147138101"/>
            <ac:spMk id="9" creationId="{8E05A5F2-330F-6A6B-804D-BBD24C560B2E}"/>
          </ac:spMkLst>
        </pc:spChg>
        <pc:spChg chg="add del mod ord">
          <ac:chgData name="Oehrli, Stefan" userId="3f36891e-f853-43e7-bcbc-2879a2513833" providerId="ADAL" clId="{09BEBDDE-AF5B-9146-8B18-471724E5E3DD}" dt="2023-11-20T21:36:50.480" v="272"/>
          <ac:spMkLst>
            <pc:docMk/>
            <pc:sldMk cId="288964143" sldId="2147138101"/>
            <ac:spMk id="10" creationId="{17AAD477-8E4D-36F4-5779-95BB52FD66AA}"/>
          </ac:spMkLst>
        </pc:spChg>
        <pc:picChg chg="add mod">
          <ac:chgData name="Oehrli, Stefan" userId="3f36891e-f853-43e7-bcbc-2879a2513833" providerId="ADAL" clId="{09BEBDDE-AF5B-9146-8B18-471724E5E3DD}" dt="2023-11-20T22:18:14.545" v="558" actId="1076"/>
          <ac:picMkLst>
            <pc:docMk/>
            <pc:sldMk cId="288964143" sldId="2147138101"/>
            <ac:picMk id="1026" creationId="{09E4F1EC-4904-591E-3466-0DD9F42C0E18}"/>
          </ac:picMkLst>
        </pc:picChg>
      </pc:sldChg>
      <pc:sldChg chg="addSp delSp modSp new mod ord modClrScheme chgLayout">
        <pc:chgData name="Oehrli, Stefan" userId="3f36891e-f853-43e7-bcbc-2879a2513833" providerId="ADAL" clId="{09BEBDDE-AF5B-9146-8B18-471724E5E3DD}" dt="2023-11-21T08:41:22.009" v="4920" actId="790"/>
        <pc:sldMkLst>
          <pc:docMk/>
          <pc:sldMk cId="3530393607" sldId="2147138102"/>
        </pc:sldMkLst>
        <pc:spChg chg="del mod ord">
          <ac:chgData name="Oehrli, Stefan" userId="3f36891e-f853-43e7-bcbc-2879a2513833" providerId="ADAL" clId="{09BEBDDE-AF5B-9146-8B18-471724E5E3DD}" dt="2023-11-20T22:01:45.566" v="379" actId="700"/>
          <ac:spMkLst>
            <pc:docMk/>
            <pc:sldMk cId="3530393607" sldId="2147138102"/>
            <ac:spMk id="2" creationId="{B725A59C-5EE5-EED2-C30F-C86F8DB4DEFA}"/>
          </ac:spMkLst>
        </pc:spChg>
        <pc:spChg chg="del mod ord">
          <ac:chgData name="Oehrli, Stefan" userId="3f36891e-f853-43e7-bcbc-2879a2513833" providerId="ADAL" clId="{09BEBDDE-AF5B-9146-8B18-471724E5E3DD}" dt="2023-11-20T22:01:45.566" v="379" actId="700"/>
          <ac:spMkLst>
            <pc:docMk/>
            <pc:sldMk cId="3530393607" sldId="2147138102"/>
            <ac:spMk id="3" creationId="{221C840E-3ED2-EE86-DB00-CF6B1A3D9F55}"/>
          </ac:spMkLst>
        </pc:spChg>
        <pc:spChg chg="del mod ord">
          <ac:chgData name="Oehrli, Stefan" userId="3f36891e-f853-43e7-bcbc-2879a2513833" providerId="ADAL" clId="{09BEBDDE-AF5B-9146-8B18-471724E5E3DD}" dt="2023-11-20T22:01:45.566" v="379" actId="700"/>
          <ac:spMkLst>
            <pc:docMk/>
            <pc:sldMk cId="3530393607" sldId="2147138102"/>
            <ac:spMk id="4" creationId="{81D0726C-02D5-49D0-F1A1-A397D0CE4451}"/>
          </ac:spMkLst>
        </pc:spChg>
        <pc:spChg chg="del">
          <ac:chgData name="Oehrli, Stefan" userId="3f36891e-f853-43e7-bcbc-2879a2513833" providerId="ADAL" clId="{09BEBDDE-AF5B-9146-8B18-471724E5E3DD}" dt="2023-11-20T22:01:45.566" v="379" actId="700"/>
          <ac:spMkLst>
            <pc:docMk/>
            <pc:sldMk cId="3530393607" sldId="2147138102"/>
            <ac:spMk id="5" creationId="{65D4C040-3AA8-2192-5BF9-00F7E61B9609}"/>
          </ac:spMkLst>
        </pc:spChg>
        <pc:spChg chg="del">
          <ac:chgData name="Oehrli, Stefan" userId="3f36891e-f853-43e7-bcbc-2879a2513833" providerId="ADAL" clId="{09BEBDDE-AF5B-9146-8B18-471724E5E3DD}" dt="2023-11-20T22:01:45.566" v="379" actId="700"/>
          <ac:spMkLst>
            <pc:docMk/>
            <pc:sldMk cId="3530393607" sldId="2147138102"/>
            <ac:spMk id="6" creationId="{3F464746-DC42-175B-A796-BB8D9AA17F98}"/>
          </ac:spMkLst>
        </pc:spChg>
        <pc:spChg chg="del">
          <ac:chgData name="Oehrli, Stefan" userId="3f36891e-f853-43e7-bcbc-2879a2513833" providerId="ADAL" clId="{09BEBDDE-AF5B-9146-8B18-471724E5E3DD}" dt="2023-11-20T22:01:45.566" v="379" actId="700"/>
          <ac:spMkLst>
            <pc:docMk/>
            <pc:sldMk cId="3530393607" sldId="2147138102"/>
            <ac:spMk id="7" creationId="{2D5893CE-CD9F-8C63-94C7-C8D0318C52D2}"/>
          </ac:spMkLst>
        </pc:spChg>
        <pc:spChg chg="del">
          <ac:chgData name="Oehrli, Stefan" userId="3f36891e-f853-43e7-bcbc-2879a2513833" providerId="ADAL" clId="{09BEBDDE-AF5B-9146-8B18-471724E5E3DD}" dt="2023-11-20T22:01:45.566" v="379" actId="700"/>
          <ac:spMkLst>
            <pc:docMk/>
            <pc:sldMk cId="3530393607" sldId="2147138102"/>
            <ac:spMk id="8" creationId="{6DE532B2-A280-2A0A-B792-62FAD594DC0D}"/>
          </ac:spMkLst>
        </pc:spChg>
        <pc:spChg chg="del">
          <ac:chgData name="Oehrli, Stefan" userId="3f36891e-f853-43e7-bcbc-2879a2513833" providerId="ADAL" clId="{09BEBDDE-AF5B-9146-8B18-471724E5E3DD}" dt="2023-11-20T22:01:45.566" v="379" actId="700"/>
          <ac:spMkLst>
            <pc:docMk/>
            <pc:sldMk cId="3530393607" sldId="2147138102"/>
            <ac:spMk id="9" creationId="{C090F2D2-2A69-D450-D37E-96483989A66F}"/>
          </ac:spMkLst>
        </pc:spChg>
        <pc:spChg chg="del">
          <ac:chgData name="Oehrli, Stefan" userId="3f36891e-f853-43e7-bcbc-2879a2513833" providerId="ADAL" clId="{09BEBDDE-AF5B-9146-8B18-471724E5E3DD}" dt="2023-11-20T22:01:45.566" v="379" actId="700"/>
          <ac:spMkLst>
            <pc:docMk/>
            <pc:sldMk cId="3530393607" sldId="2147138102"/>
            <ac:spMk id="10" creationId="{81A66C25-67D2-6CEE-C540-A29D79E0BE18}"/>
          </ac:spMkLst>
        </pc:spChg>
        <pc:spChg chg="del">
          <ac:chgData name="Oehrli, Stefan" userId="3f36891e-f853-43e7-bcbc-2879a2513833" providerId="ADAL" clId="{09BEBDDE-AF5B-9146-8B18-471724E5E3DD}" dt="2023-11-20T22:01:45.566" v="379" actId="700"/>
          <ac:spMkLst>
            <pc:docMk/>
            <pc:sldMk cId="3530393607" sldId="2147138102"/>
            <ac:spMk id="11" creationId="{702A5669-03B6-0CA8-D041-5C59DB41C154}"/>
          </ac:spMkLst>
        </pc:spChg>
        <pc:spChg chg="del">
          <ac:chgData name="Oehrli, Stefan" userId="3f36891e-f853-43e7-bcbc-2879a2513833" providerId="ADAL" clId="{09BEBDDE-AF5B-9146-8B18-471724E5E3DD}" dt="2023-11-20T22:01:45.566" v="379" actId="700"/>
          <ac:spMkLst>
            <pc:docMk/>
            <pc:sldMk cId="3530393607" sldId="2147138102"/>
            <ac:spMk id="12" creationId="{84CACA44-7A82-F25D-2544-144007395B95}"/>
          </ac:spMkLst>
        </pc:spChg>
        <pc:spChg chg="del">
          <ac:chgData name="Oehrli, Stefan" userId="3f36891e-f853-43e7-bcbc-2879a2513833" providerId="ADAL" clId="{09BEBDDE-AF5B-9146-8B18-471724E5E3DD}" dt="2023-11-20T22:01:45.566" v="379" actId="700"/>
          <ac:spMkLst>
            <pc:docMk/>
            <pc:sldMk cId="3530393607" sldId="2147138102"/>
            <ac:spMk id="13" creationId="{FCD7DCFA-7D39-A8CE-A46E-14E2D4B699FC}"/>
          </ac:spMkLst>
        </pc:spChg>
        <pc:spChg chg="del">
          <ac:chgData name="Oehrli, Stefan" userId="3f36891e-f853-43e7-bcbc-2879a2513833" providerId="ADAL" clId="{09BEBDDE-AF5B-9146-8B18-471724E5E3DD}" dt="2023-11-20T22:01:45.566" v="379" actId="700"/>
          <ac:spMkLst>
            <pc:docMk/>
            <pc:sldMk cId="3530393607" sldId="2147138102"/>
            <ac:spMk id="14" creationId="{A4D96B0A-0BBA-9C42-4D49-9586FC5A5D74}"/>
          </ac:spMkLst>
        </pc:spChg>
        <pc:spChg chg="del">
          <ac:chgData name="Oehrli, Stefan" userId="3f36891e-f853-43e7-bcbc-2879a2513833" providerId="ADAL" clId="{09BEBDDE-AF5B-9146-8B18-471724E5E3DD}" dt="2023-11-20T22:01:45.566" v="379" actId="700"/>
          <ac:spMkLst>
            <pc:docMk/>
            <pc:sldMk cId="3530393607" sldId="2147138102"/>
            <ac:spMk id="15" creationId="{0E2B5E38-E1CA-C183-C6CE-C8F49FEA004C}"/>
          </ac:spMkLst>
        </pc:spChg>
        <pc:spChg chg="del">
          <ac:chgData name="Oehrli, Stefan" userId="3f36891e-f853-43e7-bcbc-2879a2513833" providerId="ADAL" clId="{09BEBDDE-AF5B-9146-8B18-471724E5E3DD}" dt="2023-11-20T22:01:45.566" v="379" actId="700"/>
          <ac:spMkLst>
            <pc:docMk/>
            <pc:sldMk cId="3530393607" sldId="2147138102"/>
            <ac:spMk id="16" creationId="{E90447D0-CF44-189E-2E83-9ED26381EF2F}"/>
          </ac:spMkLst>
        </pc:spChg>
        <pc:spChg chg="del">
          <ac:chgData name="Oehrli, Stefan" userId="3f36891e-f853-43e7-bcbc-2879a2513833" providerId="ADAL" clId="{09BEBDDE-AF5B-9146-8B18-471724E5E3DD}" dt="2023-11-20T22:01:45.566" v="379" actId="700"/>
          <ac:spMkLst>
            <pc:docMk/>
            <pc:sldMk cId="3530393607" sldId="2147138102"/>
            <ac:spMk id="17" creationId="{58D8813E-8E72-D79C-3ADB-E27A9FC463FA}"/>
          </ac:spMkLst>
        </pc:spChg>
        <pc:spChg chg="del">
          <ac:chgData name="Oehrli, Stefan" userId="3f36891e-f853-43e7-bcbc-2879a2513833" providerId="ADAL" clId="{09BEBDDE-AF5B-9146-8B18-471724E5E3DD}" dt="2023-11-20T22:01:45.566" v="379" actId="700"/>
          <ac:spMkLst>
            <pc:docMk/>
            <pc:sldMk cId="3530393607" sldId="2147138102"/>
            <ac:spMk id="18" creationId="{04947D4F-D9F8-2533-7210-C1834D37D2D8}"/>
          </ac:spMkLst>
        </pc:spChg>
        <pc:spChg chg="del">
          <ac:chgData name="Oehrli, Stefan" userId="3f36891e-f853-43e7-bcbc-2879a2513833" providerId="ADAL" clId="{09BEBDDE-AF5B-9146-8B18-471724E5E3DD}" dt="2023-11-20T22:01:45.566" v="379" actId="700"/>
          <ac:spMkLst>
            <pc:docMk/>
            <pc:sldMk cId="3530393607" sldId="2147138102"/>
            <ac:spMk id="19" creationId="{F5A74507-E9CC-6154-653C-31DB44D6DDA2}"/>
          </ac:spMkLst>
        </pc:spChg>
        <pc:spChg chg="del">
          <ac:chgData name="Oehrli, Stefan" userId="3f36891e-f853-43e7-bcbc-2879a2513833" providerId="ADAL" clId="{09BEBDDE-AF5B-9146-8B18-471724E5E3DD}" dt="2023-11-20T22:01:45.566" v="379" actId="700"/>
          <ac:spMkLst>
            <pc:docMk/>
            <pc:sldMk cId="3530393607" sldId="2147138102"/>
            <ac:spMk id="20" creationId="{F433989C-1CDA-B854-EC03-8568CCCF80C5}"/>
          </ac:spMkLst>
        </pc:spChg>
        <pc:spChg chg="del">
          <ac:chgData name="Oehrli, Stefan" userId="3f36891e-f853-43e7-bcbc-2879a2513833" providerId="ADAL" clId="{09BEBDDE-AF5B-9146-8B18-471724E5E3DD}" dt="2023-11-20T22:01:45.566" v="379" actId="700"/>
          <ac:spMkLst>
            <pc:docMk/>
            <pc:sldMk cId="3530393607" sldId="2147138102"/>
            <ac:spMk id="21" creationId="{D217B024-8D71-1D08-8F4D-55E7EB4AE788}"/>
          </ac:spMkLst>
        </pc:spChg>
        <pc:spChg chg="del">
          <ac:chgData name="Oehrli, Stefan" userId="3f36891e-f853-43e7-bcbc-2879a2513833" providerId="ADAL" clId="{09BEBDDE-AF5B-9146-8B18-471724E5E3DD}" dt="2023-11-20T22:01:45.566" v="379" actId="700"/>
          <ac:spMkLst>
            <pc:docMk/>
            <pc:sldMk cId="3530393607" sldId="2147138102"/>
            <ac:spMk id="22" creationId="{A27DB1EB-94BC-8E2F-8F80-E53AE59006A6}"/>
          </ac:spMkLst>
        </pc:spChg>
        <pc:spChg chg="del">
          <ac:chgData name="Oehrli, Stefan" userId="3f36891e-f853-43e7-bcbc-2879a2513833" providerId="ADAL" clId="{09BEBDDE-AF5B-9146-8B18-471724E5E3DD}" dt="2023-11-20T22:01:45.566" v="379" actId="700"/>
          <ac:spMkLst>
            <pc:docMk/>
            <pc:sldMk cId="3530393607" sldId="2147138102"/>
            <ac:spMk id="23" creationId="{7C2F61FA-9C8B-A482-C67F-481598C45CDF}"/>
          </ac:spMkLst>
        </pc:spChg>
        <pc:spChg chg="del">
          <ac:chgData name="Oehrli, Stefan" userId="3f36891e-f853-43e7-bcbc-2879a2513833" providerId="ADAL" clId="{09BEBDDE-AF5B-9146-8B18-471724E5E3DD}" dt="2023-11-20T22:01:45.566" v="379" actId="700"/>
          <ac:spMkLst>
            <pc:docMk/>
            <pc:sldMk cId="3530393607" sldId="2147138102"/>
            <ac:spMk id="24" creationId="{04885FDB-9107-1F76-BE7E-B385C42C981F}"/>
          </ac:spMkLst>
        </pc:spChg>
        <pc:spChg chg="del">
          <ac:chgData name="Oehrli, Stefan" userId="3f36891e-f853-43e7-bcbc-2879a2513833" providerId="ADAL" clId="{09BEBDDE-AF5B-9146-8B18-471724E5E3DD}" dt="2023-11-20T22:01:45.566" v="379" actId="700"/>
          <ac:spMkLst>
            <pc:docMk/>
            <pc:sldMk cId="3530393607" sldId="2147138102"/>
            <ac:spMk id="25" creationId="{0E32CAC0-2206-25E5-767F-E42FFC904402}"/>
          </ac:spMkLst>
        </pc:spChg>
        <pc:spChg chg="del">
          <ac:chgData name="Oehrli, Stefan" userId="3f36891e-f853-43e7-bcbc-2879a2513833" providerId="ADAL" clId="{09BEBDDE-AF5B-9146-8B18-471724E5E3DD}" dt="2023-11-20T22:01:45.566" v="379" actId="700"/>
          <ac:spMkLst>
            <pc:docMk/>
            <pc:sldMk cId="3530393607" sldId="2147138102"/>
            <ac:spMk id="26" creationId="{AF535127-0360-755E-DDA4-9438C81AF1C5}"/>
          </ac:spMkLst>
        </pc:spChg>
        <pc:spChg chg="del">
          <ac:chgData name="Oehrli, Stefan" userId="3f36891e-f853-43e7-bcbc-2879a2513833" providerId="ADAL" clId="{09BEBDDE-AF5B-9146-8B18-471724E5E3DD}" dt="2023-11-20T22:01:45.566" v="379" actId="700"/>
          <ac:spMkLst>
            <pc:docMk/>
            <pc:sldMk cId="3530393607" sldId="2147138102"/>
            <ac:spMk id="27" creationId="{219AC70D-D840-128F-EFED-6DDE0A82F3F0}"/>
          </ac:spMkLst>
        </pc:spChg>
        <pc:spChg chg="del">
          <ac:chgData name="Oehrli, Stefan" userId="3f36891e-f853-43e7-bcbc-2879a2513833" providerId="ADAL" clId="{09BEBDDE-AF5B-9146-8B18-471724E5E3DD}" dt="2023-11-20T22:01:45.566" v="379" actId="700"/>
          <ac:spMkLst>
            <pc:docMk/>
            <pc:sldMk cId="3530393607" sldId="2147138102"/>
            <ac:spMk id="28" creationId="{061100A9-903F-10B6-9922-8B21FF613CAA}"/>
          </ac:spMkLst>
        </pc:spChg>
        <pc:spChg chg="del">
          <ac:chgData name="Oehrli, Stefan" userId="3f36891e-f853-43e7-bcbc-2879a2513833" providerId="ADAL" clId="{09BEBDDE-AF5B-9146-8B18-471724E5E3DD}" dt="2023-11-20T22:01:45.566" v="379" actId="700"/>
          <ac:spMkLst>
            <pc:docMk/>
            <pc:sldMk cId="3530393607" sldId="2147138102"/>
            <ac:spMk id="29" creationId="{95065D16-CCD5-D1BF-2F08-6F2C14C046D7}"/>
          </ac:spMkLst>
        </pc:spChg>
        <pc:spChg chg="del">
          <ac:chgData name="Oehrli, Stefan" userId="3f36891e-f853-43e7-bcbc-2879a2513833" providerId="ADAL" clId="{09BEBDDE-AF5B-9146-8B18-471724E5E3DD}" dt="2023-11-20T22:01:45.566" v="379" actId="700"/>
          <ac:spMkLst>
            <pc:docMk/>
            <pc:sldMk cId="3530393607" sldId="2147138102"/>
            <ac:spMk id="30" creationId="{2B22EABC-C222-B6A8-92A6-9794D27E8251}"/>
          </ac:spMkLst>
        </pc:spChg>
        <pc:spChg chg="del">
          <ac:chgData name="Oehrli, Stefan" userId="3f36891e-f853-43e7-bcbc-2879a2513833" providerId="ADAL" clId="{09BEBDDE-AF5B-9146-8B18-471724E5E3DD}" dt="2023-11-20T22:01:45.566" v="379" actId="700"/>
          <ac:spMkLst>
            <pc:docMk/>
            <pc:sldMk cId="3530393607" sldId="2147138102"/>
            <ac:spMk id="31" creationId="{CA23ADD6-869E-71EF-70A1-FDCD5824445D}"/>
          </ac:spMkLst>
        </pc:spChg>
        <pc:spChg chg="del">
          <ac:chgData name="Oehrli, Stefan" userId="3f36891e-f853-43e7-bcbc-2879a2513833" providerId="ADAL" clId="{09BEBDDE-AF5B-9146-8B18-471724E5E3DD}" dt="2023-11-20T22:01:45.566" v="379" actId="700"/>
          <ac:spMkLst>
            <pc:docMk/>
            <pc:sldMk cId="3530393607" sldId="2147138102"/>
            <ac:spMk id="32" creationId="{A9FCC6BF-3954-A81D-A4E2-2B2B0653CF2B}"/>
          </ac:spMkLst>
        </pc:spChg>
        <pc:spChg chg="del">
          <ac:chgData name="Oehrli, Stefan" userId="3f36891e-f853-43e7-bcbc-2879a2513833" providerId="ADAL" clId="{09BEBDDE-AF5B-9146-8B18-471724E5E3DD}" dt="2023-11-20T22:01:45.566" v="379" actId="700"/>
          <ac:spMkLst>
            <pc:docMk/>
            <pc:sldMk cId="3530393607" sldId="2147138102"/>
            <ac:spMk id="33" creationId="{1ECA9F6B-D54C-0FFC-C4B3-14171FDD470A}"/>
          </ac:spMkLst>
        </pc:spChg>
        <pc:spChg chg="del">
          <ac:chgData name="Oehrli, Stefan" userId="3f36891e-f853-43e7-bcbc-2879a2513833" providerId="ADAL" clId="{09BEBDDE-AF5B-9146-8B18-471724E5E3DD}" dt="2023-11-20T22:01:45.566" v="379" actId="700"/>
          <ac:spMkLst>
            <pc:docMk/>
            <pc:sldMk cId="3530393607" sldId="2147138102"/>
            <ac:spMk id="34" creationId="{49437AE3-1F54-81D7-58F4-F92F56BBD261}"/>
          </ac:spMkLst>
        </pc:spChg>
        <pc:spChg chg="del">
          <ac:chgData name="Oehrli, Stefan" userId="3f36891e-f853-43e7-bcbc-2879a2513833" providerId="ADAL" clId="{09BEBDDE-AF5B-9146-8B18-471724E5E3DD}" dt="2023-11-20T22:01:45.566" v="379" actId="700"/>
          <ac:spMkLst>
            <pc:docMk/>
            <pc:sldMk cId="3530393607" sldId="2147138102"/>
            <ac:spMk id="35" creationId="{97B8ED26-8E19-A40E-408D-74F3B9B229E1}"/>
          </ac:spMkLst>
        </pc:spChg>
        <pc:spChg chg="mod ord">
          <ac:chgData name="Oehrli, Stefan" userId="3f36891e-f853-43e7-bcbc-2879a2513833" providerId="ADAL" clId="{09BEBDDE-AF5B-9146-8B18-471724E5E3DD}" dt="2023-11-21T08:34:35.164" v="4743" actId="700"/>
          <ac:spMkLst>
            <pc:docMk/>
            <pc:sldMk cId="3530393607" sldId="2147138102"/>
            <ac:spMk id="36" creationId="{B356ACC4-B1A4-2B3D-AE38-8C211E141379}"/>
          </ac:spMkLst>
        </pc:spChg>
        <pc:spChg chg="mod ord">
          <ac:chgData name="Oehrli, Stefan" userId="3f36891e-f853-43e7-bcbc-2879a2513833" providerId="ADAL" clId="{09BEBDDE-AF5B-9146-8B18-471724E5E3DD}" dt="2023-11-21T08:34:35.164" v="4743" actId="700"/>
          <ac:spMkLst>
            <pc:docMk/>
            <pc:sldMk cId="3530393607" sldId="2147138102"/>
            <ac:spMk id="37" creationId="{CF9ECD87-6D39-64D5-ABAF-1407F6605633}"/>
          </ac:spMkLst>
        </pc:spChg>
        <pc:spChg chg="add mod ord">
          <ac:chgData name="Oehrli, Stefan" userId="3f36891e-f853-43e7-bcbc-2879a2513833" providerId="ADAL" clId="{09BEBDDE-AF5B-9146-8B18-471724E5E3DD}" dt="2023-11-21T08:34:35.164" v="4743" actId="700"/>
          <ac:spMkLst>
            <pc:docMk/>
            <pc:sldMk cId="3530393607" sldId="2147138102"/>
            <ac:spMk id="38" creationId="{1C7172E5-703F-CEF5-2B4D-DE80091CCEF2}"/>
          </ac:spMkLst>
        </pc:spChg>
        <pc:spChg chg="add mod ord">
          <ac:chgData name="Oehrli, Stefan" userId="3f36891e-f853-43e7-bcbc-2879a2513833" providerId="ADAL" clId="{09BEBDDE-AF5B-9146-8B18-471724E5E3DD}" dt="2023-11-21T08:37:25.656" v="4809" actId="14100"/>
          <ac:spMkLst>
            <pc:docMk/>
            <pc:sldMk cId="3530393607" sldId="2147138102"/>
            <ac:spMk id="39" creationId="{04CDB3C4-2895-1BFF-7736-2228CAF73C42}"/>
          </ac:spMkLst>
        </pc:spChg>
        <pc:spChg chg="add mod ord">
          <ac:chgData name="Oehrli, Stefan" userId="3f36891e-f853-43e7-bcbc-2879a2513833" providerId="ADAL" clId="{09BEBDDE-AF5B-9146-8B18-471724E5E3DD}" dt="2023-11-21T08:34:35.164" v="4743" actId="700"/>
          <ac:spMkLst>
            <pc:docMk/>
            <pc:sldMk cId="3530393607" sldId="2147138102"/>
            <ac:spMk id="40" creationId="{AB692460-2053-132D-1E2B-D2FCE06BA224}"/>
          </ac:spMkLst>
        </pc:spChg>
        <pc:spChg chg="add mod ord">
          <ac:chgData name="Oehrli, Stefan" userId="3f36891e-f853-43e7-bcbc-2879a2513833" providerId="ADAL" clId="{09BEBDDE-AF5B-9146-8B18-471724E5E3DD}" dt="2023-11-21T08:40:34.771" v="4868" actId="1035"/>
          <ac:spMkLst>
            <pc:docMk/>
            <pc:sldMk cId="3530393607" sldId="2147138102"/>
            <ac:spMk id="41" creationId="{1D43990D-6B4D-889F-9B90-7852483CF0A6}"/>
          </ac:spMkLst>
        </pc:spChg>
        <pc:spChg chg="add mod ord">
          <ac:chgData name="Oehrli, Stefan" userId="3f36891e-f853-43e7-bcbc-2879a2513833" providerId="ADAL" clId="{09BEBDDE-AF5B-9146-8B18-471724E5E3DD}" dt="2023-11-21T08:40:31.173" v="4862" actId="14100"/>
          <ac:spMkLst>
            <pc:docMk/>
            <pc:sldMk cId="3530393607" sldId="2147138102"/>
            <ac:spMk id="42" creationId="{45A0FC11-71C4-D284-6D87-D048A40EC049}"/>
          </ac:spMkLst>
        </pc:spChg>
        <pc:spChg chg="add mod ord">
          <ac:chgData name="Oehrli, Stefan" userId="3f36891e-f853-43e7-bcbc-2879a2513833" providerId="ADAL" clId="{09BEBDDE-AF5B-9146-8B18-471724E5E3DD}" dt="2023-11-21T08:40:39.817" v="4870" actId="1076"/>
          <ac:spMkLst>
            <pc:docMk/>
            <pc:sldMk cId="3530393607" sldId="2147138102"/>
            <ac:spMk id="43" creationId="{19BF6C6C-D67B-F0A3-2DF9-18B9A00590AB}"/>
          </ac:spMkLst>
        </pc:spChg>
        <pc:spChg chg="add mod">
          <ac:chgData name="Oehrli, Stefan" userId="3f36891e-f853-43e7-bcbc-2879a2513833" providerId="ADAL" clId="{09BEBDDE-AF5B-9146-8B18-471724E5E3DD}" dt="2023-11-21T08:41:22.009" v="4920" actId="790"/>
          <ac:spMkLst>
            <pc:docMk/>
            <pc:sldMk cId="3530393607" sldId="2147138102"/>
            <ac:spMk id="44" creationId="{DB9DCE41-AC99-767A-F95B-444A1DD64DB7}"/>
          </ac:spMkLst>
        </pc:spChg>
      </pc:sldChg>
      <pc:sldChg chg="addSp delSp modSp new del mod ord modClrScheme chgLayout modNotesTx">
        <pc:chgData name="Oehrli, Stefan" userId="3f36891e-f853-43e7-bcbc-2879a2513833" providerId="ADAL" clId="{09BEBDDE-AF5B-9146-8B18-471724E5E3DD}" dt="2023-11-21T04:02:10.581" v="1704" actId="2696"/>
        <pc:sldMkLst>
          <pc:docMk/>
          <pc:sldMk cId="1694193373" sldId="2147138103"/>
        </pc:sldMkLst>
        <pc:spChg chg="del mod ord">
          <ac:chgData name="Oehrli, Stefan" userId="3f36891e-f853-43e7-bcbc-2879a2513833" providerId="ADAL" clId="{09BEBDDE-AF5B-9146-8B18-471724E5E3DD}" dt="2023-11-20T22:57:39.445" v="561" actId="700"/>
          <ac:spMkLst>
            <pc:docMk/>
            <pc:sldMk cId="1694193373" sldId="2147138103"/>
            <ac:spMk id="2" creationId="{14A6295E-93A9-420C-462E-F1EA02FC93FD}"/>
          </ac:spMkLst>
        </pc:spChg>
        <pc:spChg chg="del mod ord">
          <ac:chgData name="Oehrli, Stefan" userId="3f36891e-f853-43e7-bcbc-2879a2513833" providerId="ADAL" clId="{09BEBDDE-AF5B-9146-8B18-471724E5E3DD}" dt="2023-11-20T22:57:39.445" v="561" actId="700"/>
          <ac:spMkLst>
            <pc:docMk/>
            <pc:sldMk cId="1694193373" sldId="2147138103"/>
            <ac:spMk id="3" creationId="{33291B38-1FBA-0370-6ECA-53704BF339D7}"/>
          </ac:spMkLst>
        </pc:spChg>
        <pc:spChg chg="del mod ord">
          <ac:chgData name="Oehrli, Stefan" userId="3f36891e-f853-43e7-bcbc-2879a2513833" providerId="ADAL" clId="{09BEBDDE-AF5B-9146-8B18-471724E5E3DD}" dt="2023-11-20T22:57:39.445" v="561" actId="700"/>
          <ac:spMkLst>
            <pc:docMk/>
            <pc:sldMk cId="1694193373" sldId="2147138103"/>
            <ac:spMk id="4" creationId="{BD156B50-A534-0885-2EA8-5ECFE02C5B95}"/>
          </ac:spMkLst>
        </pc:spChg>
        <pc:spChg chg="mod ord">
          <ac:chgData name="Oehrli, Stefan" userId="3f36891e-f853-43e7-bcbc-2879a2513833" providerId="ADAL" clId="{09BEBDDE-AF5B-9146-8B18-471724E5E3DD}" dt="2023-11-20T22:57:39.445" v="561" actId="700"/>
          <ac:spMkLst>
            <pc:docMk/>
            <pc:sldMk cId="1694193373" sldId="2147138103"/>
            <ac:spMk id="5" creationId="{1B0184CC-8A21-794A-68F5-5AB27FE2553B}"/>
          </ac:spMkLst>
        </pc:spChg>
        <pc:spChg chg="mod ord">
          <ac:chgData name="Oehrli, Stefan" userId="3f36891e-f853-43e7-bcbc-2879a2513833" providerId="ADAL" clId="{09BEBDDE-AF5B-9146-8B18-471724E5E3DD}" dt="2023-11-20T22:57:39.445" v="561" actId="700"/>
          <ac:spMkLst>
            <pc:docMk/>
            <pc:sldMk cId="1694193373" sldId="2147138103"/>
            <ac:spMk id="6" creationId="{266D2535-0BAA-2EB9-016E-490ED699618C}"/>
          </ac:spMkLst>
        </pc:spChg>
        <pc:spChg chg="add mod ord">
          <ac:chgData name="Oehrli, Stefan" userId="3f36891e-f853-43e7-bcbc-2879a2513833" providerId="ADAL" clId="{09BEBDDE-AF5B-9146-8B18-471724E5E3DD}" dt="2023-11-20T22:57:52.840" v="583" actId="20577"/>
          <ac:spMkLst>
            <pc:docMk/>
            <pc:sldMk cId="1694193373" sldId="2147138103"/>
            <ac:spMk id="7" creationId="{0014EE75-CA28-29B2-5BC6-0C276CE8F832}"/>
          </ac:spMkLst>
        </pc:spChg>
        <pc:spChg chg="add mod ord">
          <ac:chgData name="Oehrli, Stefan" userId="3f36891e-f853-43e7-bcbc-2879a2513833" providerId="ADAL" clId="{09BEBDDE-AF5B-9146-8B18-471724E5E3DD}" dt="2023-11-20T23:03:51.797" v="607" actId="20577"/>
          <ac:spMkLst>
            <pc:docMk/>
            <pc:sldMk cId="1694193373" sldId="2147138103"/>
            <ac:spMk id="8" creationId="{09AB6E8E-F6AC-C7D9-21F9-78AE22A992C8}"/>
          </ac:spMkLst>
        </pc:spChg>
        <pc:spChg chg="add mod ord">
          <ac:chgData name="Oehrli, Stefan" userId="3f36891e-f853-43e7-bcbc-2879a2513833" providerId="ADAL" clId="{09BEBDDE-AF5B-9146-8B18-471724E5E3DD}" dt="2023-11-20T22:57:39.445" v="561" actId="700"/>
          <ac:spMkLst>
            <pc:docMk/>
            <pc:sldMk cId="1694193373" sldId="2147138103"/>
            <ac:spMk id="9" creationId="{19E66B63-774F-8366-F7F6-654F9C15E5BE}"/>
          </ac:spMkLst>
        </pc:spChg>
        <pc:spChg chg="add del mod ord">
          <ac:chgData name="Oehrli, Stefan" userId="3f36891e-f853-43e7-bcbc-2879a2513833" providerId="ADAL" clId="{09BEBDDE-AF5B-9146-8B18-471724E5E3DD}" dt="2023-11-20T22:57:41.141" v="562"/>
          <ac:spMkLst>
            <pc:docMk/>
            <pc:sldMk cId="1694193373" sldId="2147138103"/>
            <ac:spMk id="10" creationId="{7D1C921F-3229-DB7E-3F62-58118ACB9D8C}"/>
          </ac:spMkLst>
        </pc:spChg>
        <pc:picChg chg="add mod">
          <ac:chgData name="Oehrli, Stefan" userId="3f36891e-f853-43e7-bcbc-2879a2513833" providerId="ADAL" clId="{09BEBDDE-AF5B-9146-8B18-471724E5E3DD}" dt="2023-11-20T23:03:00.334" v="590" actId="1076"/>
          <ac:picMkLst>
            <pc:docMk/>
            <pc:sldMk cId="1694193373" sldId="2147138103"/>
            <ac:picMk id="11" creationId="{FB11F142-E6D4-5A0D-0FF1-92D143F96044}"/>
          </ac:picMkLst>
        </pc:picChg>
      </pc:sldChg>
      <pc:sldChg chg="addSp delSp modSp new del mod ord modClrScheme chgLayout">
        <pc:chgData name="Oehrli, Stefan" userId="3f36891e-f853-43e7-bcbc-2879a2513833" providerId="ADAL" clId="{09BEBDDE-AF5B-9146-8B18-471724E5E3DD}" dt="2023-11-21T05:00:18.885" v="2046" actId="2696"/>
        <pc:sldMkLst>
          <pc:docMk/>
          <pc:sldMk cId="2332192118" sldId="2147138104"/>
        </pc:sldMkLst>
        <pc:spChg chg="del mod ord">
          <ac:chgData name="Oehrli, Stefan" userId="3f36891e-f853-43e7-bcbc-2879a2513833" providerId="ADAL" clId="{09BEBDDE-AF5B-9146-8B18-471724E5E3DD}" dt="2023-11-20T23:04:29.126" v="610" actId="700"/>
          <ac:spMkLst>
            <pc:docMk/>
            <pc:sldMk cId="2332192118" sldId="2147138104"/>
            <ac:spMk id="2" creationId="{E2C4DA1A-C8F1-6E69-0E26-CF1A76B7B352}"/>
          </ac:spMkLst>
        </pc:spChg>
        <pc:spChg chg="del mod ord">
          <ac:chgData name="Oehrli, Stefan" userId="3f36891e-f853-43e7-bcbc-2879a2513833" providerId="ADAL" clId="{09BEBDDE-AF5B-9146-8B18-471724E5E3DD}" dt="2023-11-20T23:04:29.126" v="610" actId="700"/>
          <ac:spMkLst>
            <pc:docMk/>
            <pc:sldMk cId="2332192118" sldId="2147138104"/>
            <ac:spMk id="3" creationId="{CED97462-8069-3FB2-0013-83A37EC13964}"/>
          </ac:spMkLst>
        </pc:spChg>
        <pc:spChg chg="del">
          <ac:chgData name="Oehrli, Stefan" userId="3f36891e-f853-43e7-bcbc-2879a2513833" providerId="ADAL" clId="{09BEBDDE-AF5B-9146-8B18-471724E5E3DD}" dt="2023-11-20T23:04:29.126" v="610" actId="700"/>
          <ac:spMkLst>
            <pc:docMk/>
            <pc:sldMk cId="2332192118" sldId="2147138104"/>
            <ac:spMk id="4" creationId="{178E30B7-DD8D-0A64-120D-84E36AE18BD5}"/>
          </ac:spMkLst>
        </pc:spChg>
        <pc:spChg chg="mod ord">
          <ac:chgData name="Oehrli, Stefan" userId="3f36891e-f853-43e7-bcbc-2879a2513833" providerId="ADAL" clId="{09BEBDDE-AF5B-9146-8B18-471724E5E3DD}" dt="2023-11-20T23:04:29.126" v="610" actId="700"/>
          <ac:spMkLst>
            <pc:docMk/>
            <pc:sldMk cId="2332192118" sldId="2147138104"/>
            <ac:spMk id="5" creationId="{87C5915C-8769-B231-F6E3-970E4B4ACA6F}"/>
          </ac:spMkLst>
        </pc:spChg>
        <pc:spChg chg="del mod ord">
          <ac:chgData name="Oehrli, Stefan" userId="3f36891e-f853-43e7-bcbc-2879a2513833" providerId="ADAL" clId="{09BEBDDE-AF5B-9146-8B18-471724E5E3DD}" dt="2023-11-20T23:04:29.126" v="610" actId="700"/>
          <ac:spMkLst>
            <pc:docMk/>
            <pc:sldMk cId="2332192118" sldId="2147138104"/>
            <ac:spMk id="6" creationId="{3DC2748B-434E-3839-08FF-F0F4DA0F8269}"/>
          </ac:spMkLst>
        </pc:spChg>
        <pc:spChg chg="mod ord">
          <ac:chgData name="Oehrli, Stefan" userId="3f36891e-f853-43e7-bcbc-2879a2513833" providerId="ADAL" clId="{09BEBDDE-AF5B-9146-8B18-471724E5E3DD}" dt="2023-11-20T23:04:29.126" v="610" actId="700"/>
          <ac:spMkLst>
            <pc:docMk/>
            <pc:sldMk cId="2332192118" sldId="2147138104"/>
            <ac:spMk id="7" creationId="{8C28121F-69F9-FEB3-AC51-FEC1269D425B}"/>
          </ac:spMkLst>
        </pc:spChg>
        <pc:spChg chg="add mod ord">
          <ac:chgData name="Oehrli, Stefan" userId="3f36891e-f853-43e7-bcbc-2879a2513833" providerId="ADAL" clId="{09BEBDDE-AF5B-9146-8B18-471724E5E3DD}" dt="2023-11-20T23:04:29.126" v="610" actId="700"/>
          <ac:spMkLst>
            <pc:docMk/>
            <pc:sldMk cId="2332192118" sldId="2147138104"/>
            <ac:spMk id="8" creationId="{1D2E9DBC-D25D-45B8-E496-AE20F829BB4F}"/>
          </ac:spMkLst>
        </pc:spChg>
        <pc:spChg chg="add mod ord">
          <ac:chgData name="Oehrli, Stefan" userId="3f36891e-f853-43e7-bcbc-2879a2513833" providerId="ADAL" clId="{09BEBDDE-AF5B-9146-8B18-471724E5E3DD}" dt="2023-11-20T23:04:50.970" v="616" actId="20577"/>
          <ac:spMkLst>
            <pc:docMk/>
            <pc:sldMk cId="2332192118" sldId="2147138104"/>
            <ac:spMk id="9" creationId="{E9C2071A-9FE1-1658-0688-22C71C68A8A7}"/>
          </ac:spMkLst>
        </pc:spChg>
        <pc:spChg chg="add mod ord">
          <ac:chgData name="Oehrli, Stefan" userId="3f36891e-f853-43e7-bcbc-2879a2513833" providerId="ADAL" clId="{09BEBDDE-AF5B-9146-8B18-471724E5E3DD}" dt="2023-11-20T23:04:29.126" v="610" actId="700"/>
          <ac:spMkLst>
            <pc:docMk/>
            <pc:sldMk cId="2332192118" sldId="2147138104"/>
            <ac:spMk id="10" creationId="{4A98C24A-C4A0-20E0-C065-4F66036824EA}"/>
          </ac:spMkLst>
        </pc:spChg>
      </pc:sldChg>
      <pc:sldChg chg="addSp delSp modSp new mod ord modClrScheme modAnim chgLayout">
        <pc:chgData name="Oehrli, Stefan" userId="3f36891e-f853-43e7-bcbc-2879a2513833" providerId="ADAL" clId="{09BEBDDE-AF5B-9146-8B18-471724E5E3DD}" dt="2023-11-21T04:02:02.020" v="1703" actId="20577"/>
        <pc:sldMkLst>
          <pc:docMk/>
          <pc:sldMk cId="2475241319" sldId="2147138105"/>
        </pc:sldMkLst>
        <pc:spChg chg="del mod ord">
          <ac:chgData name="Oehrli, Stefan" userId="3f36891e-f853-43e7-bcbc-2879a2513833" providerId="ADAL" clId="{09BEBDDE-AF5B-9146-8B18-471724E5E3DD}" dt="2023-11-20T23:05:06.431" v="618" actId="700"/>
          <ac:spMkLst>
            <pc:docMk/>
            <pc:sldMk cId="2475241319" sldId="2147138105"/>
            <ac:spMk id="2" creationId="{529C94DF-02DA-13D9-0B98-405F34C0CE25}"/>
          </ac:spMkLst>
        </pc:spChg>
        <pc:spChg chg="del mod ord">
          <ac:chgData name="Oehrli, Stefan" userId="3f36891e-f853-43e7-bcbc-2879a2513833" providerId="ADAL" clId="{09BEBDDE-AF5B-9146-8B18-471724E5E3DD}" dt="2023-11-20T23:05:06.431" v="618" actId="700"/>
          <ac:spMkLst>
            <pc:docMk/>
            <pc:sldMk cId="2475241319" sldId="2147138105"/>
            <ac:spMk id="3" creationId="{90B78CAD-9F4C-E595-3544-6FD8C4F12BFD}"/>
          </ac:spMkLst>
        </pc:spChg>
        <pc:spChg chg="del">
          <ac:chgData name="Oehrli, Stefan" userId="3f36891e-f853-43e7-bcbc-2879a2513833" providerId="ADAL" clId="{09BEBDDE-AF5B-9146-8B18-471724E5E3DD}" dt="2023-11-20T23:05:06.431" v="618" actId="700"/>
          <ac:spMkLst>
            <pc:docMk/>
            <pc:sldMk cId="2475241319" sldId="2147138105"/>
            <ac:spMk id="4" creationId="{FC8BDFF6-E6BB-E4A8-1C88-9BD95C63D47A}"/>
          </ac:spMkLst>
        </pc:spChg>
        <pc:spChg chg="mod ord">
          <ac:chgData name="Oehrli, Stefan" userId="3f36891e-f853-43e7-bcbc-2879a2513833" providerId="ADAL" clId="{09BEBDDE-AF5B-9146-8B18-471724E5E3DD}" dt="2023-11-20T23:05:06.431" v="618" actId="700"/>
          <ac:spMkLst>
            <pc:docMk/>
            <pc:sldMk cId="2475241319" sldId="2147138105"/>
            <ac:spMk id="5" creationId="{3D7F45EE-BA73-A422-CE1F-D4DC06209B58}"/>
          </ac:spMkLst>
        </pc:spChg>
        <pc:spChg chg="del mod ord">
          <ac:chgData name="Oehrli, Stefan" userId="3f36891e-f853-43e7-bcbc-2879a2513833" providerId="ADAL" clId="{09BEBDDE-AF5B-9146-8B18-471724E5E3DD}" dt="2023-11-20T23:05:06.431" v="618" actId="700"/>
          <ac:spMkLst>
            <pc:docMk/>
            <pc:sldMk cId="2475241319" sldId="2147138105"/>
            <ac:spMk id="6" creationId="{E29644A5-DAD3-BC69-DCD3-F0CB5E712C75}"/>
          </ac:spMkLst>
        </pc:spChg>
        <pc:spChg chg="mod ord">
          <ac:chgData name="Oehrli, Stefan" userId="3f36891e-f853-43e7-bcbc-2879a2513833" providerId="ADAL" clId="{09BEBDDE-AF5B-9146-8B18-471724E5E3DD}" dt="2023-11-20T23:05:06.431" v="618" actId="700"/>
          <ac:spMkLst>
            <pc:docMk/>
            <pc:sldMk cId="2475241319" sldId="2147138105"/>
            <ac:spMk id="7" creationId="{89044E24-A45A-7A0B-F3B8-C24968E77FD6}"/>
          </ac:spMkLst>
        </pc:spChg>
        <pc:spChg chg="add mod ord">
          <ac:chgData name="Oehrli, Stefan" userId="3f36891e-f853-43e7-bcbc-2879a2513833" providerId="ADAL" clId="{09BEBDDE-AF5B-9146-8B18-471724E5E3DD}" dt="2023-11-21T03:17:22.502" v="1263"/>
          <ac:spMkLst>
            <pc:docMk/>
            <pc:sldMk cId="2475241319" sldId="2147138105"/>
            <ac:spMk id="8" creationId="{11095482-1C48-477A-8085-00A480960AB0}"/>
          </ac:spMkLst>
        </pc:spChg>
        <pc:spChg chg="add mod ord">
          <ac:chgData name="Oehrli, Stefan" userId="3f36891e-f853-43e7-bcbc-2879a2513833" providerId="ADAL" clId="{09BEBDDE-AF5B-9146-8B18-471724E5E3DD}" dt="2023-11-21T04:02:02.020" v="1703" actId="20577"/>
          <ac:spMkLst>
            <pc:docMk/>
            <pc:sldMk cId="2475241319" sldId="2147138105"/>
            <ac:spMk id="9" creationId="{C7347C64-0348-3831-8B5A-25F65080DF73}"/>
          </ac:spMkLst>
        </pc:spChg>
        <pc:spChg chg="add mod ord">
          <ac:chgData name="Oehrli, Stefan" userId="3f36891e-f853-43e7-bcbc-2879a2513833" providerId="ADAL" clId="{09BEBDDE-AF5B-9146-8B18-471724E5E3DD}" dt="2023-11-21T03:17:16.304" v="1262" actId="20577"/>
          <ac:spMkLst>
            <pc:docMk/>
            <pc:sldMk cId="2475241319" sldId="2147138105"/>
            <ac:spMk id="10" creationId="{A1F0767F-EF95-3D78-8C45-26ADDE420EBC}"/>
          </ac:spMkLst>
        </pc:spChg>
        <pc:picChg chg="add mod">
          <ac:chgData name="Oehrli, Stefan" userId="3f36891e-f853-43e7-bcbc-2879a2513833" providerId="ADAL" clId="{09BEBDDE-AF5B-9146-8B18-471724E5E3DD}" dt="2023-11-21T04:00:01.021" v="1666" actId="1076"/>
          <ac:picMkLst>
            <pc:docMk/>
            <pc:sldMk cId="2475241319" sldId="2147138105"/>
            <ac:picMk id="11" creationId="{9D7918C6-DADD-7B4B-F03A-3B51E790D399}"/>
          </ac:picMkLst>
        </pc:picChg>
      </pc:sldChg>
      <pc:sldChg chg="modSp new del mod">
        <pc:chgData name="Oehrli, Stefan" userId="3f36891e-f853-43e7-bcbc-2879a2513833" providerId="ADAL" clId="{09BEBDDE-AF5B-9146-8B18-471724E5E3DD}" dt="2023-11-21T05:56:17.990" v="3305" actId="2696"/>
        <pc:sldMkLst>
          <pc:docMk/>
          <pc:sldMk cId="24819970" sldId="2147138106"/>
        </pc:sldMkLst>
        <pc:spChg chg="mod">
          <ac:chgData name="Oehrli, Stefan" userId="3f36891e-f853-43e7-bcbc-2879a2513833" providerId="ADAL" clId="{09BEBDDE-AF5B-9146-8B18-471724E5E3DD}" dt="2023-11-20T23:05:30.504" v="679" actId="20577"/>
          <ac:spMkLst>
            <pc:docMk/>
            <pc:sldMk cId="24819970" sldId="2147138106"/>
            <ac:spMk id="3" creationId="{5C3AA801-0B07-2FC3-FC44-DD1F4AE2AB46}"/>
          </ac:spMkLst>
        </pc:spChg>
      </pc:sldChg>
      <pc:sldChg chg="modSp new del mod ord">
        <pc:chgData name="Oehrli, Stefan" userId="3f36891e-f853-43e7-bcbc-2879a2513833" providerId="ADAL" clId="{09BEBDDE-AF5B-9146-8B18-471724E5E3DD}" dt="2023-11-21T05:56:19.644" v="3306" actId="2696"/>
        <pc:sldMkLst>
          <pc:docMk/>
          <pc:sldMk cId="583801763" sldId="2147138107"/>
        </pc:sldMkLst>
        <pc:spChg chg="mod">
          <ac:chgData name="Oehrli, Stefan" userId="3f36891e-f853-43e7-bcbc-2879a2513833" providerId="ADAL" clId="{09BEBDDE-AF5B-9146-8B18-471724E5E3DD}" dt="2023-11-20T23:05:44.602" v="686" actId="5793"/>
          <ac:spMkLst>
            <pc:docMk/>
            <pc:sldMk cId="583801763" sldId="2147138107"/>
            <ac:spMk id="3" creationId="{08C98366-039C-80F5-1C8B-19BBBE71266C}"/>
          </ac:spMkLst>
        </pc:spChg>
      </pc:sldChg>
      <pc:sldChg chg="modSp new del mod ord">
        <pc:chgData name="Oehrli, Stefan" userId="3f36891e-f853-43e7-bcbc-2879a2513833" providerId="ADAL" clId="{09BEBDDE-AF5B-9146-8B18-471724E5E3DD}" dt="2023-11-21T05:00:23.418" v="2048" actId="2696"/>
        <pc:sldMkLst>
          <pc:docMk/>
          <pc:sldMk cId="3996096580" sldId="2147138108"/>
        </pc:sldMkLst>
        <pc:spChg chg="mod">
          <ac:chgData name="Oehrli, Stefan" userId="3f36891e-f853-43e7-bcbc-2879a2513833" providerId="ADAL" clId="{09BEBDDE-AF5B-9146-8B18-471724E5E3DD}" dt="2023-11-20T23:05:49.174" v="693" actId="20577"/>
          <ac:spMkLst>
            <pc:docMk/>
            <pc:sldMk cId="3996096580" sldId="2147138108"/>
            <ac:spMk id="3" creationId="{937DE279-BF53-3D3C-B2C1-21BF619A6300}"/>
          </ac:spMkLst>
        </pc:spChg>
      </pc:sldChg>
      <pc:sldChg chg="modSp new mod ord modAnim">
        <pc:chgData name="Oehrli, Stefan" userId="3f36891e-f853-43e7-bcbc-2879a2513833" providerId="ADAL" clId="{09BEBDDE-AF5B-9146-8B18-471724E5E3DD}" dt="2023-11-21T10:33:09.670" v="7097"/>
        <pc:sldMkLst>
          <pc:docMk/>
          <pc:sldMk cId="3368936083" sldId="2147138109"/>
        </pc:sldMkLst>
        <pc:spChg chg="mod">
          <ac:chgData name="Oehrli, Stefan" userId="3f36891e-f853-43e7-bcbc-2879a2513833" providerId="ADAL" clId="{09BEBDDE-AF5B-9146-8B18-471724E5E3DD}" dt="2023-11-21T05:15:54.169" v="2207" actId="20577"/>
          <ac:spMkLst>
            <pc:docMk/>
            <pc:sldMk cId="3368936083" sldId="2147138109"/>
            <ac:spMk id="2" creationId="{16497407-374A-8C5A-3077-5D39A5116E11}"/>
          </ac:spMkLst>
        </pc:spChg>
        <pc:spChg chg="mod">
          <ac:chgData name="Oehrli, Stefan" userId="3f36891e-f853-43e7-bcbc-2879a2513833" providerId="ADAL" clId="{09BEBDDE-AF5B-9146-8B18-471724E5E3DD}" dt="2023-11-21T05:26:22.190" v="2572" actId="2711"/>
          <ac:spMkLst>
            <pc:docMk/>
            <pc:sldMk cId="3368936083" sldId="2147138109"/>
            <ac:spMk id="3" creationId="{9C018C55-05F7-440F-D0D1-4C23FD52D6AF}"/>
          </ac:spMkLst>
        </pc:spChg>
        <pc:spChg chg="mod">
          <ac:chgData name="Oehrli, Stefan" userId="3f36891e-f853-43e7-bcbc-2879a2513833" providerId="ADAL" clId="{09BEBDDE-AF5B-9146-8B18-471724E5E3DD}" dt="2023-11-21T05:15:18.372" v="2204"/>
          <ac:spMkLst>
            <pc:docMk/>
            <pc:sldMk cId="3368936083" sldId="2147138109"/>
            <ac:spMk id="4" creationId="{B7F48254-FE32-1B35-62F2-B09B1DDB3F50}"/>
          </ac:spMkLst>
        </pc:spChg>
      </pc:sldChg>
      <pc:sldChg chg="addSp delSp modSp new mod modClrScheme chgLayout">
        <pc:chgData name="Oehrli, Stefan" userId="3f36891e-f853-43e7-bcbc-2879a2513833" providerId="ADAL" clId="{09BEBDDE-AF5B-9146-8B18-471724E5E3DD}" dt="2023-11-20T23:16:36.729" v="1058" actId="1076"/>
        <pc:sldMkLst>
          <pc:docMk/>
          <pc:sldMk cId="4159375980" sldId="2147138110"/>
        </pc:sldMkLst>
        <pc:spChg chg="del mod ord">
          <ac:chgData name="Oehrli, Stefan" userId="3f36891e-f853-43e7-bcbc-2879a2513833" providerId="ADAL" clId="{09BEBDDE-AF5B-9146-8B18-471724E5E3DD}" dt="2023-11-20T23:09:43.039" v="762" actId="700"/>
          <ac:spMkLst>
            <pc:docMk/>
            <pc:sldMk cId="4159375980" sldId="2147138110"/>
            <ac:spMk id="2" creationId="{A3608CF7-84A5-A60A-2A0A-E8AB11EA3060}"/>
          </ac:spMkLst>
        </pc:spChg>
        <pc:spChg chg="del mod ord">
          <ac:chgData name="Oehrli, Stefan" userId="3f36891e-f853-43e7-bcbc-2879a2513833" providerId="ADAL" clId="{09BEBDDE-AF5B-9146-8B18-471724E5E3DD}" dt="2023-11-20T23:09:43.039" v="762" actId="700"/>
          <ac:spMkLst>
            <pc:docMk/>
            <pc:sldMk cId="4159375980" sldId="2147138110"/>
            <ac:spMk id="3" creationId="{1ACAFBD2-53B3-E9E0-8B47-4DD9FC10B0A2}"/>
          </ac:spMkLst>
        </pc:spChg>
        <pc:spChg chg="del mod ord">
          <ac:chgData name="Oehrli, Stefan" userId="3f36891e-f853-43e7-bcbc-2879a2513833" providerId="ADAL" clId="{09BEBDDE-AF5B-9146-8B18-471724E5E3DD}" dt="2023-11-20T23:09:43.039" v="762" actId="700"/>
          <ac:spMkLst>
            <pc:docMk/>
            <pc:sldMk cId="4159375980" sldId="2147138110"/>
            <ac:spMk id="4" creationId="{21B32A94-FBB2-E56B-27B5-851FA2E7B2C7}"/>
          </ac:spMkLst>
        </pc:spChg>
        <pc:spChg chg="mod ord">
          <ac:chgData name="Oehrli, Stefan" userId="3f36891e-f853-43e7-bcbc-2879a2513833" providerId="ADAL" clId="{09BEBDDE-AF5B-9146-8B18-471724E5E3DD}" dt="2023-11-20T23:09:43.039" v="762" actId="700"/>
          <ac:spMkLst>
            <pc:docMk/>
            <pc:sldMk cId="4159375980" sldId="2147138110"/>
            <ac:spMk id="5" creationId="{5DB04688-A81C-633E-5A4C-0BA670A1797C}"/>
          </ac:spMkLst>
        </pc:spChg>
        <pc:spChg chg="mod ord">
          <ac:chgData name="Oehrli, Stefan" userId="3f36891e-f853-43e7-bcbc-2879a2513833" providerId="ADAL" clId="{09BEBDDE-AF5B-9146-8B18-471724E5E3DD}" dt="2023-11-20T23:09:43.039" v="762" actId="700"/>
          <ac:spMkLst>
            <pc:docMk/>
            <pc:sldMk cId="4159375980" sldId="2147138110"/>
            <ac:spMk id="6" creationId="{CA065CD1-DB8A-990B-B6A4-BB7C00380662}"/>
          </ac:spMkLst>
        </pc:spChg>
        <pc:spChg chg="add mod ord">
          <ac:chgData name="Oehrli, Stefan" userId="3f36891e-f853-43e7-bcbc-2879a2513833" providerId="ADAL" clId="{09BEBDDE-AF5B-9146-8B18-471724E5E3DD}" dt="2023-11-20T23:10:08.369" v="815" actId="20577"/>
          <ac:spMkLst>
            <pc:docMk/>
            <pc:sldMk cId="4159375980" sldId="2147138110"/>
            <ac:spMk id="7" creationId="{2EC51D3D-70FE-A392-065C-F745E2992C39}"/>
          </ac:spMkLst>
        </pc:spChg>
        <pc:spChg chg="add mod ord">
          <ac:chgData name="Oehrli, Stefan" userId="3f36891e-f853-43e7-bcbc-2879a2513833" providerId="ADAL" clId="{09BEBDDE-AF5B-9146-8B18-471724E5E3DD}" dt="2023-11-20T23:16:27.345" v="1053" actId="20577"/>
          <ac:spMkLst>
            <pc:docMk/>
            <pc:sldMk cId="4159375980" sldId="2147138110"/>
            <ac:spMk id="8" creationId="{F4778D01-942F-FD1A-E6BC-B581D2B74146}"/>
          </ac:spMkLst>
        </pc:spChg>
        <pc:spChg chg="add mod ord">
          <ac:chgData name="Oehrli, Stefan" userId="3f36891e-f853-43e7-bcbc-2879a2513833" providerId="ADAL" clId="{09BEBDDE-AF5B-9146-8B18-471724E5E3DD}" dt="2023-11-20T23:10:42.114" v="854" actId="20577"/>
          <ac:spMkLst>
            <pc:docMk/>
            <pc:sldMk cId="4159375980" sldId="2147138110"/>
            <ac:spMk id="9" creationId="{2033E105-22FF-3F94-15F0-366E8E86D770}"/>
          </ac:spMkLst>
        </pc:spChg>
        <pc:spChg chg="add del mod ord">
          <ac:chgData name="Oehrli, Stefan" userId="3f36891e-f853-43e7-bcbc-2879a2513833" providerId="ADAL" clId="{09BEBDDE-AF5B-9146-8B18-471724E5E3DD}" dt="2023-11-20T23:09:44.651" v="763"/>
          <ac:spMkLst>
            <pc:docMk/>
            <pc:sldMk cId="4159375980" sldId="2147138110"/>
            <ac:spMk id="10" creationId="{4E9D21CD-2F9F-96ED-9450-7A197A9223F2}"/>
          </ac:spMkLst>
        </pc:spChg>
        <pc:picChg chg="add mod">
          <ac:chgData name="Oehrli, Stefan" userId="3f36891e-f853-43e7-bcbc-2879a2513833" providerId="ADAL" clId="{09BEBDDE-AF5B-9146-8B18-471724E5E3DD}" dt="2023-11-20T23:16:36.729" v="1058" actId="1076"/>
          <ac:picMkLst>
            <pc:docMk/>
            <pc:sldMk cId="4159375980" sldId="2147138110"/>
            <ac:picMk id="11" creationId="{FA279A26-72C4-0026-6F0A-1A0B0E457326}"/>
          </ac:picMkLst>
        </pc:picChg>
      </pc:sldChg>
      <pc:sldChg chg="addSp delSp modSp new mod ord chgLayout">
        <pc:chgData name="Oehrli, Stefan" userId="3f36891e-f853-43e7-bcbc-2879a2513833" providerId="ADAL" clId="{09BEBDDE-AF5B-9146-8B18-471724E5E3DD}" dt="2023-11-20T23:18:27.972" v="1078"/>
        <pc:sldMkLst>
          <pc:docMk/>
          <pc:sldMk cId="2774964817" sldId="2147138111"/>
        </pc:sldMkLst>
        <pc:spChg chg="del mod ord">
          <ac:chgData name="Oehrli, Stefan" userId="3f36891e-f853-43e7-bcbc-2879a2513833" providerId="ADAL" clId="{09BEBDDE-AF5B-9146-8B18-471724E5E3DD}" dt="2023-11-20T23:17:42.325" v="1062" actId="700"/>
          <ac:spMkLst>
            <pc:docMk/>
            <pc:sldMk cId="2774964817" sldId="2147138111"/>
            <ac:spMk id="2" creationId="{8592FB24-12A8-0F4E-CF77-2E2D931B88BA}"/>
          </ac:spMkLst>
        </pc:spChg>
        <pc:spChg chg="del mod ord">
          <ac:chgData name="Oehrli, Stefan" userId="3f36891e-f853-43e7-bcbc-2879a2513833" providerId="ADAL" clId="{09BEBDDE-AF5B-9146-8B18-471724E5E3DD}" dt="2023-11-20T23:17:42.325" v="1062" actId="700"/>
          <ac:spMkLst>
            <pc:docMk/>
            <pc:sldMk cId="2774964817" sldId="2147138111"/>
            <ac:spMk id="3" creationId="{AC28E316-6B11-F641-BFFC-11935C03DFF9}"/>
          </ac:spMkLst>
        </pc:spChg>
        <pc:spChg chg="del">
          <ac:chgData name="Oehrli, Stefan" userId="3f36891e-f853-43e7-bcbc-2879a2513833" providerId="ADAL" clId="{09BEBDDE-AF5B-9146-8B18-471724E5E3DD}" dt="2023-11-20T23:17:42.325" v="1062" actId="700"/>
          <ac:spMkLst>
            <pc:docMk/>
            <pc:sldMk cId="2774964817" sldId="2147138111"/>
            <ac:spMk id="4" creationId="{BA074CCF-9D7B-38C0-BB13-9EB1D91C735E}"/>
          </ac:spMkLst>
        </pc:spChg>
        <pc:spChg chg="mod ord">
          <ac:chgData name="Oehrli, Stefan" userId="3f36891e-f853-43e7-bcbc-2879a2513833" providerId="ADAL" clId="{09BEBDDE-AF5B-9146-8B18-471724E5E3DD}" dt="2023-11-20T23:17:42.325" v="1062" actId="700"/>
          <ac:spMkLst>
            <pc:docMk/>
            <pc:sldMk cId="2774964817" sldId="2147138111"/>
            <ac:spMk id="5" creationId="{87BED978-7378-65D6-B7A8-716E186EF83A}"/>
          </ac:spMkLst>
        </pc:spChg>
        <pc:spChg chg="del mod ord">
          <ac:chgData name="Oehrli, Stefan" userId="3f36891e-f853-43e7-bcbc-2879a2513833" providerId="ADAL" clId="{09BEBDDE-AF5B-9146-8B18-471724E5E3DD}" dt="2023-11-20T23:17:42.325" v="1062" actId="700"/>
          <ac:spMkLst>
            <pc:docMk/>
            <pc:sldMk cId="2774964817" sldId="2147138111"/>
            <ac:spMk id="6" creationId="{56C1E882-E98D-84C9-FA59-A6D42E3CA327}"/>
          </ac:spMkLst>
        </pc:spChg>
        <pc:spChg chg="mod ord">
          <ac:chgData name="Oehrli, Stefan" userId="3f36891e-f853-43e7-bcbc-2879a2513833" providerId="ADAL" clId="{09BEBDDE-AF5B-9146-8B18-471724E5E3DD}" dt="2023-11-20T23:17:42.325" v="1062" actId="700"/>
          <ac:spMkLst>
            <pc:docMk/>
            <pc:sldMk cId="2774964817" sldId="2147138111"/>
            <ac:spMk id="7" creationId="{FCF82A4F-E3A4-D879-F8D9-0AFBD63F9526}"/>
          </ac:spMkLst>
        </pc:spChg>
        <pc:spChg chg="add mod ord">
          <ac:chgData name="Oehrli, Stefan" userId="3f36891e-f853-43e7-bcbc-2879a2513833" providerId="ADAL" clId="{09BEBDDE-AF5B-9146-8B18-471724E5E3DD}" dt="2023-11-20T23:17:54.753" v="1075" actId="20577"/>
          <ac:spMkLst>
            <pc:docMk/>
            <pc:sldMk cId="2774964817" sldId="2147138111"/>
            <ac:spMk id="8" creationId="{BF25CD4C-3D0E-21F4-901C-AF885FE6C13E}"/>
          </ac:spMkLst>
        </pc:spChg>
        <pc:spChg chg="add mod ord">
          <ac:chgData name="Oehrli, Stefan" userId="3f36891e-f853-43e7-bcbc-2879a2513833" providerId="ADAL" clId="{09BEBDDE-AF5B-9146-8B18-471724E5E3DD}" dt="2023-11-20T23:17:49.364" v="1063" actId="20577"/>
          <ac:spMkLst>
            <pc:docMk/>
            <pc:sldMk cId="2774964817" sldId="2147138111"/>
            <ac:spMk id="9" creationId="{3C3E011B-8CC5-AF32-E555-24EF991C1C28}"/>
          </ac:spMkLst>
        </pc:spChg>
        <pc:spChg chg="add mod ord">
          <ac:chgData name="Oehrli, Stefan" userId="3f36891e-f853-43e7-bcbc-2879a2513833" providerId="ADAL" clId="{09BEBDDE-AF5B-9146-8B18-471724E5E3DD}" dt="2023-11-20T23:18:27.972" v="1078"/>
          <ac:spMkLst>
            <pc:docMk/>
            <pc:sldMk cId="2774964817" sldId="2147138111"/>
            <ac:spMk id="10" creationId="{E71E492B-E171-42B1-2E24-469DFA041F48}"/>
          </ac:spMkLst>
        </pc:spChg>
      </pc:sldChg>
      <pc:sldChg chg="addSp delSp modSp new mod ord chgLayout">
        <pc:chgData name="Oehrli, Stefan" userId="3f36891e-f853-43e7-bcbc-2879a2513833" providerId="ADAL" clId="{09BEBDDE-AF5B-9146-8B18-471724E5E3DD}" dt="2023-11-20T23:19:21.223" v="1098" actId="114"/>
        <pc:sldMkLst>
          <pc:docMk/>
          <pc:sldMk cId="424518403" sldId="2147138112"/>
        </pc:sldMkLst>
        <pc:spChg chg="del mod ord">
          <ac:chgData name="Oehrli, Stefan" userId="3f36891e-f853-43e7-bcbc-2879a2513833" providerId="ADAL" clId="{09BEBDDE-AF5B-9146-8B18-471724E5E3DD}" dt="2023-11-20T23:18:40.533" v="1081" actId="700"/>
          <ac:spMkLst>
            <pc:docMk/>
            <pc:sldMk cId="424518403" sldId="2147138112"/>
            <ac:spMk id="2" creationId="{A3EEAFC1-B98E-39D6-81CF-59DD8106CA11}"/>
          </ac:spMkLst>
        </pc:spChg>
        <pc:spChg chg="del mod ord">
          <ac:chgData name="Oehrli, Stefan" userId="3f36891e-f853-43e7-bcbc-2879a2513833" providerId="ADAL" clId="{09BEBDDE-AF5B-9146-8B18-471724E5E3DD}" dt="2023-11-20T23:18:40.533" v="1081" actId="700"/>
          <ac:spMkLst>
            <pc:docMk/>
            <pc:sldMk cId="424518403" sldId="2147138112"/>
            <ac:spMk id="3" creationId="{B30ED5DD-EC20-3A33-64E9-9F3349F77674}"/>
          </ac:spMkLst>
        </pc:spChg>
        <pc:spChg chg="del mod ord">
          <ac:chgData name="Oehrli, Stefan" userId="3f36891e-f853-43e7-bcbc-2879a2513833" providerId="ADAL" clId="{09BEBDDE-AF5B-9146-8B18-471724E5E3DD}" dt="2023-11-20T23:18:40.533" v="1081" actId="700"/>
          <ac:spMkLst>
            <pc:docMk/>
            <pc:sldMk cId="424518403" sldId="2147138112"/>
            <ac:spMk id="4" creationId="{A5D2D620-574C-925C-5047-6DCEEF67B933}"/>
          </ac:spMkLst>
        </pc:spChg>
        <pc:spChg chg="mod ord">
          <ac:chgData name="Oehrli, Stefan" userId="3f36891e-f853-43e7-bcbc-2879a2513833" providerId="ADAL" clId="{09BEBDDE-AF5B-9146-8B18-471724E5E3DD}" dt="2023-11-20T23:18:40.533" v="1081" actId="700"/>
          <ac:spMkLst>
            <pc:docMk/>
            <pc:sldMk cId="424518403" sldId="2147138112"/>
            <ac:spMk id="5" creationId="{92149BEA-677C-50DA-6461-8492D93FE99A}"/>
          </ac:spMkLst>
        </pc:spChg>
        <pc:spChg chg="mod ord">
          <ac:chgData name="Oehrli, Stefan" userId="3f36891e-f853-43e7-bcbc-2879a2513833" providerId="ADAL" clId="{09BEBDDE-AF5B-9146-8B18-471724E5E3DD}" dt="2023-11-20T23:18:40.533" v="1081" actId="700"/>
          <ac:spMkLst>
            <pc:docMk/>
            <pc:sldMk cId="424518403" sldId="2147138112"/>
            <ac:spMk id="6" creationId="{6602F1E7-1191-71C6-FAA9-F19CB163EFC9}"/>
          </ac:spMkLst>
        </pc:spChg>
        <pc:spChg chg="add mod ord">
          <ac:chgData name="Oehrli, Stefan" userId="3f36891e-f853-43e7-bcbc-2879a2513833" providerId="ADAL" clId="{09BEBDDE-AF5B-9146-8B18-471724E5E3DD}" dt="2023-11-20T23:18:46.620" v="1096" actId="20577"/>
          <ac:spMkLst>
            <pc:docMk/>
            <pc:sldMk cId="424518403" sldId="2147138112"/>
            <ac:spMk id="7" creationId="{F68201F2-BCFB-6D14-7C78-E0C2C0496BF4}"/>
          </ac:spMkLst>
        </pc:spChg>
        <pc:spChg chg="add mod ord">
          <ac:chgData name="Oehrli, Stefan" userId="3f36891e-f853-43e7-bcbc-2879a2513833" providerId="ADAL" clId="{09BEBDDE-AF5B-9146-8B18-471724E5E3DD}" dt="2023-11-20T23:18:42.240" v="1082" actId="20577"/>
          <ac:spMkLst>
            <pc:docMk/>
            <pc:sldMk cId="424518403" sldId="2147138112"/>
            <ac:spMk id="8" creationId="{731D6917-619F-E945-C176-D1FBB4B2F553}"/>
          </ac:spMkLst>
        </pc:spChg>
        <pc:spChg chg="add mod ord">
          <ac:chgData name="Oehrli, Stefan" userId="3f36891e-f853-43e7-bcbc-2879a2513833" providerId="ADAL" clId="{09BEBDDE-AF5B-9146-8B18-471724E5E3DD}" dt="2023-11-20T23:19:21.223" v="1098" actId="114"/>
          <ac:spMkLst>
            <pc:docMk/>
            <pc:sldMk cId="424518403" sldId="2147138112"/>
            <ac:spMk id="9" creationId="{A75A3D33-4831-D4E5-56F6-537BE3375A4D}"/>
          </ac:spMkLst>
        </pc:spChg>
      </pc:sldChg>
      <pc:sldChg chg="addSp delSp modSp new mod ord chgLayout">
        <pc:chgData name="Oehrli, Stefan" userId="3f36891e-f853-43e7-bcbc-2879a2513833" providerId="ADAL" clId="{09BEBDDE-AF5B-9146-8B18-471724E5E3DD}" dt="2023-11-20T23:20:38.799" v="1132" actId="5793"/>
        <pc:sldMkLst>
          <pc:docMk/>
          <pc:sldMk cId="1136284001" sldId="2147138113"/>
        </pc:sldMkLst>
        <pc:spChg chg="del mod ord">
          <ac:chgData name="Oehrli, Stefan" userId="3f36891e-f853-43e7-bcbc-2879a2513833" providerId="ADAL" clId="{09BEBDDE-AF5B-9146-8B18-471724E5E3DD}" dt="2023-11-20T23:19:32.573" v="1101" actId="700"/>
          <ac:spMkLst>
            <pc:docMk/>
            <pc:sldMk cId="1136284001" sldId="2147138113"/>
            <ac:spMk id="2" creationId="{69CDE5CF-2FA5-D87F-5A31-56A6257C14B8}"/>
          </ac:spMkLst>
        </pc:spChg>
        <pc:spChg chg="del mod ord">
          <ac:chgData name="Oehrli, Stefan" userId="3f36891e-f853-43e7-bcbc-2879a2513833" providerId="ADAL" clId="{09BEBDDE-AF5B-9146-8B18-471724E5E3DD}" dt="2023-11-20T23:19:32.573" v="1101" actId="700"/>
          <ac:spMkLst>
            <pc:docMk/>
            <pc:sldMk cId="1136284001" sldId="2147138113"/>
            <ac:spMk id="3" creationId="{7F602AAE-413B-1C48-11D1-54F13CC85160}"/>
          </ac:spMkLst>
        </pc:spChg>
        <pc:spChg chg="del mod ord">
          <ac:chgData name="Oehrli, Stefan" userId="3f36891e-f853-43e7-bcbc-2879a2513833" providerId="ADAL" clId="{09BEBDDE-AF5B-9146-8B18-471724E5E3DD}" dt="2023-11-20T23:19:32.573" v="1101" actId="700"/>
          <ac:spMkLst>
            <pc:docMk/>
            <pc:sldMk cId="1136284001" sldId="2147138113"/>
            <ac:spMk id="4" creationId="{EC748F11-0F85-3D5D-DBE4-359F455FA7E4}"/>
          </ac:spMkLst>
        </pc:spChg>
        <pc:spChg chg="mod ord">
          <ac:chgData name="Oehrli, Stefan" userId="3f36891e-f853-43e7-bcbc-2879a2513833" providerId="ADAL" clId="{09BEBDDE-AF5B-9146-8B18-471724E5E3DD}" dt="2023-11-20T23:19:32.573" v="1101" actId="700"/>
          <ac:spMkLst>
            <pc:docMk/>
            <pc:sldMk cId="1136284001" sldId="2147138113"/>
            <ac:spMk id="5" creationId="{1725330E-B7A1-751A-6ADE-B3DC9023C734}"/>
          </ac:spMkLst>
        </pc:spChg>
        <pc:spChg chg="mod ord">
          <ac:chgData name="Oehrli, Stefan" userId="3f36891e-f853-43e7-bcbc-2879a2513833" providerId="ADAL" clId="{09BEBDDE-AF5B-9146-8B18-471724E5E3DD}" dt="2023-11-20T23:19:32.573" v="1101" actId="700"/>
          <ac:spMkLst>
            <pc:docMk/>
            <pc:sldMk cId="1136284001" sldId="2147138113"/>
            <ac:spMk id="6" creationId="{876787A2-A2A3-CBB6-98C2-941C8FFC91E3}"/>
          </ac:spMkLst>
        </pc:spChg>
        <pc:spChg chg="add mod ord">
          <ac:chgData name="Oehrli, Stefan" userId="3f36891e-f853-43e7-bcbc-2879a2513833" providerId="ADAL" clId="{09BEBDDE-AF5B-9146-8B18-471724E5E3DD}" dt="2023-11-20T23:20:01.519" v="1127" actId="20577"/>
          <ac:spMkLst>
            <pc:docMk/>
            <pc:sldMk cId="1136284001" sldId="2147138113"/>
            <ac:spMk id="7" creationId="{C3A4703B-8513-4EF1-E20F-196FA209EA29}"/>
          </ac:spMkLst>
        </pc:spChg>
        <pc:spChg chg="add mod ord">
          <ac:chgData name="Oehrli, Stefan" userId="3f36891e-f853-43e7-bcbc-2879a2513833" providerId="ADAL" clId="{09BEBDDE-AF5B-9146-8B18-471724E5E3DD}" dt="2023-11-20T23:19:52.258" v="1102" actId="20577"/>
          <ac:spMkLst>
            <pc:docMk/>
            <pc:sldMk cId="1136284001" sldId="2147138113"/>
            <ac:spMk id="8" creationId="{DC155FE0-F932-177C-D091-A6660EC4F92D}"/>
          </ac:spMkLst>
        </pc:spChg>
        <pc:spChg chg="add mod ord">
          <ac:chgData name="Oehrli, Stefan" userId="3f36891e-f853-43e7-bcbc-2879a2513833" providerId="ADAL" clId="{09BEBDDE-AF5B-9146-8B18-471724E5E3DD}" dt="2023-11-20T23:20:38.799" v="1132" actId="5793"/>
          <ac:spMkLst>
            <pc:docMk/>
            <pc:sldMk cId="1136284001" sldId="2147138113"/>
            <ac:spMk id="9" creationId="{F768FB15-6BB3-0B89-C93E-8D8962A8795D}"/>
          </ac:spMkLst>
        </pc:spChg>
      </pc:sldChg>
      <pc:sldChg chg="addSp delSp modSp new mod ord modClrScheme chgLayout">
        <pc:chgData name="Oehrli, Stefan" userId="3f36891e-f853-43e7-bcbc-2879a2513833" providerId="ADAL" clId="{09BEBDDE-AF5B-9146-8B18-471724E5E3DD}" dt="2023-11-21T06:11:29.777" v="3594" actId="20577"/>
        <pc:sldMkLst>
          <pc:docMk/>
          <pc:sldMk cId="2191559807" sldId="2147138114"/>
        </pc:sldMkLst>
        <pc:spChg chg="del mod ord">
          <ac:chgData name="Oehrli, Stefan" userId="3f36891e-f853-43e7-bcbc-2879a2513833" providerId="ADAL" clId="{09BEBDDE-AF5B-9146-8B18-471724E5E3DD}" dt="2023-11-21T06:05:00.240" v="3332" actId="700"/>
          <ac:spMkLst>
            <pc:docMk/>
            <pc:sldMk cId="2191559807" sldId="2147138114"/>
            <ac:spMk id="2" creationId="{FCC4E52D-4BA0-708D-5D85-13EA669837B3}"/>
          </ac:spMkLst>
        </pc:spChg>
        <pc:spChg chg="del mod ord">
          <ac:chgData name="Oehrli, Stefan" userId="3f36891e-f853-43e7-bcbc-2879a2513833" providerId="ADAL" clId="{09BEBDDE-AF5B-9146-8B18-471724E5E3DD}" dt="2023-11-21T06:05:00.240" v="3332" actId="700"/>
          <ac:spMkLst>
            <pc:docMk/>
            <pc:sldMk cId="2191559807" sldId="2147138114"/>
            <ac:spMk id="3" creationId="{0A6CFD29-B884-7992-60D9-4FCEC7EA3214}"/>
          </ac:spMkLst>
        </pc:spChg>
        <pc:spChg chg="del mod ord">
          <ac:chgData name="Oehrli, Stefan" userId="3f36891e-f853-43e7-bcbc-2879a2513833" providerId="ADAL" clId="{09BEBDDE-AF5B-9146-8B18-471724E5E3DD}" dt="2023-11-21T06:05:00.240" v="3332" actId="700"/>
          <ac:spMkLst>
            <pc:docMk/>
            <pc:sldMk cId="2191559807" sldId="2147138114"/>
            <ac:spMk id="4" creationId="{93A61C8B-240B-5082-3E37-C32643E2F068}"/>
          </ac:spMkLst>
        </pc:spChg>
        <pc:spChg chg="mod ord">
          <ac:chgData name="Oehrli, Stefan" userId="3f36891e-f853-43e7-bcbc-2879a2513833" providerId="ADAL" clId="{09BEBDDE-AF5B-9146-8B18-471724E5E3DD}" dt="2023-11-21T06:05:00.240" v="3332" actId="700"/>
          <ac:spMkLst>
            <pc:docMk/>
            <pc:sldMk cId="2191559807" sldId="2147138114"/>
            <ac:spMk id="5" creationId="{29EACC0F-45CE-32AA-E022-C01807FE393D}"/>
          </ac:spMkLst>
        </pc:spChg>
        <pc:spChg chg="mod ord">
          <ac:chgData name="Oehrli, Stefan" userId="3f36891e-f853-43e7-bcbc-2879a2513833" providerId="ADAL" clId="{09BEBDDE-AF5B-9146-8B18-471724E5E3DD}" dt="2023-11-21T06:05:00.240" v="3332" actId="700"/>
          <ac:spMkLst>
            <pc:docMk/>
            <pc:sldMk cId="2191559807" sldId="2147138114"/>
            <ac:spMk id="6" creationId="{E05EC5CD-B857-F78D-6868-E05AAEB32A7B}"/>
          </ac:spMkLst>
        </pc:spChg>
        <pc:spChg chg="add mod ord">
          <ac:chgData name="Oehrli, Stefan" userId="3f36891e-f853-43e7-bcbc-2879a2513833" providerId="ADAL" clId="{09BEBDDE-AF5B-9146-8B18-471724E5E3DD}" dt="2023-11-21T06:05:37.198" v="3338"/>
          <ac:spMkLst>
            <pc:docMk/>
            <pc:sldMk cId="2191559807" sldId="2147138114"/>
            <ac:spMk id="7" creationId="{6D88795F-0EDA-2EBE-2839-3FE8707FFA7F}"/>
          </ac:spMkLst>
        </pc:spChg>
        <pc:spChg chg="add mod ord">
          <ac:chgData name="Oehrli, Stefan" userId="3f36891e-f853-43e7-bcbc-2879a2513833" providerId="ADAL" clId="{09BEBDDE-AF5B-9146-8B18-471724E5E3DD}" dt="2023-11-21T06:11:29.777" v="3594" actId="20577"/>
          <ac:spMkLst>
            <pc:docMk/>
            <pc:sldMk cId="2191559807" sldId="2147138114"/>
            <ac:spMk id="8" creationId="{98B1479F-3595-4B9A-276B-AA5E96561411}"/>
          </ac:spMkLst>
        </pc:spChg>
        <pc:spChg chg="add mod ord">
          <ac:chgData name="Oehrli, Stefan" userId="3f36891e-f853-43e7-bcbc-2879a2513833" providerId="ADAL" clId="{09BEBDDE-AF5B-9146-8B18-471724E5E3DD}" dt="2023-11-21T06:06:36.524" v="3346" actId="5793"/>
          <ac:spMkLst>
            <pc:docMk/>
            <pc:sldMk cId="2191559807" sldId="2147138114"/>
            <ac:spMk id="9" creationId="{ACF0A545-D7D6-2B33-7E91-E1DEFB0D11BD}"/>
          </ac:spMkLst>
        </pc:spChg>
        <pc:spChg chg="add mod ord">
          <ac:chgData name="Oehrli, Stefan" userId="3f36891e-f853-43e7-bcbc-2879a2513833" providerId="ADAL" clId="{09BEBDDE-AF5B-9146-8B18-471724E5E3DD}" dt="2023-11-21T06:05:50.419" v="3341" actId="14100"/>
          <ac:spMkLst>
            <pc:docMk/>
            <pc:sldMk cId="2191559807" sldId="2147138114"/>
            <ac:spMk id="10" creationId="{37D37A2F-F89E-5AAB-C1EF-0DBDE759A4D0}"/>
          </ac:spMkLst>
        </pc:spChg>
      </pc:sldChg>
      <pc:sldChg chg="modSp new mod ord">
        <pc:chgData name="Oehrli, Stefan" userId="3f36891e-f853-43e7-bcbc-2879a2513833" providerId="ADAL" clId="{09BEBDDE-AF5B-9146-8B18-471724E5E3DD}" dt="2023-11-21T05:56:44.517" v="3310" actId="20578"/>
        <pc:sldMkLst>
          <pc:docMk/>
          <pc:sldMk cId="934375759" sldId="2147138115"/>
        </pc:sldMkLst>
        <pc:spChg chg="mod">
          <ac:chgData name="Oehrli, Stefan" userId="3f36891e-f853-43e7-bcbc-2879a2513833" providerId="ADAL" clId="{09BEBDDE-AF5B-9146-8B18-471724E5E3DD}" dt="2023-11-20T23:21:01.604" v="1146" actId="20577"/>
          <ac:spMkLst>
            <pc:docMk/>
            <pc:sldMk cId="934375759" sldId="2147138115"/>
            <ac:spMk id="2" creationId="{A491A190-E5DC-85B4-6B73-11DC9D3F712C}"/>
          </ac:spMkLst>
        </pc:spChg>
        <pc:spChg chg="mod">
          <ac:chgData name="Oehrli, Stefan" userId="3f36891e-f853-43e7-bcbc-2879a2513833" providerId="ADAL" clId="{09BEBDDE-AF5B-9146-8B18-471724E5E3DD}" dt="2023-11-20T23:20:54.254" v="1138" actId="20577"/>
          <ac:spMkLst>
            <pc:docMk/>
            <pc:sldMk cId="934375759" sldId="2147138115"/>
            <ac:spMk id="3" creationId="{639CAD41-CE78-FDB1-2BFD-3E6C9D835A82}"/>
          </ac:spMkLst>
        </pc:spChg>
        <pc:spChg chg="mod">
          <ac:chgData name="Oehrli, Stefan" userId="3f36891e-f853-43e7-bcbc-2879a2513833" providerId="ADAL" clId="{09BEBDDE-AF5B-9146-8B18-471724E5E3DD}" dt="2023-11-20T23:23:32.976" v="1208" actId="5793"/>
          <ac:spMkLst>
            <pc:docMk/>
            <pc:sldMk cId="934375759" sldId="2147138115"/>
            <ac:spMk id="4" creationId="{B336FFE9-9195-5BAA-DD49-6BD6759D0324}"/>
          </ac:spMkLst>
        </pc:spChg>
      </pc:sldChg>
      <pc:sldChg chg="addSp delSp modSp new mod ord chgLayout">
        <pc:chgData name="Oehrli, Stefan" userId="3f36891e-f853-43e7-bcbc-2879a2513833" providerId="ADAL" clId="{09BEBDDE-AF5B-9146-8B18-471724E5E3DD}" dt="2023-11-21T08:42:23.030" v="4953" actId="14100"/>
        <pc:sldMkLst>
          <pc:docMk/>
          <pc:sldMk cId="1484047602" sldId="2147138116"/>
        </pc:sldMkLst>
        <pc:spChg chg="del mod ord">
          <ac:chgData name="Oehrli, Stefan" userId="3f36891e-f853-43e7-bcbc-2879a2513833" providerId="ADAL" clId="{09BEBDDE-AF5B-9146-8B18-471724E5E3DD}" dt="2023-11-20T23:23:43.876" v="1211" actId="700"/>
          <ac:spMkLst>
            <pc:docMk/>
            <pc:sldMk cId="1484047602" sldId="2147138116"/>
            <ac:spMk id="2" creationId="{866E175A-4010-1768-AB55-4889EE385554}"/>
          </ac:spMkLst>
        </pc:spChg>
        <pc:spChg chg="del mod ord">
          <ac:chgData name="Oehrli, Stefan" userId="3f36891e-f853-43e7-bcbc-2879a2513833" providerId="ADAL" clId="{09BEBDDE-AF5B-9146-8B18-471724E5E3DD}" dt="2023-11-20T23:23:43.876" v="1211" actId="700"/>
          <ac:spMkLst>
            <pc:docMk/>
            <pc:sldMk cId="1484047602" sldId="2147138116"/>
            <ac:spMk id="3" creationId="{3A469E9C-D191-8880-DDBD-40C504F4A2B6}"/>
          </ac:spMkLst>
        </pc:spChg>
        <pc:spChg chg="del mod ord">
          <ac:chgData name="Oehrli, Stefan" userId="3f36891e-f853-43e7-bcbc-2879a2513833" providerId="ADAL" clId="{09BEBDDE-AF5B-9146-8B18-471724E5E3DD}" dt="2023-11-20T23:23:43.876" v="1211" actId="700"/>
          <ac:spMkLst>
            <pc:docMk/>
            <pc:sldMk cId="1484047602" sldId="2147138116"/>
            <ac:spMk id="4" creationId="{256FB468-7C87-7AF5-F621-A8272B31BAC3}"/>
          </ac:spMkLst>
        </pc:spChg>
        <pc:spChg chg="mod ord">
          <ac:chgData name="Oehrli, Stefan" userId="3f36891e-f853-43e7-bcbc-2879a2513833" providerId="ADAL" clId="{09BEBDDE-AF5B-9146-8B18-471724E5E3DD}" dt="2023-11-20T23:23:43.876" v="1211" actId="700"/>
          <ac:spMkLst>
            <pc:docMk/>
            <pc:sldMk cId="1484047602" sldId="2147138116"/>
            <ac:spMk id="5" creationId="{068B6656-227D-1437-59DF-E0F1CEF6F0F3}"/>
          </ac:spMkLst>
        </pc:spChg>
        <pc:spChg chg="mod ord">
          <ac:chgData name="Oehrli, Stefan" userId="3f36891e-f853-43e7-bcbc-2879a2513833" providerId="ADAL" clId="{09BEBDDE-AF5B-9146-8B18-471724E5E3DD}" dt="2023-11-20T23:23:43.876" v="1211" actId="700"/>
          <ac:spMkLst>
            <pc:docMk/>
            <pc:sldMk cId="1484047602" sldId="2147138116"/>
            <ac:spMk id="6" creationId="{0040640B-312F-924E-48B1-77CCB1207059}"/>
          </ac:spMkLst>
        </pc:spChg>
        <pc:spChg chg="add mod ord">
          <ac:chgData name="Oehrli, Stefan" userId="3f36891e-f853-43e7-bcbc-2879a2513833" providerId="ADAL" clId="{09BEBDDE-AF5B-9146-8B18-471724E5E3DD}" dt="2023-11-20T23:23:48.222" v="1222" actId="20577"/>
          <ac:spMkLst>
            <pc:docMk/>
            <pc:sldMk cId="1484047602" sldId="2147138116"/>
            <ac:spMk id="7" creationId="{21563638-2555-70F4-D5D7-85126C84FD2E}"/>
          </ac:spMkLst>
        </pc:spChg>
        <pc:spChg chg="add mod ord">
          <ac:chgData name="Oehrli, Stefan" userId="3f36891e-f853-43e7-bcbc-2879a2513833" providerId="ADAL" clId="{09BEBDDE-AF5B-9146-8B18-471724E5E3DD}" dt="2023-11-20T23:23:45.761" v="1212" actId="20577"/>
          <ac:spMkLst>
            <pc:docMk/>
            <pc:sldMk cId="1484047602" sldId="2147138116"/>
            <ac:spMk id="8" creationId="{090913A8-0830-2CF3-54C0-DDF4B6F4EB1C}"/>
          </ac:spMkLst>
        </pc:spChg>
        <pc:spChg chg="add mod ord">
          <ac:chgData name="Oehrli, Stefan" userId="3f36891e-f853-43e7-bcbc-2879a2513833" providerId="ADAL" clId="{09BEBDDE-AF5B-9146-8B18-471724E5E3DD}" dt="2023-11-21T08:42:23.030" v="4953" actId="14100"/>
          <ac:spMkLst>
            <pc:docMk/>
            <pc:sldMk cId="1484047602" sldId="2147138116"/>
            <ac:spMk id="9" creationId="{166E3A80-C738-37AD-AEAA-5DE6CAA31919}"/>
          </ac:spMkLst>
        </pc:spChg>
      </pc:sldChg>
      <pc:sldChg chg="addSp delSp modSp new mod ord chgLayout">
        <pc:chgData name="Oehrli, Stefan" userId="3f36891e-f853-43e7-bcbc-2879a2513833" providerId="ADAL" clId="{09BEBDDE-AF5B-9146-8B18-471724E5E3DD}" dt="2023-11-21T10:18:46.400" v="6879" actId="20577"/>
        <pc:sldMkLst>
          <pc:docMk/>
          <pc:sldMk cId="1497942445" sldId="2147138117"/>
        </pc:sldMkLst>
        <pc:spChg chg="del mod ord">
          <ac:chgData name="Oehrli, Stefan" userId="3f36891e-f853-43e7-bcbc-2879a2513833" providerId="ADAL" clId="{09BEBDDE-AF5B-9146-8B18-471724E5E3DD}" dt="2023-11-20T23:24:07.333" v="1225" actId="700"/>
          <ac:spMkLst>
            <pc:docMk/>
            <pc:sldMk cId="1497942445" sldId="2147138117"/>
            <ac:spMk id="2" creationId="{AA27723A-E747-BA76-E4DB-A7E76D1DD92F}"/>
          </ac:spMkLst>
        </pc:spChg>
        <pc:spChg chg="del mod ord">
          <ac:chgData name="Oehrli, Stefan" userId="3f36891e-f853-43e7-bcbc-2879a2513833" providerId="ADAL" clId="{09BEBDDE-AF5B-9146-8B18-471724E5E3DD}" dt="2023-11-20T23:24:07.333" v="1225" actId="700"/>
          <ac:spMkLst>
            <pc:docMk/>
            <pc:sldMk cId="1497942445" sldId="2147138117"/>
            <ac:spMk id="3" creationId="{E78B728B-4527-5F91-FB52-C7A1FFF563AC}"/>
          </ac:spMkLst>
        </pc:spChg>
        <pc:spChg chg="del mod ord">
          <ac:chgData name="Oehrli, Stefan" userId="3f36891e-f853-43e7-bcbc-2879a2513833" providerId="ADAL" clId="{09BEBDDE-AF5B-9146-8B18-471724E5E3DD}" dt="2023-11-20T23:24:07.333" v="1225" actId="700"/>
          <ac:spMkLst>
            <pc:docMk/>
            <pc:sldMk cId="1497942445" sldId="2147138117"/>
            <ac:spMk id="4" creationId="{55769487-575A-C320-7D80-E1BEE8119901}"/>
          </ac:spMkLst>
        </pc:spChg>
        <pc:spChg chg="mod ord">
          <ac:chgData name="Oehrli, Stefan" userId="3f36891e-f853-43e7-bcbc-2879a2513833" providerId="ADAL" clId="{09BEBDDE-AF5B-9146-8B18-471724E5E3DD}" dt="2023-11-20T23:24:07.333" v="1225" actId="700"/>
          <ac:spMkLst>
            <pc:docMk/>
            <pc:sldMk cId="1497942445" sldId="2147138117"/>
            <ac:spMk id="5" creationId="{51283F34-A071-DC50-D839-8C3FCA0A2359}"/>
          </ac:spMkLst>
        </pc:spChg>
        <pc:spChg chg="mod ord">
          <ac:chgData name="Oehrli, Stefan" userId="3f36891e-f853-43e7-bcbc-2879a2513833" providerId="ADAL" clId="{09BEBDDE-AF5B-9146-8B18-471724E5E3DD}" dt="2023-11-20T23:24:07.333" v="1225" actId="700"/>
          <ac:spMkLst>
            <pc:docMk/>
            <pc:sldMk cId="1497942445" sldId="2147138117"/>
            <ac:spMk id="6" creationId="{180AF892-E159-1919-DA23-CA1EACFD7145}"/>
          </ac:spMkLst>
        </pc:spChg>
        <pc:spChg chg="add mod ord">
          <ac:chgData name="Oehrli, Stefan" userId="3f36891e-f853-43e7-bcbc-2879a2513833" providerId="ADAL" clId="{09BEBDDE-AF5B-9146-8B18-471724E5E3DD}" dt="2023-11-20T23:25:26.376" v="1251"/>
          <ac:spMkLst>
            <pc:docMk/>
            <pc:sldMk cId="1497942445" sldId="2147138117"/>
            <ac:spMk id="7" creationId="{5AFF6F87-7A68-7D91-A83F-C627637985B1}"/>
          </ac:spMkLst>
        </pc:spChg>
        <pc:spChg chg="add mod ord">
          <ac:chgData name="Oehrli, Stefan" userId="3f36891e-f853-43e7-bcbc-2879a2513833" providerId="ADAL" clId="{09BEBDDE-AF5B-9146-8B18-471724E5E3DD}" dt="2023-11-20T23:24:30.045" v="1233" actId="20577"/>
          <ac:spMkLst>
            <pc:docMk/>
            <pc:sldMk cId="1497942445" sldId="2147138117"/>
            <ac:spMk id="8" creationId="{5B4980FA-B259-287E-D836-01816D048B1B}"/>
          </ac:spMkLst>
        </pc:spChg>
        <pc:spChg chg="add mod ord">
          <ac:chgData name="Oehrli, Stefan" userId="3f36891e-f853-43e7-bcbc-2879a2513833" providerId="ADAL" clId="{09BEBDDE-AF5B-9146-8B18-471724E5E3DD}" dt="2023-11-21T10:18:46.400" v="6879" actId="20577"/>
          <ac:spMkLst>
            <pc:docMk/>
            <pc:sldMk cId="1497942445" sldId="2147138117"/>
            <ac:spMk id="9" creationId="{AF4E43EF-F115-6195-4B3F-408A358F3C4B}"/>
          </ac:spMkLst>
        </pc:spChg>
      </pc:sldChg>
      <pc:sldChg chg="modSp add del mod">
        <pc:chgData name="Oehrli, Stefan" userId="3f36891e-f853-43e7-bcbc-2879a2513833" providerId="ADAL" clId="{09BEBDDE-AF5B-9146-8B18-471724E5E3DD}" dt="2023-11-21T05:00:05.429" v="2044" actId="2696"/>
        <pc:sldMkLst>
          <pc:docMk/>
          <pc:sldMk cId="1058470750" sldId="2147138118"/>
        </pc:sldMkLst>
        <pc:spChg chg="mod">
          <ac:chgData name="Oehrli, Stefan" userId="3f36891e-f853-43e7-bcbc-2879a2513833" providerId="ADAL" clId="{09BEBDDE-AF5B-9146-8B18-471724E5E3DD}" dt="2023-11-21T04:46:51.770" v="1821" actId="20577"/>
          <ac:spMkLst>
            <pc:docMk/>
            <pc:sldMk cId="1058470750" sldId="2147138118"/>
            <ac:spMk id="9" creationId="{C7347C64-0348-3831-8B5A-25F65080DF73}"/>
          </ac:spMkLst>
        </pc:spChg>
      </pc:sldChg>
      <pc:sldChg chg="addSp delSp modSp new mod modClrScheme modAnim chgLayout">
        <pc:chgData name="Oehrli, Stefan" userId="3f36891e-f853-43e7-bcbc-2879a2513833" providerId="ADAL" clId="{09BEBDDE-AF5B-9146-8B18-471724E5E3DD}" dt="2023-11-21T03:48:59.742" v="1516"/>
        <pc:sldMkLst>
          <pc:docMk/>
          <pc:sldMk cId="2826333923" sldId="2147138119"/>
        </pc:sldMkLst>
        <pc:spChg chg="del mod ord">
          <ac:chgData name="Oehrli, Stefan" userId="3f36891e-f853-43e7-bcbc-2879a2513833" providerId="ADAL" clId="{09BEBDDE-AF5B-9146-8B18-471724E5E3DD}" dt="2023-11-21T03:23:44.025" v="1334" actId="700"/>
          <ac:spMkLst>
            <pc:docMk/>
            <pc:sldMk cId="2826333923" sldId="2147138119"/>
            <ac:spMk id="2" creationId="{7AAEE823-CA95-74E9-ADAA-C3E0CC509EBB}"/>
          </ac:spMkLst>
        </pc:spChg>
        <pc:spChg chg="del mod ord">
          <ac:chgData name="Oehrli, Stefan" userId="3f36891e-f853-43e7-bcbc-2879a2513833" providerId="ADAL" clId="{09BEBDDE-AF5B-9146-8B18-471724E5E3DD}" dt="2023-11-21T03:23:44.025" v="1334" actId="700"/>
          <ac:spMkLst>
            <pc:docMk/>
            <pc:sldMk cId="2826333923" sldId="2147138119"/>
            <ac:spMk id="3" creationId="{4CE06FB6-9FA2-3FD2-9BCA-A964CB21ABB8}"/>
          </ac:spMkLst>
        </pc:spChg>
        <pc:spChg chg="del mod ord">
          <ac:chgData name="Oehrli, Stefan" userId="3f36891e-f853-43e7-bcbc-2879a2513833" providerId="ADAL" clId="{09BEBDDE-AF5B-9146-8B18-471724E5E3DD}" dt="2023-11-21T03:23:44.025" v="1334" actId="700"/>
          <ac:spMkLst>
            <pc:docMk/>
            <pc:sldMk cId="2826333923" sldId="2147138119"/>
            <ac:spMk id="4" creationId="{8CBBD033-9C43-459F-741A-AD9DFD88B92E}"/>
          </ac:spMkLst>
        </pc:spChg>
        <pc:spChg chg="mod ord">
          <ac:chgData name="Oehrli, Stefan" userId="3f36891e-f853-43e7-bcbc-2879a2513833" providerId="ADAL" clId="{09BEBDDE-AF5B-9146-8B18-471724E5E3DD}" dt="2023-11-21T03:23:52.883" v="1335" actId="700"/>
          <ac:spMkLst>
            <pc:docMk/>
            <pc:sldMk cId="2826333923" sldId="2147138119"/>
            <ac:spMk id="5" creationId="{FA8546D9-CB6C-5FE9-0D00-7266E0ACD3A9}"/>
          </ac:spMkLst>
        </pc:spChg>
        <pc:spChg chg="mod ord">
          <ac:chgData name="Oehrli, Stefan" userId="3f36891e-f853-43e7-bcbc-2879a2513833" providerId="ADAL" clId="{09BEBDDE-AF5B-9146-8B18-471724E5E3DD}" dt="2023-11-21T03:23:52.883" v="1335" actId="700"/>
          <ac:spMkLst>
            <pc:docMk/>
            <pc:sldMk cId="2826333923" sldId="2147138119"/>
            <ac:spMk id="6" creationId="{D38AAB2C-94A3-ECDE-3CCD-F43A3D74ADBF}"/>
          </ac:spMkLst>
        </pc:spChg>
        <pc:spChg chg="add del mod ord">
          <ac:chgData name="Oehrli, Stefan" userId="3f36891e-f853-43e7-bcbc-2879a2513833" providerId="ADAL" clId="{09BEBDDE-AF5B-9146-8B18-471724E5E3DD}" dt="2023-11-21T03:23:52.883" v="1335" actId="700"/>
          <ac:spMkLst>
            <pc:docMk/>
            <pc:sldMk cId="2826333923" sldId="2147138119"/>
            <ac:spMk id="7" creationId="{654E4491-1A88-E1F4-E4A2-217D6EEF3FCD}"/>
          </ac:spMkLst>
        </pc:spChg>
        <pc:spChg chg="add del mod ord">
          <ac:chgData name="Oehrli, Stefan" userId="3f36891e-f853-43e7-bcbc-2879a2513833" providerId="ADAL" clId="{09BEBDDE-AF5B-9146-8B18-471724E5E3DD}" dt="2023-11-21T03:23:52.883" v="1335" actId="700"/>
          <ac:spMkLst>
            <pc:docMk/>
            <pc:sldMk cId="2826333923" sldId="2147138119"/>
            <ac:spMk id="8" creationId="{068BFD81-9201-6164-3C98-9083AE454B94}"/>
          </ac:spMkLst>
        </pc:spChg>
        <pc:spChg chg="add del mod ord">
          <ac:chgData name="Oehrli, Stefan" userId="3f36891e-f853-43e7-bcbc-2879a2513833" providerId="ADAL" clId="{09BEBDDE-AF5B-9146-8B18-471724E5E3DD}" dt="2023-11-21T03:23:52.883" v="1335" actId="700"/>
          <ac:spMkLst>
            <pc:docMk/>
            <pc:sldMk cId="2826333923" sldId="2147138119"/>
            <ac:spMk id="9" creationId="{30C476F9-AD5A-2F97-EDC7-2AEC251042FA}"/>
          </ac:spMkLst>
        </pc:spChg>
        <pc:spChg chg="add mod ord">
          <ac:chgData name="Oehrli, Stefan" userId="3f36891e-f853-43e7-bcbc-2879a2513833" providerId="ADAL" clId="{09BEBDDE-AF5B-9146-8B18-471724E5E3DD}" dt="2023-11-21T03:35:54.646" v="1419"/>
          <ac:spMkLst>
            <pc:docMk/>
            <pc:sldMk cId="2826333923" sldId="2147138119"/>
            <ac:spMk id="10" creationId="{5F3ADBAD-2ABE-B405-CFCE-543412CD3950}"/>
          </ac:spMkLst>
        </pc:spChg>
        <pc:spChg chg="add mod ord">
          <ac:chgData name="Oehrli, Stefan" userId="3f36891e-f853-43e7-bcbc-2879a2513833" providerId="ADAL" clId="{09BEBDDE-AF5B-9146-8B18-471724E5E3DD}" dt="2023-11-21T03:47:43.123" v="1503" actId="20577"/>
          <ac:spMkLst>
            <pc:docMk/>
            <pc:sldMk cId="2826333923" sldId="2147138119"/>
            <ac:spMk id="11" creationId="{C5540C4A-C200-C46D-BABB-120EA10F9077}"/>
          </ac:spMkLst>
        </pc:spChg>
        <pc:spChg chg="add mod ord">
          <ac:chgData name="Oehrli, Stefan" userId="3f36891e-f853-43e7-bcbc-2879a2513833" providerId="ADAL" clId="{09BEBDDE-AF5B-9146-8B18-471724E5E3DD}" dt="2023-11-21T03:36:12.861" v="1424" actId="5793"/>
          <ac:spMkLst>
            <pc:docMk/>
            <pc:sldMk cId="2826333923" sldId="2147138119"/>
            <ac:spMk id="12" creationId="{EA3EACE1-1657-1420-0EE2-A684DBE10F52}"/>
          </ac:spMkLst>
        </pc:spChg>
        <pc:spChg chg="add del mod ord">
          <ac:chgData name="Oehrli, Stefan" userId="3f36891e-f853-43e7-bcbc-2879a2513833" providerId="ADAL" clId="{09BEBDDE-AF5B-9146-8B18-471724E5E3DD}" dt="2023-11-21T03:37:43.211" v="1427"/>
          <ac:spMkLst>
            <pc:docMk/>
            <pc:sldMk cId="2826333923" sldId="2147138119"/>
            <ac:spMk id="13" creationId="{FD076448-43A0-4538-7018-B3E546585ABF}"/>
          </ac:spMkLst>
        </pc:spChg>
        <pc:picChg chg="add mod">
          <ac:chgData name="Oehrli, Stefan" userId="3f36891e-f853-43e7-bcbc-2879a2513833" providerId="ADAL" clId="{09BEBDDE-AF5B-9146-8B18-471724E5E3DD}" dt="2023-11-21T03:47:39.199" v="1501" actId="1076"/>
          <ac:picMkLst>
            <pc:docMk/>
            <pc:sldMk cId="2826333923" sldId="2147138119"/>
            <ac:picMk id="14" creationId="{5DDB58A2-B3C7-10E5-2E6A-227AB4475995}"/>
          </ac:picMkLst>
        </pc:picChg>
        <pc:picChg chg="add del mod">
          <ac:chgData name="Oehrli, Stefan" userId="3f36891e-f853-43e7-bcbc-2879a2513833" providerId="ADAL" clId="{09BEBDDE-AF5B-9146-8B18-471724E5E3DD}" dt="2023-11-21T03:31:23.480" v="1351" actId="478"/>
          <ac:picMkLst>
            <pc:docMk/>
            <pc:sldMk cId="2826333923" sldId="2147138119"/>
            <ac:picMk id="2050" creationId="{951DAC8C-A24E-7D31-F2A9-FA34A2973924}"/>
          </ac:picMkLst>
        </pc:picChg>
      </pc:sldChg>
      <pc:sldChg chg="addSp delSp modSp add mod modClrScheme chgLayout">
        <pc:chgData name="Oehrli, Stefan" userId="3f36891e-f853-43e7-bcbc-2879a2513833" providerId="ADAL" clId="{09BEBDDE-AF5B-9146-8B18-471724E5E3DD}" dt="2023-11-21T03:34:30.604" v="1418" actId="14100"/>
        <pc:sldMkLst>
          <pc:docMk/>
          <pc:sldMk cId="3662948178" sldId="2147138120"/>
        </pc:sldMkLst>
        <pc:spChg chg="add mod ord">
          <ac:chgData name="Oehrli, Stefan" userId="3f36891e-f853-43e7-bcbc-2879a2513833" providerId="ADAL" clId="{09BEBDDE-AF5B-9146-8B18-471724E5E3DD}" dt="2023-11-21T03:32:45.699" v="1393"/>
          <ac:spMkLst>
            <pc:docMk/>
            <pc:sldMk cId="3662948178" sldId="2147138120"/>
            <ac:spMk id="2" creationId="{5692B88E-56A0-120C-F379-E60AA4EF7C6D}"/>
          </ac:spMkLst>
        </pc:spChg>
        <pc:spChg chg="add mod">
          <ac:chgData name="Oehrli, Stefan" userId="3f36891e-f853-43e7-bcbc-2879a2513833" providerId="ADAL" clId="{09BEBDDE-AF5B-9146-8B18-471724E5E3DD}" dt="2023-11-21T03:34:25.736" v="1416" actId="1076"/>
          <ac:spMkLst>
            <pc:docMk/>
            <pc:sldMk cId="3662948178" sldId="2147138120"/>
            <ac:spMk id="4" creationId="{02C2D682-9317-223E-2615-C845EBFA3E36}"/>
          </ac:spMkLst>
        </pc:spChg>
        <pc:spChg chg="mod ord">
          <ac:chgData name="Oehrli, Stefan" userId="3f36891e-f853-43e7-bcbc-2879a2513833" providerId="ADAL" clId="{09BEBDDE-AF5B-9146-8B18-471724E5E3DD}" dt="2023-11-21T03:31:59.010" v="1367" actId="700"/>
          <ac:spMkLst>
            <pc:docMk/>
            <pc:sldMk cId="3662948178" sldId="2147138120"/>
            <ac:spMk id="5" creationId="{FA8546D9-CB6C-5FE9-0D00-7266E0ACD3A9}"/>
          </ac:spMkLst>
        </pc:spChg>
        <pc:spChg chg="mod ord">
          <ac:chgData name="Oehrli, Stefan" userId="3f36891e-f853-43e7-bcbc-2879a2513833" providerId="ADAL" clId="{09BEBDDE-AF5B-9146-8B18-471724E5E3DD}" dt="2023-11-21T03:31:59.010" v="1367" actId="700"/>
          <ac:spMkLst>
            <pc:docMk/>
            <pc:sldMk cId="3662948178" sldId="2147138120"/>
            <ac:spMk id="6" creationId="{D38AAB2C-94A3-ECDE-3CCD-F43A3D74ADBF}"/>
          </ac:spMkLst>
        </pc:spChg>
        <pc:spChg chg="mod ord">
          <ac:chgData name="Oehrli, Stefan" userId="3f36891e-f853-43e7-bcbc-2879a2513833" providerId="ADAL" clId="{09BEBDDE-AF5B-9146-8B18-471724E5E3DD}" dt="2023-11-21T03:31:59.010" v="1367" actId="700"/>
          <ac:spMkLst>
            <pc:docMk/>
            <pc:sldMk cId="3662948178" sldId="2147138120"/>
            <ac:spMk id="10" creationId="{5F3ADBAD-2ABE-B405-CFCE-543412CD3950}"/>
          </ac:spMkLst>
        </pc:spChg>
        <pc:spChg chg="del mod ord">
          <ac:chgData name="Oehrli, Stefan" userId="3f36891e-f853-43e7-bcbc-2879a2513833" providerId="ADAL" clId="{09BEBDDE-AF5B-9146-8B18-471724E5E3DD}" dt="2023-11-21T03:32:02.313" v="1370"/>
          <ac:spMkLst>
            <pc:docMk/>
            <pc:sldMk cId="3662948178" sldId="2147138120"/>
            <ac:spMk id="11" creationId="{C5540C4A-C200-C46D-BABB-120EA10F9077}"/>
          </ac:spMkLst>
        </pc:spChg>
        <pc:spChg chg="del mod ord">
          <ac:chgData name="Oehrli, Stefan" userId="3f36891e-f853-43e7-bcbc-2879a2513833" providerId="ADAL" clId="{09BEBDDE-AF5B-9146-8B18-471724E5E3DD}" dt="2023-11-21T03:31:59.010" v="1367" actId="700"/>
          <ac:spMkLst>
            <pc:docMk/>
            <pc:sldMk cId="3662948178" sldId="2147138120"/>
            <ac:spMk id="12" creationId="{EA3EACE1-1657-1420-0EE2-A684DBE10F52}"/>
          </ac:spMkLst>
        </pc:spChg>
        <pc:spChg chg="del">
          <ac:chgData name="Oehrli, Stefan" userId="3f36891e-f853-43e7-bcbc-2879a2513833" providerId="ADAL" clId="{09BEBDDE-AF5B-9146-8B18-471724E5E3DD}" dt="2023-11-21T03:31:59.010" v="1367" actId="700"/>
          <ac:spMkLst>
            <pc:docMk/>
            <pc:sldMk cId="3662948178" sldId="2147138120"/>
            <ac:spMk id="13" creationId="{FD076448-43A0-4538-7018-B3E546585ABF}"/>
          </ac:spMkLst>
        </pc:spChg>
        <pc:picChg chg="add mod">
          <ac:chgData name="Oehrli, Stefan" userId="3f36891e-f853-43e7-bcbc-2879a2513833" providerId="ADAL" clId="{09BEBDDE-AF5B-9146-8B18-471724E5E3DD}" dt="2023-11-21T03:34:30.604" v="1418" actId="14100"/>
          <ac:picMkLst>
            <pc:docMk/>
            <pc:sldMk cId="3662948178" sldId="2147138120"/>
            <ac:picMk id="3" creationId="{CF0842FF-84BC-886A-151D-287C10DE1E5F}"/>
          </ac:picMkLst>
        </pc:picChg>
        <pc:picChg chg="del">
          <ac:chgData name="Oehrli, Stefan" userId="3f36891e-f853-43e7-bcbc-2879a2513833" providerId="ADAL" clId="{09BEBDDE-AF5B-9146-8B18-471724E5E3DD}" dt="2023-11-21T03:31:35.344" v="1353" actId="21"/>
          <ac:picMkLst>
            <pc:docMk/>
            <pc:sldMk cId="3662948178" sldId="2147138120"/>
            <ac:picMk id="2050" creationId="{951DAC8C-A24E-7D31-F2A9-FA34A2973924}"/>
          </ac:picMkLst>
        </pc:picChg>
      </pc:sldChg>
      <pc:sldChg chg="addSp delSp modSp new mod ord modClrScheme modAnim chgLayout">
        <pc:chgData name="Oehrli, Stefan" userId="3f36891e-f853-43e7-bcbc-2879a2513833" providerId="ADAL" clId="{09BEBDDE-AF5B-9146-8B18-471724E5E3DD}" dt="2023-11-21T03:58:19.161" v="1659" actId="20578"/>
        <pc:sldMkLst>
          <pc:docMk/>
          <pc:sldMk cId="666160610" sldId="2147138121"/>
        </pc:sldMkLst>
        <pc:spChg chg="mod ord">
          <ac:chgData name="Oehrli, Stefan" userId="3f36891e-f853-43e7-bcbc-2879a2513833" providerId="ADAL" clId="{09BEBDDE-AF5B-9146-8B18-471724E5E3DD}" dt="2023-11-21T03:53:56.677" v="1547" actId="700"/>
          <ac:spMkLst>
            <pc:docMk/>
            <pc:sldMk cId="666160610" sldId="2147138121"/>
            <ac:spMk id="2" creationId="{21BAA32E-87E5-FFE6-197E-BF8279A3AD1D}"/>
          </ac:spMkLst>
        </pc:spChg>
        <pc:spChg chg="del mod ord">
          <ac:chgData name="Oehrli, Stefan" userId="3f36891e-f853-43e7-bcbc-2879a2513833" providerId="ADAL" clId="{09BEBDDE-AF5B-9146-8B18-471724E5E3DD}" dt="2023-11-21T03:53:50.774" v="1545" actId="700"/>
          <ac:spMkLst>
            <pc:docMk/>
            <pc:sldMk cId="666160610" sldId="2147138121"/>
            <ac:spMk id="3" creationId="{70E039D7-D0F5-167B-8B6F-46B5CF8EA1A0}"/>
          </ac:spMkLst>
        </pc:spChg>
        <pc:spChg chg="del mod ord">
          <ac:chgData name="Oehrli, Stefan" userId="3f36891e-f853-43e7-bcbc-2879a2513833" providerId="ADAL" clId="{09BEBDDE-AF5B-9146-8B18-471724E5E3DD}" dt="2023-11-21T03:53:50.774" v="1545" actId="700"/>
          <ac:spMkLst>
            <pc:docMk/>
            <pc:sldMk cId="666160610" sldId="2147138121"/>
            <ac:spMk id="4" creationId="{8A681B70-57FD-5E45-981C-3DA93D32B759}"/>
          </ac:spMkLst>
        </pc:spChg>
        <pc:spChg chg="mod ord">
          <ac:chgData name="Oehrli, Stefan" userId="3f36891e-f853-43e7-bcbc-2879a2513833" providerId="ADAL" clId="{09BEBDDE-AF5B-9146-8B18-471724E5E3DD}" dt="2023-11-21T03:53:56.677" v="1547" actId="700"/>
          <ac:spMkLst>
            <pc:docMk/>
            <pc:sldMk cId="666160610" sldId="2147138121"/>
            <ac:spMk id="5" creationId="{7D2CB076-2424-25D2-6CA8-3F62F4D30AE5}"/>
          </ac:spMkLst>
        </pc:spChg>
        <pc:spChg chg="mod ord">
          <ac:chgData name="Oehrli, Stefan" userId="3f36891e-f853-43e7-bcbc-2879a2513833" providerId="ADAL" clId="{09BEBDDE-AF5B-9146-8B18-471724E5E3DD}" dt="2023-11-21T03:53:56.677" v="1547" actId="700"/>
          <ac:spMkLst>
            <pc:docMk/>
            <pc:sldMk cId="666160610" sldId="2147138121"/>
            <ac:spMk id="6" creationId="{FEEFF248-800B-F3E2-5F15-18B8CF7297A6}"/>
          </ac:spMkLst>
        </pc:spChg>
        <pc:spChg chg="add del mod ord">
          <ac:chgData name="Oehrli, Stefan" userId="3f36891e-f853-43e7-bcbc-2879a2513833" providerId="ADAL" clId="{09BEBDDE-AF5B-9146-8B18-471724E5E3DD}" dt="2023-11-21T03:54:55.833" v="1636" actId="12"/>
          <ac:spMkLst>
            <pc:docMk/>
            <pc:sldMk cId="666160610" sldId="2147138121"/>
            <ac:spMk id="7" creationId="{370701DC-A45B-E549-24ED-868B1C20E7F9}"/>
          </ac:spMkLst>
        </pc:spChg>
        <pc:spChg chg="add del mod ord">
          <ac:chgData name="Oehrli, Stefan" userId="3f36891e-f853-43e7-bcbc-2879a2513833" providerId="ADAL" clId="{09BEBDDE-AF5B-9146-8B18-471724E5E3DD}" dt="2023-11-21T03:53:56.677" v="1547" actId="700"/>
          <ac:spMkLst>
            <pc:docMk/>
            <pc:sldMk cId="666160610" sldId="2147138121"/>
            <ac:spMk id="8" creationId="{7B7C21A9-BA8E-8035-8AF7-8D125C866046}"/>
          </ac:spMkLst>
        </pc:spChg>
        <pc:spChg chg="add del mod ord">
          <ac:chgData name="Oehrli, Stefan" userId="3f36891e-f853-43e7-bcbc-2879a2513833" providerId="ADAL" clId="{09BEBDDE-AF5B-9146-8B18-471724E5E3DD}" dt="2023-11-21T03:54:57.938" v="1637" actId="12"/>
          <ac:spMkLst>
            <pc:docMk/>
            <pc:sldMk cId="666160610" sldId="2147138121"/>
            <ac:spMk id="9" creationId="{92860932-76E1-E164-1A33-41CEDE602802}"/>
          </ac:spMkLst>
        </pc:spChg>
        <pc:spChg chg="add del mod ord">
          <ac:chgData name="Oehrli, Stefan" userId="3f36891e-f853-43e7-bcbc-2879a2513833" providerId="ADAL" clId="{09BEBDDE-AF5B-9146-8B18-471724E5E3DD}" dt="2023-11-21T03:53:56.677" v="1547" actId="700"/>
          <ac:spMkLst>
            <pc:docMk/>
            <pc:sldMk cId="666160610" sldId="2147138121"/>
            <ac:spMk id="10" creationId="{0E51F200-46AB-EC66-E727-5444528ECB71}"/>
          </ac:spMkLst>
        </pc:spChg>
        <pc:spChg chg="add del mod ord">
          <ac:chgData name="Oehrli, Stefan" userId="3f36891e-f853-43e7-bcbc-2879a2513833" providerId="ADAL" clId="{09BEBDDE-AF5B-9146-8B18-471724E5E3DD}" dt="2023-11-21T03:53:56.677" v="1547" actId="700"/>
          <ac:spMkLst>
            <pc:docMk/>
            <pc:sldMk cId="666160610" sldId="2147138121"/>
            <ac:spMk id="11" creationId="{8774FB65-3C59-A5C2-62FF-1B2D95D86F3C}"/>
          </ac:spMkLst>
        </pc:spChg>
        <pc:spChg chg="add del mod ord">
          <ac:chgData name="Oehrli, Stefan" userId="3f36891e-f853-43e7-bcbc-2879a2513833" providerId="ADAL" clId="{09BEBDDE-AF5B-9146-8B18-471724E5E3DD}" dt="2023-11-21T03:53:56.677" v="1547" actId="700"/>
          <ac:spMkLst>
            <pc:docMk/>
            <pc:sldMk cId="666160610" sldId="2147138121"/>
            <ac:spMk id="12" creationId="{A3374EA3-279D-05F1-FB39-0440103CFE5D}"/>
          </ac:spMkLst>
        </pc:spChg>
        <pc:spChg chg="add del mod ord">
          <ac:chgData name="Oehrli, Stefan" userId="3f36891e-f853-43e7-bcbc-2879a2513833" providerId="ADAL" clId="{09BEBDDE-AF5B-9146-8B18-471724E5E3DD}" dt="2023-11-21T03:53:56.677" v="1547" actId="700"/>
          <ac:spMkLst>
            <pc:docMk/>
            <pc:sldMk cId="666160610" sldId="2147138121"/>
            <ac:spMk id="13" creationId="{544CCD76-D238-5CAB-9DEA-97F3773419D0}"/>
          </ac:spMkLst>
        </pc:spChg>
        <pc:spChg chg="add del mod ord">
          <ac:chgData name="Oehrli, Stefan" userId="3f36891e-f853-43e7-bcbc-2879a2513833" providerId="ADAL" clId="{09BEBDDE-AF5B-9146-8B18-471724E5E3DD}" dt="2023-11-21T03:53:56.677" v="1547" actId="700"/>
          <ac:spMkLst>
            <pc:docMk/>
            <pc:sldMk cId="666160610" sldId="2147138121"/>
            <ac:spMk id="14" creationId="{3D608334-5978-4410-2098-0622286AB3AF}"/>
          </ac:spMkLst>
        </pc:spChg>
        <pc:picChg chg="add del mod">
          <ac:chgData name="Oehrli, Stefan" userId="3f36891e-f853-43e7-bcbc-2879a2513833" providerId="ADAL" clId="{09BEBDDE-AF5B-9146-8B18-471724E5E3DD}" dt="2023-11-21T03:54:31.928" v="1557"/>
          <ac:picMkLst>
            <pc:docMk/>
            <pc:sldMk cId="666160610" sldId="2147138121"/>
            <ac:picMk id="15" creationId="{8D47D2FB-99A9-802F-6F59-A35EE3E99198}"/>
          </ac:picMkLst>
        </pc:picChg>
        <pc:picChg chg="add del mod">
          <ac:chgData name="Oehrli, Stefan" userId="3f36891e-f853-43e7-bcbc-2879a2513833" providerId="ADAL" clId="{09BEBDDE-AF5B-9146-8B18-471724E5E3DD}" dt="2023-11-21T03:54:31.514" v="1556"/>
          <ac:picMkLst>
            <pc:docMk/>
            <pc:sldMk cId="666160610" sldId="2147138121"/>
            <ac:picMk id="16" creationId="{3FE347CA-2122-9DDF-0CDD-704C1C9A7781}"/>
          </ac:picMkLst>
        </pc:picChg>
        <pc:picChg chg="add mod">
          <ac:chgData name="Oehrli, Stefan" userId="3f36891e-f853-43e7-bcbc-2879a2513833" providerId="ADAL" clId="{09BEBDDE-AF5B-9146-8B18-471724E5E3DD}" dt="2023-11-21T03:55:09.589" v="1645" actId="1076"/>
          <ac:picMkLst>
            <pc:docMk/>
            <pc:sldMk cId="666160610" sldId="2147138121"/>
            <ac:picMk id="17" creationId="{4D5342C5-1B70-C8E2-457B-621F5981C0DF}"/>
          </ac:picMkLst>
        </pc:picChg>
        <pc:picChg chg="add del mod">
          <ac:chgData name="Oehrli, Stefan" userId="3f36891e-f853-43e7-bcbc-2879a2513833" providerId="ADAL" clId="{09BEBDDE-AF5B-9146-8B18-471724E5E3DD}" dt="2023-11-21T03:57:09.497" v="1651"/>
          <ac:picMkLst>
            <pc:docMk/>
            <pc:sldMk cId="666160610" sldId="2147138121"/>
            <ac:picMk id="18" creationId="{21509633-A763-6241-A26D-22CF7DAB6B81}"/>
          </ac:picMkLst>
        </pc:picChg>
        <pc:picChg chg="add mod">
          <ac:chgData name="Oehrli, Stefan" userId="3f36891e-f853-43e7-bcbc-2879a2513833" providerId="ADAL" clId="{09BEBDDE-AF5B-9146-8B18-471724E5E3DD}" dt="2023-11-21T03:57:40.941" v="1656" actId="1076"/>
          <ac:picMkLst>
            <pc:docMk/>
            <pc:sldMk cId="666160610" sldId="2147138121"/>
            <ac:picMk id="19" creationId="{5B4FC075-4F81-DA69-730F-84B41EA31162}"/>
          </ac:picMkLst>
        </pc:picChg>
      </pc:sldChg>
      <pc:sldChg chg="addSp delSp modSp new mod modClrScheme modAnim chgLayout">
        <pc:chgData name="Oehrli, Stefan" userId="3f36891e-f853-43e7-bcbc-2879a2513833" providerId="ADAL" clId="{09BEBDDE-AF5B-9146-8B18-471724E5E3DD}" dt="2023-11-21T10:31:34.361" v="7083"/>
        <pc:sldMkLst>
          <pc:docMk/>
          <pc:sldMk cId="3069574028" sldId="2147138122"/>
        </pc:sldMkLst>
        <pc:spChg chg="mod ord">
          <ac:chgData name="Oehrli, Stefan" userId="3f36891e-f853-43e7-bcbc-2879a2513833" providerId="ADAL" clId="{09BEBDDE-AF5B-9146-8B18-471724E5E3DD}" dt="2023-11-21T04:49:31.397" v="1871" actId="21"/>
          <ac:spMkLst>
            <pc:docMk/>
            <pc:sldMk cId="3069574028" sldId="2147138122"/>
            <ac:spMk id="2" creationId="{62E73163-1B94-708C-37BC-35D761D25724}"/>
          </ac:spMkLst>
        </pc:spChg>
        <pc:spChg chg="add del mod ord">
          <ac:chgData name="Oehrli, Stefan" userId="3f36891e-f853-43e7-bcbc-2879a2513833" providerId="ADAL" clId="{09BEBDDE-AF5B-9146-8B18-471724E5E3DD}" dt="2023-11-21T04:12:52.246" v="1721" actId="700"/>
          <ac:spMkLst>
            <pc:docMk/>
            <pc:sldMk cId="3069574028" sldId="2147138122"/>
            <ac:spMk id="3" creationId="{AC13F4CD-BC00-D570-B046-2D48E7E39415}"/>
          </ac:spMkLst>
        </pc:spChg>
        <pc:spChg chg="mod ord">
          <ac:chgData name="Oehrli, Stefan" userId="3f36891e-f853-43e7-bcbc-2879a2513833" providerId="ADAL" clId="{09BEBDDE-AF5B-9146-8B18-471724E5E3DD}" dt="2023-11-21T04:41:25.159" v="1735" actId="20577"/>
          <ac:spMkLst>
            <pc:docMk/>
            <pc:sldMk cId="3069574028" sldId="2147138122"/>
            <ac:spMk id="4" creationId="{FFAFCD88-0E5D-281C-5604-87E09897D04C}"/>
          </ac:spMkLst>
        </pc:spChg>
        <pc:spChg chg="mod ord">
          <ac:chgData name="Oehrli, Stefan" userId="3f36891e-f853-43e7-bcbc-2879a2513833" providerId="ADAL" clId="{09BEBDDE-AF5B-9146-8B18-471724E5E3DD}" dt="2023-11-21T04:12:52.246" v="1721" actId="700"/>
          <ac:spMkLst>
            <pc:docMk/>
            <pc:sldMk cId="3069574028" sldId="2147138122"/>
            <ac:spMk id="5" creationId="{A0A79A1A-7907-B696-6A7F-004778F6F9C4}"/>
          </ac:spMkLst>
        </pc:spChg>
        <pc:spChg chg="mod ord">
          <ac:chgData name="Oehrli, Stefan" userId="3f36891e-f853-43e7-bcbc-2879a2513833" providerId="ADAL" clId="{09BEBDDE-AF5B-9146-8B18-471724E5E3DD}" dt="2023-11-21T04:12:52.246" v="1721" actId="700"/>
          <ac:spMkLst>
            <pc:docMk/>
            <pc:sldMk cId="3069574028" sldId="2147138122"/>
            <ac:spMk id="6" creationId="{1C10A12B-6A1A-FDD8-47DB-B11161F50D6D}"/>
          </ac:spMkLst>
        </pc:spChg>
        <pc:spChg chg="add mod ord">
          <ac:chgData name="Oehrli, Stefan" userId="3f36891e-f853-43e7-bcbc-2879a2513833" providerId="ADAL" clId="{09BEBDDE-AF5B-9146-8B18-471724E5E3DD}" dt="2023-11-21T04:43:07.027" v="1797" actId="113"/>
          <ac:spMkLst>
            <pc:docMk/>
            <pc:sldMk cId="3069574028" sldId="2147138122"/>
            <ac:spMk id="7" creationId="{AEFEA64C-4A2E-B929-4793-FB0973DFD19B}"/>
          </ac:spMkLst>
        </pc:spChg>
        <pc:spChg chg="add mod ord">
          <ac:chgData name="Oehrli, Stefan" userId="3f36891e-f853-43e7-bcbc-2879a2513833" providerId="ADAL" clId="{09BEBDDE-AF5B-9146-8B18-471724E5E3DD}" dt="2023-11-21T04:43:10.214" v="1798" actId="113"/>
          <ac:spMkLst>
            <pc:docMk/>
            <pc:sldMk cId="3069574028" sldId="2147138122"/>
            <ac:spMk id="8" creationId="{C3813C3A-9C3B-3133-5893-052CB15DC1E0}"/>
          </ac:spMkLst>
        </pc:spChg>
        <pc:picChg chg="add del mod">
          <ac:chgData name="Oehrli, Stefan" userId="3f36891e-f853-43e7-bcbc-2879a2513833" providerId="ADAL" clId="{09BEBDDE-AF5B-9146-8B18-471724E5E3DD}" dt="2023-11-21T04:39:57.856" v="1727" actId="478"/>
          <ac:picMkLst>
            <pc:docMk/>
            <pc:sldMk cId="3069574028" sldId="2147138122"/>
            <ac:picMk id="9" creationId="{E169D652-E9FE-61A4-4C3F-2838160AF862}"/>
          </ac:picMkLst>
        </pc:picChg>
        <pc:picChg chg="add del mod">
          <ac:chgData name="Oehrli, Stefan" userId="3f36891e-f853-43e7-bcbc-2879a2513833" providerId="ADAL" clId="{09BEBDDE-AF5B-9146-8B18-471724E5E3DD}" dt="2023-11-21T04:45:59.982" v="1805" actId="478"/>
          <ac:picMkLst>
            <pc:docMk/>
            <pc:sldMk cId="3069574028" sldId="2147138122"/>
            <ac:picMk id="10" creationId="{4832F601-5FFC-A7C6-693E-21A1D0649CA2}"/>
          </ac:picMkLst>
        </pc:picChg>
        <pc:picChg chg="add mod">
          <ac:chgData name="Oehrli, Stefan" userId="3f36891e-f853-43e7-bcbc-2879a2513833" providerId="ADAL" clId="{09BEBDDE-AF5B-9146-8B18-471724E5E3DD}" dt="2023-11-21T04:46:05.856" v="1810" actId="1076"/>
          <ac:picMkLst>
            <pc:docMk/>
            <pc:sldMk cId="3069574028" sldId="2147138122"/>
            <ac:picMk id="11" creationId="{8FD42AF6-F68D-4B8D-08D0-D7C2DC16CE19}"/>
          </ac:picMkLst>
        </pc:picChg>
        <pc:picChg chg="add mod">
          <ac:chgData name="Oehrli, Stefan" userId="3f36891e-f853-43e7-bcbc-2879a2513833" providerId="ADAL" clId="{09BEBDDE-AF5B-9146-8B18-471724E5E3DD}" dt="2023-11-21T04:46:27.341" v="1818" actId="1036"/>
          <ac:picMkLst>
            <pc:docMk/>
            <pc:sldMk cId="3069574028" sldId="2147138122"/>
            <ac:picMk id="12" creationId="{2C634B4B-70C2-981D-E089-BEE9753B0BFD}"/>
          </ac:picMkLst>
        </pc:picChg>
        <pc:picChg chg="add del mod">
          <ac:chgData name="Oehrli, Stefan" userId="3f36891e-f853-43e7-bcbc-2879a2513833" providerId="ADAL" clId="{09BEBDDE-AF5B-9146-8B18-471724E5E3DD}" dt="2023-11-21T04:09:38.058" v="1707"/>
          <ac:picMkLst>
            <pc:docMk/>
            <pc:sldMk cId="3069574028" sldId="2147138122"/>
            <ac:picMk id="5122" creationId="{40CE46AB-4DE3-1D90-0550-4B571D6C457A}"/>
          </ac:picMkLst>
        </pc:picChg>
      </pc:sldChg>
      <pc:sldChg chg="addSp delSp modSp new del">
        <pc:chgData name="Oehrli, Stefan" userId="3f36891e-f853-43e7-bcbc-2879a2513833" providerId="ADAL" clId="{09BEBDDE-AF5B-9146-8B18-471724E5E3DD}" dt="2023-11-21T03:58:22.145" v="1660" actId="2696"/>
        <pc:sldMkLst>
          <pc:docMk/>
          <pc:sldMk cId="3373334715" sldId="2147138122"/>
        </pc:sldMkLst>
        <pc:spChg chg="del">
          <ac:chgData name="Oehrli, Stefan" userId="3f36891e-f853-43e7-bcbc-2879a2513833" providerId="ADAL" clId="{09BEBDDE-AF5B-9146-8B18-471724E5E3DD}" dt="2023-11-21T03:50:39.656" v="1544"/>
          <ac:spMkLst>
            <pc:docMk/>
            <pc:sldMk cId="3373334715" sldId="2147138122"/>
            <ac:spMk id="3" creationId="{4F8A4754-5958-F4EF-0AC1-1A22553A63A8}"/>
          </ac:spMkLst>
        </pc:spChg>
        <pc:picChg chg="add mod">
          <ac:chgData name="Oehrli, Stefan" userId="3f36891e-f853-43e7-bcbc-2879a2513833" providerId="ADAL" clId="{09BEBDDE-AF5B-9146-8B18-471724E5E3DD}" dt="2023-11-21T03:50:39.656" v="1544"/>
          <ac:picMkLst>
            <pc:docMk/>
            <pc:sldMk cId="3373334715" sldId="2147138122"/>
            <ac:picMk id="8" creationId="{91DDAF12-899A-9552-C897-5A5BD740F054}"/>
          </ac:picMkLst>
        </pc:picChg>
      </pc:sldChg>
      <pc:sldChg chg="addSp delSp modSp new mod modAnim">
        <pc:chgData name="Oehrli, Stefan" userId="3f36891e-f853-43e7-bcbc-2879a2513833" providerId="ADAL" clId="{09BEBDDE-AF5B-9146-8B18-471724E5E3DD}" dt="2023-11-21T05:10:27.359" v="2184" actId="20577"/>
        <pc:sldMkLst>
          <pc:docMk/>
          <pc:sldMk cId="764597068" sldId="2147138123"/>
        </pc:sldMkLst>
        <pc:spChg chg="mod">
          <ac:chgData name="Oehrli, Stefan" userId="3f36891e-f853-43e7-bcbc-2879a2513833" providerId="ADAL" clId="{09BEBDDE-AF5B-9146-8B18-471724E5E3DD}" dt="2023-11-21T04:49:47.067" v="1879" actId="20577"/>
          <ac:spMkLst>
            <pc:docMk/>
            <pc:sldMk cId="764597068" sldId="2147138123"/>
            <ac:spMk id="2" creationId="{93173BB2-FF72-F38D-B305-3AAB3F55CE4F}"/>
          </ac:spMkLst>
        </pc:spChg>
        <pc:spChg chg="mod">
          <ac:chgData name="Oehrli, Stefan" userId="3f36891e-f853-43e7-bcbc-2879a2513833" providerId="ADAL" clId="{09BEBDDE-AF5B-9146-8B18-471724E5E3DD}" dt="2023-11-21T05:10:27.359" v="2184" actId="20577"/>
          <ac:spMkLst>
            <pc:docMk/>
            <pc:sldMk cId="764597068" sldId="2147138123"/>
            <ac:spMk id="3" creationId="{A52441E0-7614-B876-9C6E-6749BDE4FF10}"/>
          </ac:spMkLst>
        </pc:spChg>
        <pc:spChg chg="mod">
          <ac:chgData name="Oehrli, Stefan" userId="3f36891e-f853-43e7-bcbc-2879a2513833" providerId="ADAL" clId="{09BEBDDE-AF5B-9146-8B18-471724E5E3DD}" dt="2023-11-21T04:49:16.812" v="1868" actId="20577"/>
          <ac:spMkLst>
            <pc:docMk/>
            <pc:sldMk cId="764597068" sldId="2147138123"/>
            <ac:spMk id="4" creationId="{BD29FBB0-F567-7177-2760-3FC112794BAB}"/>
          </ac:spMkLst>
        </pc:spChg>
        <pc:spChg chg="mod">
          <ac:chgData name="Oehrli, Stefan" userId="3f36891e-f853-43e7-bcbc-2879a2513833" providerId="ADAL" clId="{09BEBDDE-AF5B-9146-8B18-471724E5E3DD}" dt="2023-11-21T04:53:27.314" v="1894"/>
          <ac:spMkLst>
            <pc:docMk/>
            <pc:sldMk cId="764597068" sldId="2147138123"/>
            <ac:spMk id="6" creationId="{4FB5419F-40C9-65FD-1092-DD0D29B147CE}"/>
          </ac:spMkLst>
        </pc:spChg>
        <pc:picChg chg="add del mod">
          <ac:chgData name="Oehrli, Stefan" userId="3f36891e-f853-43e7-bcbc-2879a2513833" providerId="ADAL" clId="{09BEBDDE-AF5B-9146-8B18-471724E5E3DD}" dt="2023-11-21T04:48:16.141" v="1843"/>
          <ac:picMkLst>
            <pc:docMk/>
            <pc:sldMk cId="764597068" sldId="2147138123"/>
            <ac:picMk id="6146" creationId="{E6001A0F-EFAC-1722-10AA-D98B2C57EF3F}"/>
          </ac:picMkLst>
        </pc:picChg>
        <pc:picChg chg="add mod">
          <ac:chgData name="Oehrli, Stefan" userId="3f36891e-f853-43e7-bcbc-2879a2513833" providerId="ADAL" clId="{09BEBDDE-AF5B-9146-8B18-471724E5E3DD}" dt="2023-11-21T04:48:30.487" v="1854" actId="1440"/>
          <ac:picMkLst>
            <pc:docMk/>
            <pc:sldMk cId="764597068" sldId="2147138123"/>
            <ac:picMk id="6148" creationId="{89F8648E-6EEF-ED5E-D97D-D8B7DBD8D58A}"/>
          </ac:picMkLst>
        </pc:picChg>
      </pc:sldChg>
      <pc:sldChg chg="new del">
        <pc:chgData name="Oehrli, Stefan" userId="3f36891e-f853-43e7-bcbc-2879a2513833" providerId="ADAL" clId="{09BEBDDE-AF5B-9146-8B18-471724E5E3DD}" dt="2023-11-21T03:50:10.780" v="1543" actId="2696"/>
        <pc:sldMkLst>
          <pc:docMk/>
          <pc:sldMk cId="3515238191" sldId="2147138123"/>
        </pc:sldMkLst>
      </pc:sldChg>
      <pc:sldChg chg="modSp add mod">
        <pc:chgData name="Oehrli, Stefan" userId="3f36891e-f853-43e7-bcbc-2879a2513833" providerId="ADAL" clId="{09BEBDDE-AF5B-9146-8B18-471724E5E3DD}" dt="2023-11-21T05:33:46.514" v="2686"/>
        <pc:sldMkLst>
          <pc:docMk/>
          <pc:sldMk cId="2147595729" sldId="2147138181"/>
        </pc:sldMkLst>
        <pc:spChg chg="mod">
          <ac:chgData name="Oehrli, Stefan" userId="3f36891e-f853-43e7-bcbc-2879a2513833" providerId="ADAL" clId="{09BEBDDE-AF5B-9146-8B18-471724E5E3DD}" dt="2023-11-21T05:28:44.469" v="2576"/>
          <ac:spMkLst>
            <pc:docMk/>
            <pc:sldMk cId="2147595729" sldId="2147138181"/>
            <ac:spMk id="7" creationId="{F49A733B-B185-4709-5A80-3E1F17C8C916}"/>
          </ac:spMkLst>
        </pc:spChg>
        <pc:spChg chg="mod">
          <ac:chgData name="Oehrli, Stefan" userId="3f36891e-f853-43e7-bcbc-2879a2513833" providerId="ADAL" clId="{09BEBDDE-AF5B-9146-8B18-471724E5E3DD}" dt="2023-11-21T05:29:22.385" v="2625" actId="20577"/>
          <ac:spMkLst>
            <pc:docMk/>
            <pc:sldMk cId="2147595729" sldId="2147138181"/>
            <ac:spMk id="8" creationId="{D98EAEC6-8BCA-19B6-01C7-301242300258}"/>
          </ac:spMkLst>
        </pc:spChg>
        <pc:spChg chg="mod">
          <ac:chgData name="Oehrli, Stefan" userId="3f36891e-f853-43e7-bcbc-2879a2513833" providerId="ADAL" clId="{09BEBDDE-AF5B-9146-8B18-471724E5E3DD}" dt="2023-11-21T05:33:46.514" v="2686"/>
          <ac:spMkLst>
            <pc:docMk/>
            <pc:sldMk cId="2147595729" sldId="2147138181"/>
            <ac:spMk id="9" creationId="{B8094804-B49D-7A28-E44A-3540F234031C}"/>
          </ac:spMkLst>
        </pc:spChg>
        <pc:spChg chg="mod">
          <ac:chgData name="Oehrli, Stefan" userId="3f36891e-f853-43e7-bcbc-2879a2513833" providerId="ADAL" clId="{09BEBDDE-AF5B-9146-8B18-471724E5E3DD}" dt="2023-11-21T05:31:47.288" v="2683" actId="14100"/>
          <ac:spMkLst>
            <pc:docMk/>
            <pc:sldMk cId="2147595729" sldId="2147138181"/>
            <ac:spMk id="10" creationId="{149A24A5-33B8-6C9D-DFCA-9F0F82CA298D}"/>
          </ac:spMkLst>
        </pc:spChg>
        <pc:spChg chg="mod">
          <ac:chgData name="Oehrli, Stefan" userId="3f36891e-f853-43e7-bcbc-2879a2513833" providerId="ADAL" clId="{09BEBDDE-AF5B-9146-8B18-471724E5E3DD}" dt="2023-11-21T05:29:26.401" v="2626" actId="14100"/>
          <ac:spMkLst>
            <pc:docMk/>
            <pc:sldMk cId="2147595729" sldId="2147138181"/>
            <ac:spMk id="11" creationId="{926D7446-2477-F7F5-2BDC-681F76FBB01C}"/>
          </ac:spMkLst>
        </pc:spChg>
        <pc:spChg chg="mod">
          <ac:chgData name="Oehrli, Stefan" userId="3f36891e-f853-43e7-bcbc-2879a2513833" providerId="ADAL" clId="{09BEBDDE-AF5B-9146-8B18-471724E5E3DD}" dt="2023-11-21T05:31:52.040" v="2685" actId="1076"/>
          <ac:spMkLst>
            <pc:docMk/>
            <pc:sldMk cId="2147595729" sldId="2147138181"/>
            <ac:spMk id="12" creationId="{E7B67226-0BC5-D209-C4F7-0C51409AA094}"/>
          </ac:spMkLst>
        </pc:spChg>
      </pc:sldChg>
      <pc:sldChg chg="addSp modSp add mod">
        <pc:chgData name="Oehrli, Stefan" userId="3f36891e-f853-43e7-bcbc-2879a2513833" providerId="ADAL" clId="{09BEBDDE-AF5B-9146-8B18-471724E5E3DD}" dt="2023-11-21T05:56:14.060" v="3304"/>
        <pc:sldMkLst>
          <pc:docMk/>
          <pc:sldMk cId="2709564194" sldId="2147138182"/>
        </pc:sldMkLst>
        <pc:spChg chg="add mod">
          <ac:chgData name="Oehrli, Stefan" userId="3f36891e-f853-43e7-bcbc-2879a2513833" providerId="ADAL" clId="{09BEBDDE-AF5B-9146-8B18-471724E5E3DD}" dt="2023-11-21T05:56:14.060" v="3304"/>
          <ac:spMkLst>
            <pc:docMk/>
            <pc:sldMk cId="2709564194" sldId="2147138182"/>
            <ac:spMk id="2" creationId="{D914D4C2-B808-80B7-6D20-FF7ED9E56333}"/>
          </ac:spMkLst>
        </pc:spChg>
        <pc:spChg chg="mod">
          <ac:chgData name="Oehrli, Stefan" userId="3f36891e-f853-43e7-bcbc-2879a2513833" providerId="ADAL" clId="{09BEBDDE-AF5B-9146-8B18-471724E5E3DD}" dt="2023-11-21T05:53:57.867" v="3177"/>
          <ac:spMkLst>
            <pc:docMk/>
            <pc:sldMk cId="2709564194" sldId="2147138182"/>
            <ac:spMk id="10" creationId="{B9480EA0-9DBE-A72B-236B-1BC6DB618B0A}"/>
          </ac:spMkLst>
        </pc:spChg>
        <pc:spChg chg="mod">
          <ac:chgData name="Oehrli, Stefan" userId="3f36891e-f853-43e7-bcbc-2879a2513833" providerId="ADAL" clId="{09BEBDDE-AF5B-9146-8B18-471724E5E3DD}" dt="2023-11-21T05:54:24.165" v="3210" actId="14100"/>
          <ac:spMkLst>
            <pc:docMk/>
            <pc:sldMk cId="2709564194" sldId="2147138182"/>
            <ac:spMk id="11" creationId="{415B4406-FA99-D570-AD52-CED2E4B840A4}"/>
          </ac:spMkLst>
        </pc:spChg>
        <pc:spChg chg="mod">
          <ac:chgData name="Oehrli, Stefan" userId="3f36891e-f853-43e7-bcbc-2879a2513833" providerId="ADAL" clId="{09BEBDDE-AF5B-9146-8B18-471724E5E3DD}" dt="2023-11-21T05:54:03.444" v="3179" actId="20577"/>
          <ac:spMkLst>
            <pc:docMk/>
            <pc:sldMk cId="2709564194" sldId="2147138182"/>
            <ac:spMk id="12" creationId="{74E927DB-7412-F646-06AF-F4CA9770700D}"/>
          </ac:spMkLst>
        </pc:spChg>
        <pc:spChg chg="mod">
          <ac:chgData name="Oehrli, Stefan" userId="3f36891e-f853-43e7-bcbc-2879a2513833" providerId="ADAL" clId="{09BEBDDE-AF5B-9146-8B18-471724E5E3DD}" dt="2023-11-21T05:55:30.070" v="3215" actId="14100"/>
          <ac:spMkLst>
            <pc:docMk/>
            <pc:sldMk cId="2709564194" sldId="2147138182"/>
            <ac:spMk id="13" creationId="{F60375B8-9360-50A7-52F6-F169C3D8D243}"/>
          </ac:spMkLst>
        </pc:spChg>
      </pc:sldChg>
      <pc:sldChg chg="modSp new mod">
        <pc:chgData name="Oehrli, Stefan" userId="3f36891e-f853-43e7-bcbc-2879a2513833" providerId="ADAL" clId="{09BEBDDE-AF5B-9146-8B18-471724E5E3DD}" dt="2023-11-21T05:40:44.797" v="2840" actId="1076"/>
        <pc:sldMkLst>
          <pc:docMk/>
          <pc:sldMk cId="608967408" sldId="2147138183"/>
        </pc:sldMkLst>
        <pc:spChg chg="mod">
          <ac:chgData name="Oehrli, Stefan" userId="3f36891e-f853-43e7-bcbc-2879a2513833" providerId="ADAL" clId="{09BEBDDE-AF5B-9146-8B18-471724E5E3DD}" dt="2023-11-21T05:34:29.470" v="2708"/>
          <ac:spMkLst>
            <pc:docMk/>
            <pc:sldMk cId="608967408" sldId="2147138183"/>
            <ac:spMk id="2" creationId="{F47209B2-D914-51F2-4538-7F4C74C08F2C}"/>
          </ac:spMkLst>
        </pc:spChg>
        <pc:spChg chg="mod">
          <ac:chgData name="Oehrli, Stefan" userId="3f36891e-f853-43e7-bcbc-2879a2513833" providerId="ADAL" clId="{09BEBDDE-AF5B-9146-8B18-471724E5E3DD}" dt="2023-11-21T05:34:54.826" v="2759" actId="14100"/>
          <ac:spMkLst>
            <pc:docMk/>
            <pc:sldMk cId="608967408" sldId="2147138183"/>
            <ac:spMk id="3" creationId="{A7D7D1A1-BE62-160F-DDAD-CA75BFD7B4F1}"/>
          </ac:spMkLst>
        </pc:spChg>
        <pc:spChg chg="mod">
          <ac:chgData name="Oehrli, Stefan" userId="3f36891e-f853-43e7-bcbc-2879a2513833" providerId="ADAL" clId="{09BEBDDE-AF5B-9146-8B18-471724E5E3DD}" dt="2023-11-21T05:34:34.936" v="2710" actId="20577"/>
          <ac:spMkLst>
            <pc:docMk/>
            <pc:sldMk cId="608967408" sldId="2147138183"/>
            <ac:spMk id="4" creationId="{5CDCC8FD-22A4-8E0B-AD59-FF4E0FD3C3AB}"/>
          </ac:spMkLst>
        </pc:spChg>
        <pc:spChg chg="mod">
          <ac:chgData name="Oehrli, Stefan" userId="3f36891e-f853-43e7-bcbc-2879a2513833" providerId="ADAL" clId="{09BEBDDE-AF5B-9146-8B18-471724E5E3DD}" dt="2023-11-21T05:37:28.109" v="2838" actId="1076"/>
          <ac:spMkLst>
            <pc:docMk/>
            <pc:sldMk cId="608967408" sldId="2147138183"/>
            <ac:spMk id="7" creationId="{38039909-5DC4-F701-04DE-AC87871C99AF}"/>
          </ac:spMkLst>
        </pc:spChg>
        <pc:spChg chg="mod">
          <ac:chgData name="Oehrli, Stefan" userId="3f36891e-f853-43e7-bcbc-2879a2513833" providerId="ADAL" clId="{09BEBDDE-AF5B-9146-8B18-471724E5E3DD}" dt="2023-11-21T05:37:32.220" v="2839" actId="14100"/>
          <ac:spMkLst>
            <pc:docMk/>
            <pc:sldMk cId="608967408" sldId="2147138183"/>
            <ac:spMk id="8" creationId="{F722C1A2-8CB2-3FD8-BDA6-16F5D4E58EC0}"/>
          </ac:spMkLst>
        </pc:spChg>
        <pc:spChg chg="mod">
          <ac:chgData name="Oehrli, Stefan" userId="3f36891e-f853-43e7-bcbc-2879a2513833" providerId="ADAL" clId="{09BEBDDE-AF5B-9146-8B18-471724E5E3DD}" dt="2023-11-21T05:40:44.797" v="2840" actId="1076"/>
          <ac:spMkLst>
            <pc:docMk/>
            <pc:sldMk cId="608967408" sldId="2147138183"/>
            <ac:spMk id="9" creationId="{A5FD1EC3-8C8F-520F-79AC-71B74C027B3C}"/>
          </ac:spMkLst>
        </pc:spChg>
      </pc:sldChg>
      <pc:sldChg chg="addSp delSp modSp new mod">
        <pc:chgData name="Oehrli, Stefan" userId="3f36891e-f853-43e7-bcbc-2879a2513833" providerId="ADAL" clId="{09BEBDDE-AF5B-9146-8B18-471724E5E3DD}" dt="2023-11-21T05:48:14.854" v="3026" actId="20577"/>
        <pc:sldMkLst>
          <pc:docMk/>
          <pc:sldMk cId="1555260919" sldId="2147138184"/>
        </pc:sldMkLst>
        <pc:spChg chg="mod">
          <ac:chgData name="Oehrli, Stefan" userId="3f36891e-f853-43e7-bcbc-2879a2513833" providerId="ADAL" clId="{09BEBDDE-AF5B-9146-8B18-471724E5E3DD}" dt="2023-11-21T05:42:41.869" v="2850"/>
          <ac:spMkLst>
            <pc:docMk/>
            <pc:sldMk cId="1555260919" sldId="2147138184"/>
            <ac:spMk id="2" creationId="{923A2719-33E7-55FD-BAE3-0EC137C47FAF}"/>
          </ac:spMkLst>
        </pc:spChg>
        <pc:spChg chg="mod">
          <ac:chgData name="Oehrli, Stefan" userId="3f36891e-f853-43e7-bcbc-2879a2513833" providerId="ADAL" clId="{09BEBDDE-AF5B-9146-8B18-471724E5E3DD}" dt="2023-11-21T05:43:03.209" v="2886" actId="14100"/>
          <ac:spMkLst>
            <pc:docMk/>
            <pc:sldMk cId="1555260919" sldId="2147138184"/>
            <ac:spMk id="3" creationId="{2819C6C8-C472-2DC4-0509-B769C28F8CDB}"/>
          </ac:spMkLst>
        </pc:spChg>
        <pc:spChg chg="mod">
          <ac:chgData name="Oehrli, Stefan" userId="3f36891e-f853-43e7-bcbc-2879a2513833" providerId="ADAL" clId="{09BEBDDE-AF5B-9146-8B18-471724E5E3DD}" dt="2023-11-21T05:42:48.067" v="2852" actId="20577"/>
          <ac:spMkLst>
            <pc:docMk/>
            <pc:sldMk cId="1555260919" sldId="2147138184"/>
            <ac:spMk id="4" creationId="{8AAD9335-92EB-C815-224E-70066C914AB4}"/>
          </ac:spMkLst>
        </pc:spChg>
        <pc:spChg chg="mod">
          <ac:chgData name="Oehrli, Stefan" userId="3f36891e-f853-43e7-bcbc-2879a2513833" providerId="ADAL" clId="{09BEBDDE-AF5B-9146-8B18-471724E5E3DD}" dt="2023-11-21T05:43:51.617" v="2936" actId="1076"/>
          <ac:spMkLst>
            <pc:docMk/>
            <pc:sldMk cId="1555260919" sldId="2147138184"/>
            <ac:spMk id="7" creationId="{28301F9C-3BC5-4E70-E798-81625D685A23}"/>
          </ac:spMkLst>
        </pc:spChg>
        <pc:spChg chg="mod">
          <ac:chgData name="Oehrli, Stefan" userId="3f36891e-f853-43e7-bcbc-2879a2513833" providerId="ADAL" clId="{09BEBDDE-AF5B-9146-8B18-471724E5E3DD}" dt="2023-11-21T05:45:41.914" v="2968" actId="14100"/>
          <ac:spMkLst>
            <pc:docMk/>
            <pc:sldMk cId="1555260919" sldId="2147138184"/>
            <ac:spMk id="8" creationId="{74391E79-CCE6-C7C0-DA18-A17EC1C529D0}"/>
          </ac:spMkLst>
        </pc:spChg>
        <pc:spChg chg="mod">
          <ac:chgData name="Oehrli, Stefan" userId="3f36891e-f853-43e7-bcbc-2879a2513833" providerId="ADAL" clId="{09BEBDDE-AF5B-9146-8B18-471724E5E3DD}" dt="2023-11-21T05:45:42.658" v="2969" actId="14100"/>
          <ac:spMkLst>
            <pc:docMk/>
            <pc:sldMk cId="1555260919" sldId="2147138184"/>
            <ac:spMk id="9" creationId="{176B216C-E6F5-0248-3FBF-FF83F7C2E6C5}"/>
          </ac:spMkLst>
        </pc:spChg>
        <pc:spChg chg="add mod">
          <ac:chgData name="Oehrli, Stefan" userId="3f36891e-f853-43e7-bcbc-2879a2513833" providerId="ADAL" clId="{09BEBDDE-AF5B-9146-8B18-471724E5E3DD}" dt="2023-11-21T05:48:14.854" v="3026" actId="20577"/>
          <ac:spMkLst>
            <pc:docMk/>
            <pc:sldMk cId="1555260919" sldId="2147138184"/>
            <ac:spMk id="10" creationId="{15F76C95-D01A-E35A-D434-8A2027B6F2B0}"/>
          </ac:spMkLst>
        </pc:spChg>
        <pc:spChg chg="add del mod">
          <ac:chgData name="Oehrli, Stefan" userId="3f36891e-f853-43e7-bcbc-2879a2513833" providerId="ADAL" clId="{09BEBDDE-AF5B-9146-8B18-471724E5E3DD}" dt="2023-11-21T05:47:49.263" v="2991" actId="478"/>
          <ac:spMkLst>
            <pc:docMk/>
            <pc:sldMk cId="1555260919" sldId="2147138184"/>
            <ac:spMk id="11" creationId="{FD65105F-BF67-FF13-53C9-CC3DBCBF2452}"/>
          </ac:spMkLst>
        </pc:spChg>
      </pc:sldChg>
      <pc:sldChg chg="addSp delSp modSp new mod">
        <pc:chgData name="Oehrli, Stefan" userId="3f36891e-f853-43e7-bcbc-2879a2513833" providerId="ADAL" clId="{09BEBDDE-AF5B-9146-8B18-471724E5E3DD}" dt="2023-11-21T10:32:24.162" v="7092" actId="20577"/>
        <pc:sldMkLst>
          <pc:docMk/>
          <pc:sldMk cId="359752795" sldId="2147138185"/>
        </pc:sldMkLst>
        <pc:spChg chg="mod">
          <ac:chgData name="Oehrli, Stefan" userId="3f36891e-f853-43e7-bcbc-2879a2513833" providerId="ADAL" clId="{09BEBDDE-AF5B-9146-8B18-471724E5E3DD}" dt="2023-11-21T05:49:08.160" v="3028"/>
          <ac:spMkLst>
            <pc:docMk/>
            <pc:sldMk cId="359752795" sldId="2147138185"/>
            <ac:spMk id="2" creationId="{F4C7841E-58C0-27B4-A3C1-63E546F70D19}"/>
          </ac:spMkLst>
        </pc:spChg>
        <pc:spChg chg="mod">
          <ac:chgData name="Oehrli, Stefan" userId="3f36891e-f853-43e7-bcbc-2879a2513833" providerId="ADAL" clId="{09BEBDDE-AF5B-9146-8B18-471724E5E3DD}" dt="2023-11-21T05:53:15.281" v="3118" actId="14100"/>
          <ac:spMkLst>
            <pc:docMk/>
            <pc:sldMk cId="359752795" sldId="2147138185"/>
            <ac:spMk id="3" creationId="{BCDD5297-0405-9219-1F8C-D2FECB445D68}"/>
          </ac:spMkLst>
        </pc:spChg>
        <pc:spChg chg="mod">
          <ac:chgData name="Oehrli, Stefan" userId="3f36891e-f853-43e7-bcbc-2879a2513833" providerId="ADAL" clId="{09BEBDDE-AF5B-9146-8B18-471724E5E3DD}" dt="2023-11-21T05:49:14.605" v="3030" actId="20577"/>
          <ac:spMkLst>
            <pc:docMk/>
            <pc:sldMk cId="359752795" sldId="2147138185"/>
            <ac:spMk id="4" creationId="{3479D3A0-E417-D2A3-D37F-4729F8076F7C}"/>
          </ac:spMkLst>
        </pc:spChg>
        <pc:spChg chg="add del mod">
          <ac:chgData name="Oehrli, Stefan" userId="3f36891e-f853-43e7-bcbc-2879a2513833" providerId="ADAL" clId="{09BEBDDE-AF5B-9146-8B18-471724E5E3DD}" dt="2023-11-21T10:32:24.162" v="7092" actId="20577"/>
          <ac:spMkLst>
            <pc:docMk/>
            <pc:sldMk cId="359752795" sldId="2147138185"/>
            <ac:spMk id="7" creationId="{F63E5CBE-332D-120C-3EA6-36A03230EE0A}"/>
          </ac:spMkLst>
        </pc:spChg>
        <pc:spChg chg="mod">
          <ac:chgData name="Oehrli, Stefan" userId="3f36891e-f853-43e7-bcbc-2879a2513833" providerId="ADAL" clId="{09BEBDDE-AF5B-9146-8B18-471724E5E3DD}" dt="2023-11-21T05:53:18.643" v="3119" actId="1076"/>
          <ac:spMkLst>
            <pc:docMk/>
            <pc:sldMk cId="359752795" sldId="2147138185"/>
            <ac:spMk id="8" creationId="{FEEC9AB0-CCA6-525D-E878-7FA4B450EEC4}"/>
          </ac:spMkLst>
        </pc:spChg>
        <pc:spChg chg="del mod">
          <ac:chgData name="Oehrli, Stefan" userId="3f36891e-f853-43e7-bcbc-2879a2513833" providerId="ADAL" clId="{09BEBDDE-AF5B-9146-8B18-471724E5E3DD}" dt="2023-11-21T05:53:21.798" v="3120" actId="478"/>
          <ac:spMkLst>
            <pc:docMk/>
            <pc:sldMk cId="359752795" sldId="2147138185"/>
            <ac:spMk id="9" creationId="{5F8FE063-F2E0-7095-A8A8-CF85D259D24E}"/>
          </ac:spMkLst>
        </pc:spChg>
      </pc:sldChg>
      <pc:sldChg chg="addSp delSp modSp new mod ord">
        <pc:chgData name="Oehrli, Stefan" userId="3f36891e-f853-43e7-bcbc-2879a2513833" providerId="ADAL" clId="{09BEBDDE-AF5B-9146-8B18-471724E5E3DD}" dt="2023-11-21T06:11:53.658" v="3596" actId="20578"/>
        <pc:sldMkLst>
          <pc:docMk/>
          <pc:sldMk cId="47853685" sldId="2147138186"/>
        </pc:sldMkLst>
        <pc:spChg chg="mod">
          <ac:chgData name="Oehrli, Stefan" userId="3f36891e-f853-43e7-bcbc-2879a2513833" providerId="ADAL" clId="{09BEBDDE-AF5B-9146-8B18-471724E5E3DD}" dt="2023-11-21T05:59:10.608" v="3329" actId="20577"/>
          <ac:spMkLst>
            <pc:docMk/>
            <pc:sldMk cId="47853685" sldId="2147138186"/>
            <ac:spMk id="2" creationId="{BA7E7B1B-0CB1-85FD-D899-8073B7E44EA2}"/>
          </ac:spMkLst>
        </pc:spChg>
        <pc:spChg chg="del mod">
          <ac:chgData name="Oehrli, Stefan" userId="3f36891e-f853-43e7-bcbc-2879a2513833" providerId="ADAL" clId="{09BEBDDE-AF5B-9146-8B18-471724E5E3DD}" dt="2023-11-21T05:58:57.925" v="3314"/>
          <ac:spMkLst>
            <pc:docMk/>
            <pc:sldMk cId="47853685" sldId="2147138186"/>
            <ac:spMk id="3" creationId="{022BC624-D2EB-494F-2308-84C780AAA9C0}"/>
          </ac:spMkLst>
        </pc:spChg>
        <pc:spChg chg="mod">
          <ac:chgData name="Oehrli, Stefan" userId="3f36891e-f853-43e7-bcbc-2879a2513833" providerId="ADAL" clId="{09BEBDDE-AF5B-9146-8B18-471724E5E3DD}" dt="2023-11-21T05:59:32.995" v="3331" actId="20577"/>
          <ac:spMkLst>
            <pc:docMk/>
            <pc:sldMk cId="47853685" sldId="2147138186"/>
            <ac:spMk id="4" creationId="{D296051F-462C-BFA9-2716-E38FB3C5D933}"/>
          </ac:spMkLst>
        </pc:spChg>
        <pc:picChg chg="add mod">
          <ac:chgData name="Oehrli, Stefan" userId="3f36891e-f853-43e7-bcbc-2879a2513833" providerId="ADAL" clId="{09BEBDDE-AF5B-9146-8B18-471724E5E3DD}" dt="2023-11-21T05:58:57.925" v="3314"/>
          <ac:picMkLst>
            <pc:docMk/>
            <pc:sldMk cId="47853685" sldId="2147138186"/>
            <ac:picMk id="7" creationId="{C03D7ED1-049D-126A-B88D-196C2D20CE88}"/>
          </ac:picMkLst>
        </pc:picChg>
      </pc:sldChg>
      <pc:sldChg chg="addSp modSp new mod modAnim">
        <pc:chgData name="Oehrli, Stefan" userId="3f36891e-f853-43e7-bcbc-2879a2513833" providerId="ADAL" clId="{09BEBDDE-AF5B-9146-8B18-471724E5E3DD}" dt="2023-11-21T08:29:35.849" v="4619" actId="20577"/>
        <pc:sldMkLst>
          <pc:docMk/>
          <pc:sldMk cId="3736502658" sldId="2147138187"/>
        </pc:sldMkLst>
        <pc:spChg chg="mod">
          <ac:chgData name="Oehrli, Stefan" userId="3f36891e-f853-43e7-bcbc-2879a2513833" providerId="ADAL" clId="{09BEBDDE-AF5B-9146-8B18-471724E5E3DD}" dt="2023-11-21T06:14:34.072" v="3671"/>
          <ac:spMkLst>
            <pc:docMk/>
            <pc:sldMk cId="3736502658" sldId="2147138187"/>
            <ac:spMk id="2" creationId="{D5F85041-5D2A-50DE-B72E-32DB926A7F60}"/>
          </ac:spMkLst>
        </pc:spChg>
        <pc:spChg chg="mod">
          <ac:chgData name="Oehrli, Stefan" userId="3f36891e-f853-43e7-bcbc-2879a2513833" providerId="ADAL" clId="{09BEBDDE-AF5B-9146-8B18-471724E5E3DD}" dt="2023-11-21T08:29:35.849" v="4619" actId="20577"/>
          <ac:spMkLst>
            <pc:docMk/>
            <pc:sldMk cId="3736502658" sldId="2147138187"/>
            <ac:spMk id="3" creationId="{7345E89E-1AF6-0EEE-F052-FE458C10D639}"/>
          </ac:spMkLst>
        </pc:spChg>
        <pc:spChg chg="mod">
          <ac:chgData name="Oehrli, Stefan" userId="3f36891e-f853-43e7-bcbc-2879a2513833" providerId="ADAL" clId="{09BEBDDE-AF5B-9146-8B18-471724E5E3DD}" dt="2023-11-21T06:14:12.829" v="3668"/>
          <ac:spMkLst>
            <pc:docMk/>
            <pc:sldMk cId="3736502658" sldId="2147138187"/>
            <ac:spMk id="4" creationId="{BD70E906-EC14-1C26-665B-8307429B1387}"/>
          </ac:spMkLst>
        </pc:spChg>
        <pc:picChg chg="add mod">
          <ac:chgData name="Oehrli, Stefan" userId="3f36891e-f853-43e7-bcbc-2879a2513833" providerId="ADAL" clId="{09BEBDDE-AF5B-9146-8B18-471724E5E3DD}" dt="2023-11-21T07:25:11.125" v="4393" actId="1076"/>
          <ac:picMkLst>
            <pc:docMk/>
            <pc:sldMk cId="3736502658" sldId="2147138187"/>
            <ac:picMk id="7" creationId="{F7EF9DDA-76E9-B4C0-19A5-316686C37EDB}"/>
          </ac:picMkLst>
        </pc:picChg>
      </pc:sldChg>
      <pc:sldChg chg="addSp modSp add mod modAnim">
        <pc:chgData name="Oehrli, Stefan" userId="3f36891e-f853-43e7-bcbc-2879a2513833" providerId="ADAL" clId="{09BEBDDE-AF5B-9146-8B18-471724E5E3DD}" dt="2023-11-21T07:18:07.199" v="4188"/>
        <pc:sldMkLst>
          <pc:docMk/>
          <pc:sldMk cId="529553536" sldId="2147138188"/>
        </pc:sldMkLst>
        <pc:spChg chg="mod">
          <ac:chgData name="Oehrli, Stefan" userId="3f36891e-f853-43e7-bcbc-2879a2513833" providerId="ADAL" clId="{09BEBDDE-AF5B-9146-8B18-471724E5E3DD}" dt="2023-11-21T07:17:36.937" v="4183" actId="20577"/>
          <ac:spMkLst>
            <pc:docMk/>
            <pc:sldMk cId="529553536" sldId="2147138188"/>
            <ac:spMk id="4" creationId="{946CA6F4-9448-6AD4-6D2E-3FBD4BF7C6FB}"/>
          </ac:spMkLst>
        </pc:spChg>
        <pc:picChg chg="add mod">
          <ac:chgData name="Oehrli, Stefan" userId="3f36891e-f853-43e7-bcbc-2879a2513833" providerId="ADAL" clId="{09BEBDDE-AF5B-9146-8B18-471724E5E3DD}" dt="2023-11-21T07:17:29.553" v="4182" actId="1076"/>
          <ac:picMkLst>
            <pc:docMk/>
            <pc:sldMk cId="529553536" sldId="2147138188"/>
            <ac:picMk id="2" creationId="{764922C8-43D4-FBA5-14AB-0C594B9B9E90}"/>
          </ac:picMkLst>
        </pc:picChg>
      </pc:sldChg>
      <pc:sldChg chg="addSp delSp modSp add mod delAnim modAnim">
        <pc:chgData name="Oehrli, Stefan" userId="3f36891e-f853-43e7-bcbc-2879a2513833" providerId="ADAL" clId="{09BEBDDE-AF5B-9146-8B18-471724E5E3DD}" dt="2023-11-21T09:22:05.898" v="5758"/>
        <pc:sldMkLst>
          <pc:docMk/>
          <pc:sldMk cId="3307806032" sldId="2147138189"/>
        </pc:sldMkLst>
        <pc:spChg chg="mod">
          <ac:chgData name="Oehrli, Stefan" userId="3f36891e-f853-43e7-bcbc-2879a2513833" providerId="ADAL" clId="{09BEBDDE-AF5B-9146-8B18-471724E5E3DD}" dt="2023-11-21T08:42:49.590" v="4988" actId="20577"/>
          <ac:spMkLst>
            <pc:docMk/>
            <pc:sldMk cId="3307806032" sldId="2147138189"/>
            <ac:spMk id="3" creationId="{CEAFCAE0-F842-34F2-EB92-1D60C03884E7}"/>
          </ac:spMkLst>
        </pc:spChg>
        <pc:spChg chg="mod">
          <ac:chgData name="Oehrli, Stefan" userId="3f36891e-f853-43e7-bcbc-2879a2513833" providerId="ADAL" clId="{09BEBDDE-AF5B-9146-8B18-471724E5E3DD}" dt="2023-11-21T09:20:33.872" v="5737" actId="20577"/>
          <ac:spMkLst>
            <pc:docMk/>
            <pc:sldMk cId="3307806032" sldId="2147138189"/>
            <ac:spMk id="4" creationId="{946CA6F4-9448-6AD4-6D2E-3FBD4BF7C6FB}"/>
          </ac:spMkLst>
        </pc:spChg>
        <pc:spChg chg="mod">
          <ac:chgData name="Oehrli, Stefan" userId="3f36891e-f853-43e7-bcbc-2879a2513833" providerId="ADAL" clId="{09BEBDDE-AF5B-9146-8B18-471724E5E3DD}" dt="2023-11-21T09:01:26.730" v="5397" actId="313"/>
          <ac:spMkLst>
            <pc:docMk/>
            <pc:sldMk cId="3307806032" sldId="2147138189"/>
            <ac:spMk id="5" creationId="{9784D766-D1AA-1F79-C449-899A26544C05}"/>
          </ac:spMkLst>
        </pc:spChg>
        <pc:spChg chg="add del">
          <ac:chgData name="Oehrli, Stefan" userId="3f36891e-f853-43e7-bcbc-2879a2513833" providerId="ADAL" clId="{09BEBDDE-AF5B-9146-8B18-471724E5E3DD}" dt="2023-11-21T09:15:42.349" v="5676" actId="22"/>
          <ac:spMkLst>
            <pc:docMk/>
            <pc:sldMk cId="3307806032" sldId="2147138189"/>
            <ac:spMk id="6" creationId="{3C991582-5CA0-46F3-7B91-F5D846266870}"/>
          </ac:spMkLst>
        </pc:spChg>
        <pc:picChg chg="add del mod">
          <ac:chgData name="Oehrli, Stefan" userId="3f36891e-f853-43e7-bcbc-2879a2513833" providerId="ADAL" clId="{09BEBDDE-AF5B-9146-8B18-471724E5E3DD}" dt="2023-11-21T09:21:48.501" v="5740" actId="478"/>
          <ac:picMkLst>
            <pc:docMk/>
            <pc:sldMk cId="3307806032" sldId="2147138189"/>
            <ac:picMk id="7" creationId="{3B3584F6-12A9-94BD-1504-FF6BDAE9EF3B}"/>
          </ac:picMkLst>
        </pc:picChg>
        <pc:picChg chg="add mod">
          <ac:chgData name="Oehrli, Stefan" userId="3f36891e-f853-43e7-bcbc-2879a2513833" providerId="ADAL" clId="{09BEBDDE-AF5B-9146-8B18-471724E5E3DD}" dt="2023-11-21T09:21:59.553" v="5756" actId="1076"/>
          <ac:picMkLst>
            <pc:docMk/>
            <pc:sldMk cId="3307806032" sldId="2147138189"/>
            <ac:picMk id="8" creationId="{D5CE4942-9522-88CC-4F0A-74CE6E9C98F2}"/>
          </ac:picMkLst>
        </pc:picChg>
      </pc:sldChg>
      <pc:sldChg chg="modSp new add del mod">
        <pc:chgData name="Oehrli, Stefan" userId="3f36891e-f853-43e7-bcbc-2879a2513833" providerId="ADAL" clId="{09BEBDDE-AF5B-9146-8B18-471724E5E3DD}" dt="2023-11-21T07:21:38.259" v="4199" actId="2696"/>
        <pc:sldMkLst>
          <pc:docMk/>
          <pc:sldMk cId="3470909482" sldId="2147138189"/>
        </pc:sldMkLst>
        <pc:spChg chg="mod">
          <ac:chgData name="Oehrli, Stefan" userId="3f36891e-f853-43e7-bcbc-2879a2513833" providerId="ADAL" clId="{09BEBDDE-AF5B-9146-8B18-471724E5E3DD}" dt="2023-11-21T07:21:36.086" v="4198" actId="5793"/>
          <ac:spMkLst>
            <pc:docMk/>
            <pc:sldMk cId="3470909482" sldId="2147138189"/>
            <ac:spMk id="3" creationId="{1A8E2F58-6B28-623B-E70E-7DD0892B6215}"/>
          </ac:spMkLst>
        </pc:spChg>
      </pc:sldChg>
      <pc:sldChg chg="addSp modSp add mod ord modClrScheme modAnim chgLayout">
        <pc:chgData name="Oehrli, Stefan" userId="3f36891e-f853-43e7-bcbc-2879a2513833" providerId="ADAL" clId="{09BEBDDE-AF5B-9146-8B18-471724E5E3DD}" dt="2023-11-21T08:53:37.111" v="5279"/>
        <pc:sldMkLst>
          <pc:docMk/>
          <pc:sldMk cId="2582172254" sldId="2147138190"/>
        </pc:sldMkLst>
        <pc:spChg chg="add mod ord">
          <ac:chgData name="Oehrli, Stefan" userId="3f36891e-f853-43e7-bcbc-2879a2513833" providerId="ADAL" clId="{09BEBDDE-AF5B-9146-8B18-471724E5E3DD}" dt="2023-11-21T08:53:21.196" v="5276" actId="20577"/>
          <ac:spMkLst>
            <pc:docMk/>
            <pc:sldMk cId="2582172254" sldId="2147138190"/>
            <ac:spMk id="2" creationId="{5B8BC93B-00BA-9736-AD4C-6D7E4FD95083}"/>
          </ac:spMkLst>
        </pc:spChg>
        <pc:spChg chg="mod ord">
          <ac:chgData name="Oehrli, Stefan" userId="3f36891e-f853-43e7-bcbc-2879a2513833" providerId="ADAL" clId="{09BEBDDE-AF5B-9146-8B18-471724E5E3DD}" dt="2023-11-21T08:51:15.243" v="5212" actId="700"/>
          <ac:spMkLst>
            <pc:docMk/>
            <pc:sldMk cId="2582172254" sldId="2147138190"/>
            <ac:spMk id="3" creationId="{CEAFCAE0-F842-34F2-EB92-1D60C03884E7}"/>
          </ac:spMkLst>
        </pc:spChg>
        <pc:spChg chg="mod ord">
          <ac:chgData name="Oehrli, Stefan" userId="3f36891e-f853-43e7-bcbc-2879a2513833" providerId="ADAL" clId="{09BEBDDE-AF5B-9146-8B18-471724E5E3DD}" dt="2023-11-21T08:51:34.729" v="5223" actId="113"/>
          <ac:spMkLst>
            <pc:docMk/>
            <pc:sldMk cId="2582172254" sldId="2147138190"/>
            <ac:spMk id="4" creationId="{946CA6F4-9448-6AD4-6D2E-3FBD4BF7C6FB}"/>
          </ac:spMkLst>
        </pc:spChg>
        <pc:spChg chg="mod ord">
          <ac:chgData name="Oehrli, Stefan" userId="3f36891e-f853-43e7-bcbc-2879a2513833" providerId="ADAL" clId="{09BEBDDE-AF5B-9146-8B18-471724E5E3DD}" dt="2023-11-21T08:51:15.243" v="5212" actId="700"/>
          <ac:spMkLst>
            <pc:docMk/>
            <pc:sldMk cId="2582172254" sldId="2147138190"/>
            <ac:spMk id="5" creationId="{9784D766-D1AA-1F79-C449-899A26544C05}"/>
          </ac:spMkLst>
        </pc:spChg>
      </pc:sldChg>
      <pc:sldChg chg="addSp delSp modSp new mod modClrScheme modAnim chgLayout">
        <pc:chgData name="Oehrli, Stefan" userId="3f36891e-f853-43e7-bcbc-2879a2513833" providerId="ADAL" clId="{09BEBDDE-AF5B-9146-8B18-471724E5E3DD}" dt="2023-11-21T14:16:15.346" v="7102" actId="20577"/>
        <pc:sldMkLst>
          <pc:docMk/>
          <pc:sldMk cId="2312882381" sldId="2147138191"/>
        </pc:sldMkLst>
        <pc:spChg chg="del mod ord">
          <ac:chgData name="Oehrli, Stefan" userId="3f36891e-f853-43e7-bcbc-2879a2513833" providerId="ADAL" clId="{09BEBDDE-AF5B-9146-8B18-471724E5E3DD}" dt="2023-11-21T09:22:49.167" v="5763" actId="700"/>
          <ac:spMkLst>
            <pc:docMk/>
            <pc:sldMk cId="2312882381" sldId="2147138191"/>
            <ac:spMk id="2" creationId="{76A9A7DB-CB4A-3570-4CEF-E73255D9E091}"/>
          </ac:spMkLst>
        </pc:spChg>
        <pc:spChg chg="del mod ord">
          <ac:chgData name="Oehrli, Stefan" userId="3f36891e-f853-43e7-bcbc-2879a2513833" providerId="ADAL" clId="{09BEBDDE-AF5B-9146-8B18-471724E5E3DD}" dt="2023-11-21T09:22:49.167" v="5763" actId="700"/>
          <ac:spMkLst>
            <pc:docMk/>
            <pc:sldMk cId="2312882381" sldId="2147138191"/>
            <ac:spMk id="3" creationId="{E8C31FCA-B56F-016B-562F-F4CC042D479B}"/>
          </ac:spMkLst>
        </pc:spChg>
        <pc:spChg chg="del mod ord">
          <ac:chgData name="Oehrli, Stefan" userId="3f36891e-f853-43e7-bcbc-2879a2513833" providerId="ADAL" clId="{09BEBDDE-AF5B-9146-8B18-471724E5E3DD}" dt="2023-11-21T09:22:49.167" v="5763" actId="700"/>
          <ac:spMkLst>
            <pc:docMk/>
            <pc:sldMk cId="2312882381" sldId="2147138191"/>
            <ac:spMk id="4" creationId="{0A3762F3-719B-555A-5810-2EADA1073125}"/>
          </ac:spMkLst>
        </pc:spChg>
        <pc:spChg chg="mod ord">
          <ac:chgData name="Oehrli, Stefan" userId="3f36891e-f853-43e7-bcbc-2879a2513833" providerId="ADAL" clId="{09BEBDDE-AF5B-9146-8B18-471724E5E3DD}" dt="2023-11-21T09:23:52.875" v="5766" actId="700"/>
          <ac:spMkLst>
            <pc:docMk/>
            <pc:sldMk cId="2312882381" sldId="2147138191"/>
            <ac:spMk id="5" creationId="{3B795C26-C67F-1099-80AD-892DA22FB1F2}"/>
          </ac:spMkLst>
        </pc:spChg>
        <pc:spChg chg="mod ord">
          <ac:chgData name="Oehrli, Stefan" userId="3f36891e-f853-43e7-bcbc-2879a2513833" providerId="ADAL" clId="{09BEBDDE-AF5B-9146-8B18-471724E5E3DD}" dt="2023-11-21T09:23:52.875" v="5766" actId="700"/>
          <ac:spMkLst>
            <pc:docMk/>
            <pc:sldMk cId="2312882381" sldId="2147138191"/>
            <ac:spMk id="6" creationId="{1411F5A9-DC78-E587-CD3E-578EEF365D3C}"/>
          </ac:spMkLst>
        </pc:spChg>
        <pc:spChg chg="add mod ord">
          <ac:chgData name="Oehrli, Stefan" userId="3f36891e-f853-43e7-bcbc-2879a2513833" providerId="ADAL" clId="{09BEBDDE-AF5B-9146-8B18-471724E5E3DD}" dt="2023-11-21T09:39:32.005" v="6161" actId="20577"/>
          <ac:spMkLst>
            <pc:docMk/>
            <pc:sldMk cId="2312882381" sldId="2147138191"/>
            <ac:spMk id="7" creationId="{0330C398-CC72-8FA1-C8A9-CBE2CA6882AC}"/>
          </ac:spMkLst>
        </pc:spChg>
        <pc:spChg chg="add del mod ord">
          <ac:chgData name="Oehrli, Stefan" userId="3f36891e-f853-43e7-bcbc-2879a2513833" providerId="ADAL" clId="{09BEBDDE-AF5B-9146-8B18-471724E5E3DD}" dt="2023-11-21T09:23:52.875" v="5766" actId="700"/>
          <ac:spMkLst>
            <pc:docMk/>
            <pc:sldMk cId="2312882381" sldId="2147138191"/>
            <ac:spMk id="8" creationId="{F2ADD750-1ECD-0452-D9F0-F5969A3FBE12}"/>
          </ac:spMkLst>
        </pc:spChg>
        <pc:spChg chg="add del mod ord">
          <ac:chgData name="Oehrli, Stefan" userId="3f36891e-f853-43e7-bcbc-2879a2513833" providerId="ADAL" clId="{09BEBDDE-AF5B-9146-8B18-471724E5E3DD}" dt="2023-11-21T09:23:52.875" v="5766" actId="700"/>
          <ac:spMkLst>
            <pc:docMk/>
            <pc:sldMk cId="2312882381" sldId="2147138191"/>
            <ac:spMk id="9" creationId="{50F1C8F4-F91E-E06E-C81C-77653E460064}"/>
          </ac:spMkLst>
        </pc:spChg>
        <pc:spChg chg="add del mod ord">
          <ac:chgData name="Oehrli, Stefan" userId="3f36891e-f853-43e7-bcbc-2879a2513833" providerId="ADAL" clId="{09BEBDDE-AF5B-9146-8B18-471724E5E3DD}" dt="2023-11-21T09:23:52.875" v="5766" actId="700"/>
          <ac:spMkLst>
            <pc:docMk/>
            <pc:sldMk cId="2312882381" sldId="2147138191"/>
            <ac:spMk id="10" creationId="{1C73F2F6-21FD-1CAD-1F3F-AA8CD3B4284C}"/>
          </ac:spMkLst>
        </pc:spChg>
        <pc:spChg chg="add del mod ord">
          <ac:chgData name="Oehrli, Stefan" userId="3f36891e-f853-43e7-bcbc-2879a2513833" providerId="ADAL" clId="{09BEBDDE-AF5B-9146-8B18-471724E5E3DD}" dt="2023-11-21T09:23:52.875" v="5766" actId="700"/>
          <ac:spMkLst>
            <pc:docMk/>
            <pc:sldMk cId="2312882381" sldId="2147138191"/>
            <ac:spMk id="11" creationId="{6B4D6349-3D4C-BCC7-7274-8E8EED355DBF}"/>
          </ac:spMkLst>
        </pc:spChg>
        <pc:spChg chg="add del mod ord">
          <ac:chgData name="Oehrli, Stefan" userId="3f36891e-f853-43e7-bcbc-2879a2513833" providerId="ADAL" clId="{09BEBDDE-AF5B-9146-8B18-471724E5E3DD}" dt="2023-11-21T09:23:52.875" v="5766" actId="700"/>
          <ac:spMkLst>
            <pc:docMk/>
            <pc:sldMk cId="2312882381" sldId="2147138191"/>
            <ac:spMk id="12" creationId="{13E7FF7C-1314-41A5-7272-754F2AE86FA0}"/>
          </ac:spMkLst>
        </pc:spChg>
        <pc:spChg chg="add mod ord">
          <ac:chgData name="Oehrli, Stefan" userId="3f36891e-f853-43e7-bcbc-2879a2513833" providerId="ADAL" clId="{09BEBDDE-AF5B-9146-8B18-471724E5E3DD}" dt="2023-11-21T09:38:23.546" v="6146" actId="14100"/>
          <ac:spMkLst>
            <pc:docMk/>
            <pc:sldMk cId="2312882381" sldId="2147138191"/>
            <ac:spMk id="13" creationId="{999C2DD0-5008-DFFB-6883-D253543253F6}"/>
          </ac:spMkLst>
        </pc:spChg>
        <pc:spChg chg="add mod ord">
          <ac:chgData name="Oehrli, Stefan" userId="3f36891e-f853-43e7-bcbc-2879a2513833" providerId="ADAL" clId="{09BEBDDE-AF5B-9146-8B18-471724E5E3DD}" dt="2023-11-21T09:25:14.606" v="5772" actId="20577"/>
          <ac:spMkLst>
            <pc:docMk/>
            <pc:sldMk cId="2312882381" sldId="2147138191"/>
            <ac:spMk id="14" creationId="{7F2126D2-D58F-D2D1-FE2B-ACA7E97917EE}"/>
          </ac:spMkLst>
        </pc:spChg>
        <pc:spChg chg="add mod ord">
          <ac:chgData name="Oehrli, Stefan" userId="3f36891e-f853-43e7-bcbc-2879a2513833" providerId="ADAL" clId="{09BEBDDE-AF5B-9146-8B18-471724E5E3DD}" dt="2023-11-21T14:16:15.346" v="7102" actId="20577"/>
          <ac:spMkLst>
            <pc:docMk/>
            <pc:sldMk cId="2312882381" sldId="2147138191"/>
            <ac:spMk id="15" creationId="{E9C0567E-985C-B436-2AD1-4EDF434A4723}"/>
          </ac:spMkLst>
        </pc:spChg>
        <pc:spChg chg="add mod">
          <ac:chgData name="Oehrli, Stefan" userId="3f36891e-f853-43e7-bcbc-2879a2513833" providerId="ADAL" clId="{09BEBDDE-AF5B-9146-8B18-471724E5E3DD}" dt="2023-11-21T09:35:00.578" v="6109" actId="1076"/>
          <ac:spMkLst>
            <pc:docMk/>
            <pc:sldMk cId="2312882381" sldId="2147138191"/>
            <ac:spMk id="16" creationId="{835D818A-918E-8BA1-5F9E-0FB377EED9E5}"/>
          </ac:spMkLst>
        </pc:spChg>
        <pc:spChg chg="add del mod">
          <ac:chgData name="Oehrli, Stefan" userId="3f36891e-f853-43e7-bcbc-2879a2513833" providerId="ADAL" clId="{09BEBDDE-AF5B-9146-8B18-471724E5E3DD}" dt="2023-11-21T09:35:04.024" v="6110" actId="478"/>
          <ac:spMkLst>
            <pc:docMk/>
            <pc:sldMk cId="2312882381" sldId="2147138191"/>
            <ac:spMk id="17" creationId="{9B67CDFF-623B-CB73-B26C-A44072A3892D}"/>
          </ac:spMkLst>
        </pc:spChg>
      </pc:sldChg>
      <pc:sldChg chg="new del">
        <pc:chgData name="Oehrli, Stefan" userId="3f36891e-f853-43e7-bcbc-2879a2513833" providerId="ADAL" clId="{09BEBDDE-AF5B-9146-8B18-471724E5E3DD}" dt="2023-11-21T09:22:41.323" v="5761" actId="680"/>
        <pc:sldMkLst>
          <pc:docMk/>
          <pc:sldMk cId="3472705739" sldId="2147138191"/>
        </pc:sldMkLst>
      </pc:sldChg>
      <pc:sldChg chg="addSp modSp new mod modClrScheme modAnim chgLayout">
        <pc:chgData name="Oehrli, Stefan" userId="3f36891e-f853-43e7-bcbc-2879a2513833" providerId="ADAL" clId="{09BEBDDE-AF5B-9146-8B18-471724E5E3DD}" dt="2023-11-21T10:10:04.381" v="6499"/>
        <pc:sldMkLst>
          <pc:docMk/>
          <pc:sldMk cId="3816320732" sldId="2147138192"/>
        </pc:sldMkLst>
        <pc:spChg chg="mod ord">
          <ac:chgData name="Oehrli, Stefan" userId="3f36891e-f853-43e7-bcbc-2879a2513833" providerId="ADAL" clId="{09BEBDDE-AF5B-9146-8B18-471724E5E3DD}" dt="2023-11-21T09:42:32.134" v="6219" actId="700"/>
          <ac:spMkLst>
            <pc:docMk/>
            <pc:sldMk cId="3816320732" sldId="2147138192"/>
            <ac:spMk id="2" creationId="{AC396108-BFA3-C1AD-F5AB-E868896E4460}"/>
          </ac:spMkLst>
        </pc:spChg>
        <pc:spChg chg="mod ord">
          <ac:chgData name="Oehrli, Stefan" userId="3f36891e-f853-43e7-bcbc-2879a2513833" providerId="ADAL" clId="{09BEBDDE-AF5B-9146-8B18-471724E5E3DD}" dt="2023-11-21T10:06:11.039" v="6447" actId="15"/>
          <ac:spMkLst>
            <pc:docMk/>
            <pc:sldMk cId="3816320732" sldId="2147138192"/>
            <ac:spMk id="3" creationId="{D2694F25-2A15-653B-9E8D-32C71A720F88}"/>
          </ac:spMkLst>
        </pc:spChg>
        <pc:spChg chg="mod ord">
          <ac:chgData name="Oehrli, Stefan" userId="3f36891e-f853-43e7-bcbc-2879a2513833" providerId="ADAL" clId="{09BEBDDE-AF5B-9146-8B18-471724E5E3DD}" dt="2023-11-21T09:42:32.134" v="6219" actId="700"/>
          <ac:spMkLst>
            <pc:docMk/>
            <pc:sldMk cId="3816320732" sldId="2147138192"/>
            <ac:spMk id="4" creationId="{DAC999A3-E423-431B-8584-D01014EF9AB2}"/>
          </ac:spMkLst>
        </pc:spChg>
        <pc:spChg chg="mod ord">
          <ac:chgData name="Oehrli, Stefan" userId="3f36891e-f853-43e7-bcbc-2879a2513833" providerId="ADAL" clId="{09BEBDDE-AF5B-9146-8B18-471724E5E3DD}" dt="2023-11-21T09:42:32.134" v="6219" actId="700"/>
          <ac:spMkLst>
            <pc:docMk/>
            <pc:sldMk cId="3816320732" sldId="2147138192"/>
            <ac:spMk id="5" creationId="{A73784C6-F2BE-8364-A404-D3DE68E31A45}"/>
          </ac:spMkLst>
        </pc:spChg>
        <pc:spChg chg="mod ord">
          <ac:chgData name="Oehrli, Stefan" userId="3f36891e-f853-43e7-bcbc-2879a2513833" providerId="ADAL" clId="{09BEBDDE-AF5B-9146-8B18-471724E5E3DD}" dt="2023-11-21T09:42:32.134" v="6219" actId="700"/>
          <ac:spMkLst>
            <pc:docMk/>
            <pc:sldMk cId="3816320732" sldId="2147138192"/>
            <ac:spMk id="6" creationId="{8FD27A11-05AA-0E3D-3ABA-78A599A766F1}"/>
          </ac:spMkLst>
        </pc:spChg>
        <pc:spChg chg="mod ord">
          <ac:chgData name="Oehrli, Stefan" userId="3f36891e-f853-43e7-bcbc-2879a2513833" providerId="ADAL" clId="{09BEBDDE-AF5B-9146-8B18-471724E5E3DD}" dt="2023-11-21T10:06:04.584" v="6446" actId="5793"/>
          <ac:spMkLst>
            <pc:docMk/>
            <pc:sldMk cId="3816320732" sldId="2147138192"/>
            <ac:spMk id="7" creationId="{CF8C683E-8A48-A67D-16A3-C1396F62E7F7}"/>
          </ac:spMkLst>
        </pc:spChg>
        <pc:spChg chg="add mod ord">
          <ac:chgData name="Oehrli, Stefan" userId="3f36891e-f853-43e7-bcbc-2879a2513833" providerId="ADAL" clId="{09BEBDDE-AF5B-9146-8B18-471724E5E3DD}" dt="2023-11-21T09:44:57.441" v="6296" actId="1076"/>
          <ac:spMkLst>
            <pc:docMk/>
            <pc:sldMk cId="3816320732" sldId="2147138192"/>
            <ac:spMk id="8" creationId="{BC9B1CE3-B4D6-8177-3C2F-9922A3A3C38A}"/>
          </ac:spMkLst>
        </pc:spChg>
        <pc:spChg chg="add mod ord">
          <ac:chgData name="Oehrli, Stefan" userId="3f36891e-f853-43e7-bcbc-2879a2513833" providerId="ADAL" clId="{09BEBDDE-AF5B-9146-8B18-471724E5E3DD}" dt="2023-11-21T10:07:19.616" v="6448" actId="14100"/>
          <ac:spMkLst>
            <pc:docMk/>
            <pc:sldMk cId="3816320732" sldId="2147138192"/>
            <ac:spMk id="9" creationId="{0984AE4D-3DB7-BB8C-8515-E4B3F143CB16}"/>
          </ac:spMkLst>
        </pc:spChg>
        <pc:spChg chg="add mod">
          <ac:chgData name="Oehrli, Stefan" userId="3f36891e-f853-43e7-bcbc-2879a2513833" providerId="ADAL" clId="{09BEBDDE-AF5B-9146-8B18-471724E5E3DD}" dt="2023-11-21T10:08:23.622" v="6491" actId="20577"/>
          <ac:spMkLst>
            <pc:docMk/>
            <pc:sldMk cId="3816320732" sldId="2147138192"/>
            <ac:spMk id="10" creationId="{6BFCC7A4-3119-251D-CF78-7474254E1A52}"/>
          </ac:spMkLst>
        </pc:spChg>
      </pc:sldChg>
      <pc:sldChg chg="addSp delSp modSp new mod chgLayout">
        <pc:chgData name="Oehrli, Stefan" userId="3f36891e-f853-43e7-bcbc-2879a2513833" providerId="ADAL" clId="{09BEBDDE-AF5B-9146-8B18-471724E5E3DD}" dt="2023-11-23T21:01:43.691" v="7104" actId="700"/>
        <pc:sldMkLst>
          <pc:docMk/>
          <pc:sldMk cId="354290953" sldId="2147138193"/>
        </pc:sldMkLst>
        <pc:spChg chg="del mod ord">
          <ac:chgData name="Oehrli, Stefan" userId="3f36891e-f853-43e7-bcbc-2879a2513833" providerId="ADAL" clId="{09BEBDDE-AF5B-9146-8B18-471724E5E3DD}" dt="2023-11-23T21:01:43.691" v="7104" actId="700"/>
          <ac:spMkLst>
            <pc:docMk/>
            <pc:sldMk cId="354290953" sldId="2147138193"/>
            <ac:spMk id="2" creationId="{F70BF2BB-FE4F-EC65-E9A2-BECEE5E2B134}"/>
          </ac:spMkLst>
        </pc:spChg>
        <pc:spChg chg="mod ord">
          <ac:chgData name="Oehrli, Stefan" userId="3f36891e-f853-43e7-bcbc-2879a2513833" providerId="ADAL" clId="{09BEBDDE-AF5B-9146-8B18-471724E5E3DD}" dt="2023-11-23T21:01:43.691" v="7104" actId="700"/>
          <ac:spMkLst>
            <pc:docMk/>
            <pc:sldMk cId="354290953" sldId="2147138193"/>
            <ac:spMk id="3" creationId="{09270624-DB2F-5790-7394-5247FB7484E4}"/>
          </ac:spMkLst>
        </pc:spChg>
        <pc:spChg chg="mod ord">
          <ac:chgData name="Oehrli, Stefan" userId="3f36891e-f853-43e7-bcbc-2879a2513833" providerId="ADAL" clId="{09BEBDDE-AF5B-9146-8B18-471724E5E3DD}" dt="2023-11-23T21:01:43.691" v="7104" actId="700"/>
          <ac:spMkLst>
            <pc:docMk/>
            <pc:sldMk cId="354290953" sldId="2147138193"/>
            <ac:spMk id="4" creationId="{C0E159C0-DDC6-060B-9E85-4842008AFAF6}"/>
          </ac:spMkLst>
        </pc:spChg>
        <pc:spChg chg="add mod ord">
          <ac:chgData name="Oehrli, Stefan" userId="3f36891e-f853-43e7-bcbc-2879a2513833" providerId="ADAL" clId="{09BEBDDE-AF5B-9146-8B18-471724E5E3DD}" dt="2023-11-23T21:01:43.691" v="7104" actId="700"/>
          <ac:spMkLst>
            <pc:docMk/>
            <pc:sldMk cId="354290953" sldId="2147138193"/>
            <ac:spMk id="5" creationId="{425700E5-E8D3-C4DC-DC24-E8F8452EFD13}"/>
          </ac:spMkLst>
        </pc:spChg>
        <pc:spChg chg="add mod ord">
          <ac:chgData name="Oehrli, Stefan" userId="3f36891e-f853-43e7-bcbc-2879a2513833" providerId="ADAL" clId="{09BEBDDE-AF5B-9146-8B18-471724E5E3DD}" dt="2023-11-23T21:01:43.691" v="7104" actId="700"/>
          <ac:spMkLst>
            <pc:docMk/>
            <pc:sldMk cId="354290953" sldId="2147138193"/>
            <ac:spMk id="6" creationId="{51E811E9-FE9E-A201-2FC9-4DE62FF66868}"/>
          </ac:spMkLst>
        </pc:spChg>
        <pc:spChg chg="add mod ord">
          <ac:chgData name="Oehrli, Stefan" userId="3f36891e-f853-43e7-bcbc-2879a2513833" providerId="ADAL" clId="{09BEBDDE-AF5B-9146-8B18-471724E5E3DD}" dt="2023-11-23T21:01:43.691" v="7104" actId="700"/>
          <ac:spMkLst>
            <pc:docMk/>
            <pc:sldMk cId="354290953" sldId="2147138193"/>
            <ac:spMk id="7" creationId="{C103DB0E-9CBB-1238-0235-D395009C4904}"/>
          </ac:spMkLst>
        </pc:spChg>
        <pc:spChg chg="add mod ord">
          <ac:chgData name="Oehrli, Stefan" userId="3f36891e-f853-43e7-bcbc-2879a2513833" providerId="ADAL" clId="{09BEBDDE-AF5B-9146-8B18-471724E5E3DD}" dt="2023-11-23T21:01:43.691" v="7104" actId="700"/>
          <ac:spMkLst>
            <pc:docMk/>
            <pc:sldMk cId="354290953" sldId="2147138193"/>
            <ac:spMk id="8" creationId="{1F5DFDF8-A6DB-7ABE-DF74-401BC979AD5B}"/>
          </ac:spMkLst>
        </pc:spChg>
      </pc:sldChg>
      <pc:sldChg chg="addSp delSp modSp new mod modClrScheme chgLayout">
        <pc:chgData name="Oehrli, Stefan" userId="3f36891e-f853-43e7-bcbc-2879a2513833" providerId="ADAL" clId="{09BEBDDE-AF5B-9146-8B18-471724E5E3DD}" dt="2023-11-23T21:01:48.502" v="7106" actId="700"/>
        <pc:sldMkLst>
          <pc:docMk/>
          <pc:sldMk cId="1007215444" sldId="2147138194"/>
        </pc:sldMkLst>
        <pc:spChg chg="del mod ord">
          <ac:chgData name="Oehrli, Stefan" userId="3f36891e-f853-43e7-bcbc-2879a2513833" providerId="ADAL" clId="{09BEBDDE-AF5B-9146-8B18-471724E5E3DD}" dt="2023-11-23T21:01:48.502" v="7106" actId="700"/>
          <ac:spMkLst>
            <pc:docMk/>
            <pc:sldMk cId="1007215444" sldId="2147138194"/>
            <ac:spMk id="2" creationId="{4EF83BD6-3C92-AB9B-4CBA-0FEDD81840F4}"/>
          </ac:spMkLst>
        </pc:spChg>
        <pc:spChg chg="del mod ord">
          <ac:chgData name="Oehrli, Stefan" userId="3f36891e-f853-43e7-bcbc-2879a2513833" providerId="ADAL" clId="{09BEBDDE-AF5B-9146-8B18-471724E5E3DD}" dt="2023-11-23T21:01:48.502" v="7106" actId="700"/>
          <ac:spMkLst>
            <pc:docMk/>
            <pc:sldMk cId="1007215444" sldId="2147138194"/>
            <ac:spMk id="3" creationId="{1057EBAF-8310-996C-9B80-CB0730F1CBE1}"/>
          </ac:spMkLst>
        </pc:spChg>
        <pc:spChg chg="del mod ord">
          <ac:chgData name="Oehrli, Stefan" userId="3f36891e-f853-43e7-bcbc-2879a2513833" providerId="ADAL" clId="{09BEBDDE-AF5B-9146-8B18-471724E5E3DD}" dt="2023-11-23T21:01:48.502" v="7106" actId="700"/>
          <ac:spMkLst>
            <pc:docMk/>
            <pc:sldMk cId="1007215444" sldId="2147138194"/>
            <ac:spMk id="4" creationId="{956D1F9F-52D2-7453-912B-4C6FF600FB68}"/>
          </ac:spMkLst>
        </pc:spChg>
        <pc:spChg chg="mod ord">
          <ac:chgData name="Oehrli, Stefan" userId="3f36891e-f853-43e7-bcbc-2879a2513833" providerId="ADAL" clId="{09BEBDDE-AF5B-9146-8B18-471724E5E3DD}" dt="2023-11-23T21:01:48.502" v="7106" actId="700"/>
          <ac:spMkLst>
            <pc:docMk/>
            <pc:sldMk cId="1007215444" sldId="2147138194"/>
            <ac:spMk id="5" creationId="{7CED73A2-5EF3-D238-1E73-F02FF628439C}"/>
          </ac:spMkLst>
        </pc:spChg>
        <pc:spChg chg="mod ord">
          <ac:chgData name="Oehrli, Stefan" userId="3f36891e-f853-43e7-bcbc-2879a2513833" providerId="ADAL" clId="{09BEBDDE-AF5B-9146-8B18-471724E5E3DD}" dt="2023-11-23T21:01:48.502" v="7106" actId="700"/>
          <ac:spMkLst>
            <pc:docMk/>
            <pc:sldMk cId="1007215444" sldId="2147138194"/>
            <ac:spMk id="6" creationId="{F0D1A69A-DF70-8077-C387-005346CFB0C4}"/>
          </ac:spMkLst>
        </pc:spChg>
        <pc:spChg chg="del mod ord">
          <ac:chgData name="Oehrli, Stefan" userId="3f36891e-f853-43e7-bcbc-2879a2513833" providerId="ADAL" clId="{09BEBDDE-AF5B-9146-8B18-471724E5E3DD}" dt="2023-11-23T21:01:48.502" v="7106" actId="700"/>
          <ac:spMkLst>
            <pc:docMk/>
            <pc:sldMk cId="1007215444" sldId="2147138194"/>
            <ac:spMk id="7" creationId="{427C096F-14E9-0063-969C-0765857E90E7}"/>
          </ac:spMkLst>
        </pc:spChg>
        <pc:spChg chg="add mod ord">
          <ac:chgData name="Oehrli, Stefan" userId="3f36891e-f853-43e7-bcbc-2879a2513833" providerId="ADAL" clId="{09BEBDDE-AF5B-9146-8B18-471724E5E3DD}" dt="2023-11-23T21:01:48.502" v="7106" actId="700"/>
          <ac:spMkLst>
            <pc:docMk/>
            <pc:sldMk cId="1007215444" sldId="2147138194"/>
            <ac:spMk id="8" creationId="{64E437E4-F8D9-D499-1F74-BBBE36717BDB}"/>
          </ac:spMkLst>
        </pc:spChg>
        <pc:spChg chg="add mod ord">
          <ac:chgData name="Oehrli, Stefan" userId="3f36891e-f853-43e7-bcbc-2879a2513833" providerId="ADAL" clId="{09BEBDDE-AF5B-9146-8B18-471724E5E3DD}" dt="2023-11-23T21:01:48.502" v="7106" actId="700"/>
          <ac:spMkLst>
            <pc:docMk/>
            <pc:sldMk cId="1007215444" sldId="2147138194"/>
            <ac:spMk id="9" creationId="{D6728AEA-AB60-E7F0-A515-B7BD4D6B4858}"/>
          </ac:spMkLst>
        </pc:spChg>
        <pc:spChg chg="add mod ord">
          <ac:chgData name="Oehrli, Stefan" userId="3f36891e-f853-43e7-bcbc-2879a2513833" providerId="ADAL" clId="{09BEBDDE-AF5B-9146-8B18-471724E5E3DD}" dt="2023-11-23T21:01:48.502" v="7106" actId="700"/>
          <ac:spMkLst>
            <pc:docMk/>
            <pc:sldMk cId="1007215444" sldId="2147138194"/>
            <ac:spMk id="10" creationId="{966FA6AF-5FCE-A40A-2967-A2B125B17315}"/>
          </ac:spMkLst>
        </pc:spChg>
        <pc:spChg chg="add mod ord">
          <ac:chgData name="Oehrli, Stefan" userId="3f36891e-f853-43e7-bcbc-2879a2513833" providerId="ADAL" clId="{09BEBDDE-AF5B-9146-8B18-471724E5E3DD}" dt="2023-11-23T21:01:48.502" v="7106" actId="700"/>
          <ac:spMkLst>
            <pc:docMk/>
            <pc:sldMk cId="1007215444" sldId="2147138194"/>
            <ac:spMk id="11" creationId="{3B8021DE-12A5-55A9-B9A9-9BD9733F5E6C}"/>
          </ac:spMkLst>
        </pc:spChg>
        <pc:spChg chg="add mod ord">
          <ac:chgData name="Oehrli, Stefan" userId="3f36891e-f853-43e7-bcbc-2879a2513833" providerId="ADAL" clId="{09BEBDDE-AF5B-9146-8B18-471724E5E3DD}" dt="2023-11-23T21:01:48.502" v="7106" actId="700"/>
          <ac:spMkLst>
            <pc:docMk/>
            <pc:sldMk cId="1007215444" sldId="2147138194"/>
            <ac:spMk id="12" creationId="{EF4B145D-8848-9483-0F6E-F5D29BEEADF2}"/>
          </ac:spMkLst>
        </pc:spChg>
        <pc:spChg chg="add mod ord">
          <ac:chgData name="Oehrli, Stefan" userId="3f36891e-f853-43e7-bcbc-2879a2513833" providerId="ADAL" clId="{09BEBDDE-AF5B-9146-8B18-471724E5E3DD}" dt="2023-11-23T21:01:48.502" v="7106" actId="700"/>
          <ac:spMkLst>
            <pc:docMk/>
            <pc:sldMk cId="1007215444" sldId="2147138194"/>
            <ac:spMk id="13" creationId="{C490EEFD-3542-E8BE-17FB-11717D97C1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28800" cy="212377"/>
          </a:xfrm>
          <a:prstGeom prst="rect">
            <a:avLst/>
          </a:prstGeom>
        </p:spPr>
        <p:txBody>
          <a:bodyPr vert="horz" lIns="91440" tIns="45720" rIns="91440" bIns="45720" rtlCol="0"/>
          <a:lstStyle>
            <a:lvl1pPr algn="l">
              <a:defRPr sz="800">
                <a:solidFill>
                  <a:schemeClr val="tx2"/>
                </a:solidFill>
                <a:latin typeface="+mn-lt"/>
              </a:defRPr>
            </a:lvl1pPr>
          </a:lstStyle>
          <a:p>
            <a:endParaRPr lang="en-US" dirty="0">
              <a:solidFill>
                <a:schemeClr val="tx2"/>
              </a:solidFill>
            </a:endParaRPr>
          </a:p>
        </p:txBody>
      </p:sp>
      <p:sp>
        <p:nvSpPr>
          <p:cNvPr id="3" name="Date Placeholder 2"/>
          <p:cNvSpPr>
            <a:spLocks noGrp="1"/>
          </p:cNvSpPr>
          <p:nvPr>
            <p:ph type="dt" idx="1"/>
          </p:nvPr>
        </p:nvSpPr>
        <p:spPr>
          <a:xfrm>
            <a:off x="5027613" y="0"/>
            <a:ext cx="1828800" cy="212377"/>
          </a:xfrm>
          <a:prstGeom prst="rect">
            <a:avLst/>
          </a:prstGeom>
        </p:spPr>
        <p:txBody>
          <a:bodyPr vert="horz" lIns="91440" tIns="45720" rIns="91440" bIns="45720" rtlCol="0"/>
          <a:lstStyle>
            <a:lvl1pPr algn="r">
              <a:defRPr sz="800">
                <a:solidFill>
                  <a:schemeClr val="tx2"/>
                </a:solidFill>
                <a:latin typeface="+mn-lt"/>
              </a:defRPr>
            </a:lvl1pPr>
          </a:lstStyle>
          <a:p>
            <a:fld id="{1DE7078C-3525-4C9B-BF62-C9FD13B9A875}" type="datetimeFigureOut">
              <a:rPr lang="en-US" smtClean="0"/>
              <a:pPr/>
              <a:t>11/14/2024</a:t>
            </a:fld>
            <a:endParaRPr lang="en-US" dirty="0"/>
          </a:p>
        </p:txBody>
      </p:sp>
      <p:sp>
        <p:nvSpPr>
          <p:cNvPr id="4" name="Slide Image Placeholder 3"/>
          <p:cNvSpPr>
            <a:spLocks noGrp="1" noRot="1" noChangeAspect="1"/>
          </p:cNvSpPr>
          <p:nvPr>
            <p:ph type="sldImg" idx="2"/>
          </p:nvPr>
        </p:nvSpPr>
        <p:spPr>
          <a:xfrm>
            <a:off x="50205" y="274505"/>
            <a:ext cx="4734172" cy="266297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206" y="2999605"/>
            <a:ext cx="6751750" cy="586989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923817"/>
            <a:ext cx="6217919" cy="212377"/>
          </a:xfrm>
          <a:prstGeom prst="rect">
            <a:avLst/>
          </a:prstGeom>
        </p:spPr>
        <p:txBody>
          <a:bodyPr vert="horz" lIns="91440" tIns="45720" rIns="91440" bIns="45720" rtlCol="0" anchor="b"/>
          <a:lstStyle>
            <a:lvl1pPr algn="l">
              <a:defRPr sz="800">
                <a:solidFill>
                  <a:schemeClr val="tx2"/>
                </a:solidFill>
                <a:latin typeface="+mn-lt"/>
              </a:defRPr>
            </a:lvl1pPr>
          </a:lstStyle>
          <a:p>
            <a:endParaRPr lang="en-US" dirty="0">
              <a:solidFill>
                <a:schemeClr val="tx2"/>
              </a:solidFill>
            </a:endParaRPr>
          </a:p>
        </p:txBody>
      </p:sp>
      <p:sp>
        <p:nvSpPr>
          <p:cNvPr id="7" name="Slide Number Placeholder 6"/>
          <p:cNvSpPr>
            <a:spLocks noGrp="1"/>
          </p:cNvSpPr>
          <p:nvPr>
            <p:ph type="sldNum" sz="quarter" idx="5"/>
          </p:nvPr>
        </p:nvSpPr>
        <p:spPr>
          <a:xfrm>
            <a:off x="6399213" y="8917749"/>
            <a:ext cx="457200" cy="218445"/>
          </a:xfrm>
          <a:prstGeom prst="rect">
            <a:avLst/>
          </a:prstGeom>
        </p:spPr>
        <p:txBody>
          <a:bodyPr vert="horz" lIns="91440" tIns="45720" rIns="91440" bIns="45720" rtlCol="0" anchor="b"/>
          <a:lstStyle>
            <a:lvl1pPr algn="r">
              <a:defRPr sz="800">
                <a:solidFill>
                  <a:schemeClr val="tx2"/>
                </a:solidFill>
                <a:latin typeface="+mn-lt"/>
              </a:defRPr>
            </a:lvl1pPr>
          </a:lstStyle>
          <a:p>
            <a:fld id="{436E8A87-18DA-4CCE-A8C2-BDBC489258C6}" type="slidenum">
              <a:rPr lang="en-US" smtClean="0"/>
              <a:pPr/>
              <a:t>‹Nr.›</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112713" indent="-112713" algn="l" defTabSz="914400" rtl="0" eaLnBrk="1" latinLnBrk="0" hangingPunct="1">
      <a:buFont typeface="Graphik" panose="020B0604020202020204" pitchFamily="34" charset="0"/>
      <a:buChar char="•"/>
      <a:defRPr sz="1100" kern="1200">
        <a:solidFill>
          <a:schemeClr val="tx1"/>
        </a:solidFill>
        <a:latin typeface="+mn-lt"/>
        <a:ea typeface="+mn-ea"/>
        <a:cs typeface="+mn-cs"/>
      </a:defRPr>
    </a:lvl1pPr>
    <a:lvl2pPr marL="230188" indent="-112713" algn="l">
      <a:buFont typeface="Graphik" panose="020B0604020202020204" pitchFamily="34" charset="0"/>
      <a:buChar char="•"/>
      <a:defRPr sz="1000">
        <a:latin typeface="+mn-lt"/>
      </a:defRPr>
    </a:lvl2pPr>
    <a:lvl3pPr marL="342900" indent="-112713" algn="l">
      <a:buFont typeface="Graphik" panose="020B0604020202020204" pitchFamily="34" charset="0"/>
      <a:buChar char="•"/>
      <a:defRPr sz="900">
        <a:latin typeface="+mn-lt"/>
      </a:defRPr>
    </a:lvl3pPr>
    <a:lvl4pPr marL="460375" indent="-112713" algn="l">
      <a:buFont typeface="Graphik" panose="020B0604020202020204" pitchFamily="34" charset="0"/>
      <a:buChar char="•"/>
      <a:defRPr sz="800">
        <a:latin typeface="+mn-lt"/>
      </a:defRPr>
    </a:lvl4pPr>
    <a:lvl5pPr marL="571500" indent="-112713" algn="l">
      <a:buFont typeface="Graphik" panose="020B0604020202020204" pitchFamily="34" charset="0"/>
      <a:buChar char="•"/>
      <a:defRPr sz="800">
        <a:latin typeface="+mn-lt"/>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4</a:t>
            </a:fld>
            <a:endParaRPr lang="en-US" dirty="0"/>
          </a:p>
        </p:txBody>
      </p:sp>
    </p:spTree>
    <p:extLst>
      <p:ext uri="{BB962C8B-B14F-4D97-AF65-F5344CB8AC3E}">
        <p14:creationId xmlns:p14="http://schemas.microsoft.com/office/powerpoint/2010/main" val="1197639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6</a:t>
            </a:fld>
            <a:endParaRPr lang="en-US" dirty="0"/>
          </a:p>
        </p:txBody>
      </p:sp>
    </p:spTree>
    <p:extLst>
      <p:ext uri="{BB962C8B-B14F-4D97-AF65-F5344CB8AC3E}">
        <p14:creationId xmlns:p14="http://schemas.microsoft.com/office/powerpoint/2010/main" val="209044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pPr marL="0" indent="0">
              <a:buNone/>
            </a:pPr>
            <a:r>
              <a:rPr lang="de-CH" dirty="0"/>
              <a:t>for </a:t>
            </a:r>
            <a:r>
              <a:rPr lang="de-CH" dirty="0" err="1"/>
              <a:t>region</a:t>
            </a:r>
            <a:r>
              <a:rPr lang="de-CH" dirty="0"/>
              <a:t> in `</a:t>
            </a:r>
            <a:r>
              <a:rPr lang="de-CH" dirty="0" err="1"/>
              <a:t>oci</a:t>
            </a:r>
            <a:r>
              <a:rPr lang="de-CH" dirty="0"/>
              <a:t> </a:t>
            </a:r>
            <a:r>
              <a:rPr lang="de-CH" dirty="0" err="1"/>
              <a:t>iam</a:t>
            </a:r>
            <a:r>
              <a:rPr lang="de-CH" dirty="0"/>
              <a:t> </a:t>
            </a:r>
            <a:r>
              <a:rPr lang="de-CH" dirty="0" err="1"/>
              <a:t>region</a:t>
            </a:r>
            <a:r>
              <a:rPr lang="de-CH" dirty="0"/>
              <a:t> </a:t>
            </a:r>
            <a:r>
              <a:rPr lang="de-CH" dirty="0" err="1"/>
              <a:t>list</a:t>
            </a:r>
            <a:r>
              <a:rPr lang="de-CH" dirty="0"/>
              <a:t> | </a:t>
            </a:r>
            <a:r>
              <a:rPr lang="de-CH" dirty="0" err="1"/>
              <a:t>jq</a:t>
            </a:r>
            <a:r>
              <a:rPr lang="de-CH" dirty="0"/>
              <a:t> -r '.</a:t>
            </a:r>
            <a:r>
              <a:rPr lang="de-CH" dirty="0" err="1"/>
              <a:t>data</a:t>
            </a:r>
            <a:r>
              <a:rPr lang="de-CH" dirty="0"/>
              <a:t>[] | .</a:t>
            </a:r>
            <a:r>
              <a:rPr lang="de-CH" dirty="0" err="1"/>
              <a:t>name</a:t>
            </a:r>
            <a:r>
              <a:rPr lang="de-CH" dirty="0"/>
              <a:t>'`; do for </a:t>
            </a:r>
            <a:r>
              <a:rPr lang="de-CH" dirty="0" err="1"/>
              <a:t>compid</a:t>
            </a:r>
            <a:r>
              <a:rPr lang="de-CH" dirty="0"/>
              <a:t> in `</a:t>
            </a:r>
            <a:r>
              <a:rPr lang="de-CH" dirty="0" err="1"/>
              <a:t>oci</a:t>
            </a:r>
            <a:r>
              <a:rPr lang="de-CH" dirty="0"/>
              <a:t> </a:t>
            </a:r>
            <a:r>
              <a:rPr lang="de-CH" dirty="0" err="1"/>
              <a:t>iam</a:t>
            </a:r>
            <a:r>
              <a:rPr lang="de-CH" dirty="0"/>
              <a:t> </a:t>
            </a:r>
            <a:r>
              <a:rPr lang="de-CH" dirty="0" err="1"/>
              <a:t>compartment</a:t>
            </a:r>
            <a:r>
              <a:rPr lang="de-CH" dirty="0"/>
              <a:t> </a:t>
            </a:r>
            <a:r>
              <a:rPr lang="de-CH" dirty="0" err="1"/>
              <a:t>list</a:t>
            </a:r>
            <a:r>
              <a:rPr lang="de-CH" dirty="0"/>
              <a:t> --</a:t>
            </a:r>
            <a:r>
              <a:rPr lang="de-CH" dirty="0" err="1"/>
              <a:t>compartment</a:t>
            </a:r>
            <a:r>
              <a:rPr lang="de-CH" dirty="0"/>
              <a:t>-</a:t>
            </a:r>
            <a:r>
              <a:rPr lang="de-CH" dirty="0" err="1"/>
              <a:t>id</a:t>
            </a:r>
            <a:r>
              <a:rPr lang="de-CH" dirty="0"/>
              <a:t>-in-</a:t>
            </a:r>
            <a:r>
              <a:rPr lang="de-CH" dirty="0" err="1"/>
              <a:t>subtree</a:t>
            </a:r>
            <a:r>
              <a:rPr lang="de-CH" dirty="0"/>
              <a:t> TRUE 2&gt;/</a:t>
            </a:r>
            <a:r>
              <a:rPr lang="de-CH" dirty="0" err="1"/>
              <a:t>dev</a:t>
            </a:r>
            <a:r>
              <a:rPr lang="de-CH" dirty="0"/>
              <a:t>/null | </a:t>
            </a:r>
            <a:r>
              <a:rPr lang="de-CH" dirty="0" err="1"/>
              <a:t>jq</a:t>
            </a:r>
            <a:r>
              <a:rPr lang="de-CH" dirty="0"/>
              <a:t> -r '.</a:t>
            </a:r>
            <a:r>
              <a:rPr lang="de-CH" dirty="0" err="1"/>
              <a:t>data</a:t>
            </a:r>
            <a:r>
              <a:rPr lang="de-CH" dirty="0"/>
              <a:t>[] | .</a:t>
            </a:r>
            <a:r>
              <a:rPr lang="de-CH" dirty="0" err="1"/>
              <a:t>id</a:t>
            </a:r>
            <a:r>
              <a:rPr lang="de-CH" dirty="0"/>
              <a:t>'`; do for </a:t>
            </a:r>
            <a:r>
              <a:rPr lang="de-CH" dirty="0" err="1"/>
              <a:t>bvid</a:t>
            </a:r>
            <a:r>
              <a:rPr lang="de-CH" dirty="0"/>
              <a:t> in `</a:t>
            </a:r>
            <a:r>
              <a:rPr lang="de-CH" dirty="0" err="1"/>
              <a:t>oci</a:t>
            </a:r>
            <a:r>
              <a:rPr lang="de-CH" dirty="0"/>
              <a:t> </a:t>
            </a:r>
            <a:r>
              <a:rPr lang="de-CH" dirty="0" err="1"/>
              <a:t>bv</a:t>
            </a:r>
            <a:r>
              <a:rPr lang="de-CH" dirty="0"/>
              <a:t> </a:t>
            </a:r>
            <a:r>
              <a:rPr lang="de-CH" dirty="0" err="1"/>
              <a:t>volume</a:t>
            </a:r>
            <a:r>
              <a:rPr lang="de-CH" dirty="0"/>
              <a:t> </a:t>
            </a:r>
            <a:r>
              <a:rPr lang="de-CH" dirty="0" err="1"/>
              <a:t>list</a:t>
            </a:r>
            <a:r>
              <a:rPr lang="de-CH" dirty="0"/>
              <a:t> --</a:t>
            </a:r>
            <a:r>
              <a:rPr lang="de-CH" dirty="0" err="1"/>
              <a:t>compartment-id</a:t>
            </a:r>
            <a:r>
              <a:rPr lang="de-CH" dirty="0"/>
              <a:t> $</a:t>
            </a:r>
            <a:r>
              <a:rPr lang="de-CH" dirty="0" err="1"/>
              <a:t>compid</a:t>
            </a:r>
            <a:r>
              <a:rPr lang="de-CH" dirty="0"/>
              <a:t> --region $</a:t>
            </a:r>
            <a:r>
              <a:rPr lang="de-CH" dirty="0" err="1"/>
              <a:t>region</a:t>
            </a:r>
            <a:r>
              <a:rPr lang="de-CH" dirty="0"/>
              <a:t> 2&gt;/</a:t>
            </a:r>
            <a:r>
              <a:rPr lang="de-CH" dirty="0" err="1"/>
              <a:t>dev</a:t>
            </a:r>
            <a:r>
              <a:rPr lang="de-CH" dirty="0"/>
              <a:t>/null | </a:t>
            </a:r>
            <a:r>
              <a:rPr lang="de-CH" dirty="0" err="1"/>
              <a:t>jq</a:t>
            </a:r>
            <a:r>
              <a:rPr lang="de-CH" dirty="0"/>
              <a:t> -r '.</a:t>
            </a:r>
            <a:r>
              <a:rPr lang="de-CH" dirty="0" err="1"/>
              <a:t>data</a:t>
            </a:r>
            <a:r>
              <a:rPr lang="de-CH" dirty="0"/>
              <a:t>[] | </a:t>
            </a:r>
            <a:r>
              <a:rPr lang="de-CH" dirty="0" err="1"/>
              <a:t>select</a:t>
            </a:r>
            <a:r>
              <a:rPr lang="de-CH" dirty="0"/>
              <a:t>(."</a:t>
            </a:r>
            <a:r>
              <a:rPr lang="de-CH" dirty="0" err="1"/>
              <a:t>kms-key-id</a:t>
            </a:r>
            <a:r>
              <a:rPr lang="de-CH" dirty="0"/>
              <a:t>" == null).</a:t>
            </a:r>
            <a:r>
              <a:rPr lang="de-CH" dirty="0" err="1"/>
              <a:t>id</a:t>
            </a:r>
            <a:r>
              <a:rPr lang="de-CH" dirty="0"/>
              <a:t>'`; do </a:t>
            </a:r>
            <a:r>
              <a:rPr lang="de-CH" dirty="0" err="1"/>
              <a:t>output</a:t>
            </a:r>
            <a:r>
              <a:rPr lang="de-CH" dirty="0"/>
              <a:t>=`</a:t>
            </a:r>
            <a:r>
              <a:rPr lang="de-CH" dirty="0" err="1"/>
              <a:t>oci</a:t>
            </a:r>
            <a:r>
              <a:rPr lang="de-CH" dirty="0"/>
              <a:t> </a:t>
            </a:r>
            <a:r>
              <a:rPr lang="de-CH" dirty="0" err="1"/>
              <a:t>bv</a:t>
            </a:r>
            <a:r>
              <a:rPr lang="de-CH" dirty="0"/>
              <a:t> </a:t>
            </a:r>
            <a:r>
              <a:rPr lang="de-CH" dirty="0" err="1"/>
              <a:t>volume</a:t>
            </a:r>
            <a:r>
              <a:rPr lang="de-CH" dirty="0"/>
              <a:t> </a:t>
            </a:r>
            <a:r>
              <a:rPr lang="de-CH" dirty="0" err="1"/>
              <a:t>get</a:t>
            </a:r>
            <a:r>
              <a:rPr lang="de-CH" dirty="0"/>
              <a:t> --volume-</a:t>
            </a:r>
            <a:r>
              <a:rPr lang="de-CH" dirty="0" err="1"/>
              <a:t>id</a:t>
            </a:r>
            <a:r>
              <a:rPr lang="de-CH" dirty="0"/>
              <a:t> $</a:t>
            </a:r>
            <a:r>
              <a:rPr lang="de-CH" dirty="0" err="1"/>
              <a:t>bvid</a:t>
            </a:r>
            <a:r>
              <a:rPr lang="de-CH" dirty="0"/>
              <a:t> --region $</a:t>
            </a:r>
            <a:r>
              <a:rPr lang="de-CH" dirty="0" err="1"/>
              <a:t>region</a:t>
            </a:r>
            <a:r>
              <a:rPr lang="de-CH" dirty="0"/>
              <a:t> --</a:t>
            </a:r>
            <a:r>
              <a:rPr lang="de-CH" dirty="0" err="1"/>
              <a:t>query</a:t>
            </a:r>
            <a:r>
              <a:rPr lang="de-CH" dirty="0"/>
              <a:t>=</a:t>
            </a:r>
            <a:r>
              <a:rPr lang="de-CH" dirty="0" err="1"/>
              <a:t>data</a:t>
            </a:r>
            <a:r>
              <a:rPr lang="de-CH" dirty="0"/>
              <a:t>.{"</a:t>
            </a:r>
            <a:r>
              <a:rPr lang="de-CH" dirty="0" err="1"/>
              <a:t>name</a:t>
            </a:r>
            <a:r>
              <a:rPr lang="de-CH" dirty="0"/>
              <a:t>:\"display-name\","</a:t>
            </a:r>
            <a:r>
              <a:rPr lang="de-CH" dirty="0" err="1"/>
              <a:t>id:id</a:t>
            </a:r>
            <a:r>
              <a:rPr lang="de-CH" dirty="0"/>
              <a:t>""} --output </a:t>
            </a:r>
            <a:r>
              <a:rPr lang="de-CH" dirty="0" err="1"/>
              <a:t>table</a:t>
            </a:r>
            <a:r>
              <a:rPr lang="de-CH" dirty="0"/>
              <a:t> 2&gt;/</a:t>
            </a:r>
            <a:r>
              <a:rPr lang="de-CH" dirty="0" err="1"/>
              <a:t>dev</a:t>
            </a:r>
            <a:r>
              <a:rPr lang="de-CH" dirty="0"/>
              <a:t>/null` </a:t>
            </a:r>
            <a:r>
              <a:rPr lang="de-CH" dirty="0" err="1"/>
              <a:t>if</a:t>
            </a:r>
            <a:r>
              <a:rPr lang="de-CH" dirty="0"/>
              <a:t> [ ! -z "$</a:t>
            </a:r>
            <a:r>
              <a:rPr lang="de-CH" dirty="0" err="1"/>
              <a:t>output</a:t>
            </a:r>
            <a:r>
              <a:rPr lang="de-CH" dirty="0"/>
              <a:t>" ]; </a:t>
            </a:r>
            <a:r>
              <a:rPr lang="de-CH" dirty="0" err="1"/>
              <a:t>then</a:t>
            </a:r>
            <a:r>
              <a:rPr lang="de-CH" dirty="0"/>
              <a:t> echo $</a:t>
            </a:r>
            <a:r>
              <a:rPr lang="de-CH" dirty="0" err="1"/>
              <a:t>output</a:t>
            </a:r>
            <a:r>
              <a:rPr lang="de-CH" dirty="0"/>
              <a:t>; </a:t>
            </a:r>
            <a:r>
              <a:rPr lang="de-CH" dirty="0" err="1"/>
              <a:t>fi</a:t>
            </a:r>
            <a:r>
              <a:rPr lang="de-CH" dirty="0"/>
              <a:t> </a:t>
            </a:r>
            <a:r>
              <a:rPr lang="de-CH" dirty="0" err="1"/>
              <a:t>done</a:t>
            </a:r>
            <a:r>
              <a:rPr lang="de-CH" dirty="0"/>
              <a:t> </a:t>
            </a:r>
            <a:r>
              <a:rPr lang="de-CH" dirty="0" err="1"/>
              <a:t>done</a:t>
            </a:r>
            <a:r>
              <a:rPr lang="de-CH" dirty="0"/>
              <a:t> </a:t>
            </a:r>
            <a:r>
              <a:rPr lang="de-CH" dirty="0" err="1"/>
              <a:t>done</a:t>
            </a:r>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10</a:t>
            </a:fld>
            <a:endParaRPr lang="en-US" dirty="0"/>
          </a:p>
        </p:txBody>
      </p:sp>
    </p:spTree>
    <p:extLst>
      <p:ext uri="{BB962C8B-B14F-4D97-AF65-F5344CB8AC3E}">
        <p14:creationId xmlns:p14="http://schemas.microsoft.com/office/powerpoint/2010/main" val="3936760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800" y="274638"/>
            <a:ext cx="4733925" cy="2662237"/>
          </a:xfrm>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28</a:t>
            </a:fld>
            <a:endParaRPr lang="en-US"/>
          </a:p>
        </p:txBody>
      </p:sp>
    </p:spTree>
    <p:extLst>
      <p:ext uri="{BB962C8B-B14F-4D97-AF65-F5344CB8AC3E}">
        <p14:creationId xmlns:p14="http://schemas.microsoft.com/office/powerpoint/2010/main" val="634332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37</a:t>
            </a:fld>
            <a:endParaRPr lang="en-US" dirty="0"/>
          </a:p>
        </p:txBody>
      </p:sp>
    </p:spTree>
    <p:extLst>
      <p:ext uri="{BB962C8B-B14F-4D97-AF65-F5344CB8AC3E}">
        <p14:creationId xmlns:p14="http://schemas.microsoft.com/office/powerpoint/2010/main" val="58966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guide id="2" pos="3840" userDrawn="1">
          <p15:clr>
            <a:srgbClr val="C35EA4"/>
          </p15:clr>
        </p15:guide>
        <p15:guide id="3" orient="horz" pos="3608"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Graphik" panose="020B0604020202020204" pitchFamily="34" charset="0"/>
              <a:buNone/>
              <a:defRPr sz="1400"/>
            </a:lvl1pPr>
          </a:lstStyle>
          <a:p>
            <a:r>
              <a:rPr lang="en-GB" dirty="0"/>
              <a:t>Add client logo</a:t>
            </a:r>
            <a:endParaRPr lang="en-US" dirty="0"/>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3005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40195621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519641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88493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237294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dirty="0"/>
              <a:t>Add client logo</a:t>
            </a:r>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259063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dirty="0"/>
              <a:t>Add client logo</a:t>
            </a:r>
            <a:endParaRPr lang="en-US" dirty="0"/>
          </a:p>
        </p:txBody>
      </p:sp>
    </p:spTree>
    <p:extLst>
      <p:ext uri="{BB962C8B-B14F-4D97-AF65-F5344CB8AC3E}">
        <p14:creationId xmlns:p14="http://schemas.microsoft.com/office/powerpoint/2010/main" val="39083554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a:t>
            </a:r>
            <a:r>
              <a:rPr lang="en-GB" dirty="0" err="1"/>
              <a:t>Sectra</a:t>
            </a:r>
            <a:r>
              <a:rPr lang="en-GB" dirty="0"/>
              <a:t> Fine </a:t>
            </a:r>
            <a:r>
              <a:rPr lang="en-GB" dirty="0" err="1"/>
              <a:t>Rg</a:t>
            </a:r>
            <a:r>
              <a:rPr lang="en-GB" dirty="0"/>
              <a:t>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7FB0387B-1E9C-4EB7-9BA3-83AB796E35C7}"/>
              </a:ext>
            </a:extLst>
          </p:cNvPr>
          <p:cNvSpPr>
            <a:spLocks noGrp="1"/>
          </p:cNvSpPr>
          <p:nvPr>
            <p:ph type="ftr" sz="quarter" idx="18"/>
          </p:nvPr>
        </p:nvSpPr>
        <p:spPr/>
        <p:txBody>
          <a:bodyPr/>
          <a:lstStyle/>
          <a:p>
            <a:pPr algn="r" defTabSz="228600">
              <a:spcAft>
                <a:spcPts val="1200"/>
              </a:spcAft>
              <a:defRPr/>
            </a:pPr>
            <a:r>
              <a:rPr lang="en-GB"/>
              <a:t>Copyright © 2024 Accenture. All rights reserved.</a:t>
            </a:r>
            <a:endParaRPr lang="en-GB" dirty="0"/>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userDrawn="1">
          <p15:clr>
            <a:srgbClr val="C35EA4"/>
          </p15:clr>
        </p15:guide>
        <p15:guide id="2" pos="3840" userDrawn="1">
          <p15:clr>
            <a:srgbClr val="C35EA4"/>
          </p15:clr>
        </p15:guide>
        <p15:guide id="3" orient="horz" pos="2160"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3" name="Footer Placeholder 3">
            <a:extLst>
              <a:ext uri="{FF2B5EF4-FFF2-40B4-BE49-F238E27FC236}">
                <a16:creationId xmlns:a16="http://schemas.microsoft.com/office/drawing/2014/main" id="{EC3F0890-0DED-4AD1-9A02-BD56F8554BD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5" name="Footer Placeholder 3">
            <a:extLst>
              <a:ext uri="{FF2B5EF4-FFF2-40B4-BE49-F238E27FC236}">
                <a16:creationId xmlns:a16="http://schemas.microsoft.com/office/drawing/2014/main" id="{C230B8D6-1525-4D29-A117-F22A9C16F08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GT Sectra Fine Rg" panose="00000500000000000000" pitchFamily="50" charset="0"/>
              </a:defRPr>
            </a:lvl1pPr>
            <a:lvl2pPr marL="0" indent="0">
              <a:buNone/>
              <a:defRPr sz="1800"/>
            </a:lvl2pPr>
            <a:lvl3pPr marL="228600">
              <a:buFont typeface="Graphik" panose="020B0604020202020204" pitchFamily="34" charset="0"/>
              <a:buChar char="•"/>
              <a:defRPr sz="1800"/>
            </a:lvl3pPr>
            <a:lvl4pPr marL="457200">
              <a:buFont typeface="System Font"/>
              <a:buChar char="–"/>
              <a:defRPr sz="1600"/>
            </a:lvl4pPr>
            <a:lvl5pPr marL="685800">
              <a:buFont typeface="Graphik" panose="020B0604020202020204" pitchFamily="34" charset="0"/>
              <a:buChar char="•"/>
              <a:defRPr sz="1600"/>
            </a:lvl5pPr>
          </a:lstStyle>
          <a:p>
            <a:pPr lvl="0"/>
            <a:r>
              <a:rPr lang="en-US" dirty="0"/>
              <a:t>Place agenda summary here in GT Sectra Fine </a:t>
            </a:r>
            <a:r>
              <a:rPr lang="en-US" dirty="0" err="1"/>
              <a:t>Rg</a:t>
            </a:r>
            <a:r>
              <a:rPr lang="en-US" dirty="0"/>
              <a:t> 24pt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dirty="0"/>
              <a:t>Agenda title</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5" name="Footer Placeholder 4">
            <a:extLst>
              <a:ext uri="{FF2B5EF4-FFF2-40B4-BE49-F238E27FC236}">
                <a16:creationId xmlns:a16="http://schemas.microsoft.com/office/drawing/2014/main" id="{7BC1BE3C-F523-44EE-B6D4-7175CE08E157}"/>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8" name="Slide Number Placeholder 7">
            <a:extLst>
              <a:ext uri="{FF2B5EF4-FFF2-40B4-BE49-F238E27FC236}">
                <a16:creationId xmlns:a16="http://schemas.microsoft.com/office/drawing/2014/main" id="{1796CD18-ADDA-4A64-BDD0-F5A8D01FDD49}"/>
              </a:ext>
            </a:extLst>
          </p:cNvPr>
          <p:cNvSpPr>
            <a:spLocks noGrp="1"/>
          </p:cNvSpPr>
          <p:nvPr>
            <p:ph type="sldNum" sz="quarter" idx="5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Graphik" panose="020B0604020202020204" pitchFamily="34" charset="0"/>
              <a:buChar char="•"/>
              <a:defRPr/>
            </a:lvl1pPr>
            <a:lvl2pPr marL="457200">
              <a:defRPr/>
            </a:lvl2pPr>
            <a:lvl3pPr marL="685800">
              <a:defRPr/>
            </a:lvl3pPr>
            <a:lvl4pPr marL="914400">
              <a:defRPr/>
            </a:lvl4pPr>
            <a:lvl5pPr marL="1143000">
              <a:defRPr/>
            </a:lvl5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77508547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3">
            <a:extLst>
              <a:ext uri="{FF2B5EF4-FFF2-40B4-BE49-F238E27FC236}">
                <a16:creationId xmlns:a16="http://schemas.microsoft.com/office/drawing/2014/main" id="{3646097A-7916-4EBE-A526-09FCBD84F6A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CAE8CB08-3B2A-44E5-8975-B69F3969CD42}"/>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931"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dirty="0"/>
              <a:t>Place text here 20pt</a:t>
            </a:r>
          </a:p>
          <a:p>
            <a:pPr lvl="1"/>
            <a:r>
              <a:rPr lang="en-US" dirty="0"/>
              <a:t>Second level 20pt</a:t>
            </a:r>
          </a:p>
          <a:p>
            <a:pPr lvl="2"/>
            <a:r>
              <a:rPr lang="en-US" dirty="0"/>
              <a:t>Third level 20pt</a:t>
            </a:r>
          </a:p>
          <a:p>
            <a:pPr lvl="3"/>
            <a:r>
              <a:rPr lang="en-US" dirty="0"/>
              <a:t>Fourth level 18pt</a:t>
            </a:r>
          </a:p>
          <a:p>
            <a:pPr lvl="4"/>
            <a:r>
              <a:rPr lang="en-US" dirty="0"/>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
        <p:nvSpPr>
          <p:cNvPr id="9" name="Footer Placeholder 3">
            <a:extLst>
              <a:ext uri="{FF2B5EF4-FFF2-40B4-BE49-F238E27FC236}">
                <a16:creationId xmlns:a16="http://schemas.microsoft.com/office/drawing/2014/main" id="{0A51E00B-3AD2-4131-A1AF-2681835517E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B5BAA4F-3169-4083-866F-71669DE395C8}"/>
              </a:ext>
            </a:extLst>
          </p:cNvPr>
          <p:cNvSpPr>
            <a:spLocks noGrp="1"/>
          </p:cNvSpPr>
          <p:nvPr>
            <p:ph type="sldNum" sz="quarter" idx="15"/>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3720" userDrawn="1">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29BB8772-B000-40EC-8AE7-3AA41499E64B}"/>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07742098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21974827"/>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4" name="Slide Number Placeholder 3">
            <a:extLst>
              <a:ext uri="{FF2B5EF4-FFF2-40B4-BE49-F238E27FC236}">
                <a16:creationId xmlns:a16="http://schemas.microsoft.com/office/drawing/2014/main" id="{13A5F1A8-92F0-48CE-B27D-E2B7EE762F1A}"/>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3708" userDrawn="1">
          <p15:clr>
            <a:srgbClr val="C35EA4"/>
          </p15:clr>
        </p15:guide>
        <p15:guide id="2" orient="horz" pos="932"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15" name="Footer Placeholder 3">
            <a:extLst>
              <a:ext uri="{FF2B5EF4-FFF2-40B4-BE49-F238E27FC236}">
                <a16:creationId xmlns:a16="http://schemas.microsoft.com/office/drawing/2014/main" id="{FE860E3B-7BAE-4917-8F29-26AFBD0E72B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5" name="Slide Number Placeholder 4">
            <a:extLst>
              <a:ext uri="{FF2B5EF4-FFF2-40B4-BE49-F238E27FC236}">
                <a16:creationId xmlns:a16="http://schemas.microsoft.com/office/drawing/2014/main" id="{AB7D7C41-6360-43FF-A192-982014655EFE}"/>
              </a:ext>
            </a:extLst>
          </p:cNvPr>
          <p:cNvSpPr>
            <a:spLocks noGrp="1"/>
          </p:cNvSpPr>
          <p:nvPr>
            <p:ph type="sldNum" sz="quarter" idx="26"/>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3" name="Footer Placeholder 3">
            <a:extLst>
              <a:ext uri="{FF2B5EF4-FFF2-40B4-BE49-F238E27FC236}">
                <a16:creationId xmlns:a16="http://schemas.microsoft.com/office/drawing/2014/main" id="{83000718-AD47-4F1E-8F71-56356C940652}"/>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2" name="Slide Number Placeholder 1">
            <a:extLst>
              <a:ext uri="{FF2B5EF4-FFF2-40B4-BE49-F238E27FC236}">
                <a16:creationId xmlns:a16="http://schemas.microsoft.com/office/drawing/2014/main" id="{5D5B1DD8-C71C-4D65-A58A-0A9A86DCED84}"/>
              </a:ext>
            </a:extLst>
          </p:cNvPr>
          <p:cNvSpPr>
            <a:spLocks noGrp="1"/>
          </p:cNvSpPr>
          <p:nvPr>
            <p:ph type="sldNum" sz="quarter" idx="3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3698" userDrawn="1">
          <p15:clr>
            <a:srgbClr val="C35EA4"/>
          </p15:clr>
        </p15:guide>
        <p15:guide id="2" orient="horz" pos="932"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55D3E087-C0E5-4045-83EC-D0F38053E0B8}"/>
              </a:ext>
            </a:extLst>
          </p:cNvPr>
          <p:cNvSpPr>
            <a:spLocks noGrp="1"/>
          </p:cNvSpPr>
          <p:nvPr>
            <p:ph type="sldNum" sz="quarter" idx="28"/>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Graphik"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Graphik" panose="020B0604020202020204" pitchFamily="34" charset="0"/>
              <a:buNone/>
              <a:defRPr sz="2100" b="0" i="0">
                <a:solidFill>
                  <a:schemeClr val="accent2"/>
                </a:solidFill>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13" name="Footer Placeholder 3">
            <a:extLst>
              <a:ext uri="{FF2B5EF4-FFF2-40B4-BE49-F238E27FC236}">
                <a16:creationId xmlns:a16="http://schemas.microsoft.com/office/drawing/2014/main" id="{9310CF55-0D9B-41F8-8D1E-8BA74BC232B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84481D5-3713-4165-990F-CD2E7B955A03}"/>
              </a:ext>
            </a:extLst>
          </p:cNvPr>
          <p:cNvSpPr>
            <a:spLocks noGrp="1"/>
          </p:cNvSpPr>
          <p:nvPr>
            <p:ph type="sldNum" sz="quarter" idx="3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7" name="Footer Placeholder 3">
            <a:extLst>
              <a:ext uri="{FF2B5EF4-FFF2-40B4-BE49-F238E27FC236}">
                <a16:creationId xmlns:a16="http://schemas.microsoft.com/office/drawing/2014/main" id="{BD665DCA-734C-4077-92CB-D7A9FCD67D9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F3D474A-8A06-4078-BEBB-EBDCDD30231B}"/>
              </a:ext>
            </a:extLst>
          </p:cNvPr>
          <p:cNvSpPr>
            <a:spLocks noGrp="1"/>
          </p:cNvSpPr>
          <p:nvPr>
            <p:ph type="sldNum" sz="quarter" idx="29"/>
          </p:nvPr>
        </p:nvSpPr>
        <p:spPr/>
        <p:txBody>
          <a:bodyPr/>
          <a:lstStyle/>
          <a:p>
            <a:fld id="{1F90F471-3972-4120-B8B3-0237DE626C35}" type="slidenum">
              <a:rPr lang="en-US" smtClean="0"/>
              <a:pPr/>
              <a:t>‹Nr.›</a:t>
            </a:fld>
            <a:endParaRPr lang="en-US" dirty="0"/>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dirty="0"/>
              <a:t> </a:t>
            </a:r>
            <a:endParaRPr lang="en-US" dirty="0"/>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Footer Placeholder 3">
            <a:extLst>
              <a:ext uri="{FF2B5EF4-FFF2-40B4-BE49-F238E27FC236}">
                <a16:creationId xmlns:a16="http://schemas.microsoft.com/office/drawing/2014/main" id="{F748F9AD-5F56-42EC-9922-780EBA4436E9}"/>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DE8FB076-B311-496F-8C11-2C54B06FBB3D}"/>
              </a:ext>
            </a:extLst>
          </p:cNvPr>
          <p:cNvSpPr>
            <a:spLocks noGrp="1"/>
          </p:cNvSpPr>
          <p:nvPr>
            <p:ph type="sldNum" sz="quarter" idx="29"/>
          </p:nvPr>
        </p:nvSpPr>
        <p:spPr/>
        <p:txBody>
          <a:bodyPr/>
          <a:lstStyle/>
          <a:p>
            <a:fld id="{1F90F471-3972-4120-B8B3-0237DE626C35}" type="slidenum">
              <a:rPr lang="en-US" smtClean="0"/>
              <a:pPr/>
              <a:t>‹Nr.›</a:t>
            </a:fld>
            <a:endParaRPr lang="en-US" dirty="0"/>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dirty="0"/>
              <a:t> </a:t>
            </a:r>
            <a:endParaRPr lang="en-US" dirty="0"/>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dirty="0"/>
              <a:t> </a:t>
            </a:r>
            <a:endParaRPr lang="en-US" dirty="0"/>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dirty="0"/>
              <a:t>Place text here, use indent to access other levels 20pt</a:t>
            </a:r>
          </a:p>
          <a:p>
            <a:pPr lvl="1"/>
            <a:r>
              <a:rPr lang="en-GB" dirty="0"/>
              <a:t>Second level 20pt</a:t>
            </a:r>
          </a:p>
          <a:p>
            <a:pPr lvl="2"/>
            <a:r>
              <a:rPr lang="en-GB" dirty="0"/>
              <a:t>Third level 20pt</a:t>
            </a:r>
          </a:p>
          <a:p>
            <a:pPr lvl="3"/>
            <a:r>
              <a:rPr lang="en-GB" dirty="0"/>
              <a:t>Fourth level 18pt</a:t>
            </a:r>
          </a:p>
          <a:p>
            <a:pPr lvl="4"/>
            <a:r>
              <a:rPr lang="en-GB" dirty="0"/>
              <a:t>Fifth level 18pt</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0" name="Footer Placeholder 3">
            <a:extLst>
              <a:ext uri="{FF2B5EF4-FFF2-40B4-BE49-F238E27FC236}">
                <a16:creationId xmlns:a16="http://schemas.microsoft.com/office/drawing/2014/main" id="{A671D4FB-2F86-4AF3-89D0-D61D543789F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7B1014D8-C563-4003-8EBC-A9F6EE68BA63}"/>
              </a:ext>
            </a:extLst>
          </p:cNvPr>
          <p:cNvSpPr>
            <a:spLocks noGrp="1"/>
          </p:cNvSpPr>
          <p:nvPr>
            <p:ph type="sldNum" sz="quarter" idx="51"/>
          </p:nvPr>
        </p:nvSpPr>
        <p:spPr/>
        <p:txBody>
          <a:bodyPr/>
          <a:lstStyle/>
          <a:p>
            <a:fld id="{1F90F471-3972-4120-B8B3-0237DE626C35}" type="slidenum">
              <a:rPr lang="en-US" smtClean="0"/>
              <a:pPr/>
              <a:t>‹Nr.›</a:t>
            </a:fld>
            <a:endParaRPr lang="en-US" dirty="0"/>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dirty="0"/>
              <a:t> </a:t>
            </a:r>
            <a:endParaRPr lang="en-US" dirty="0"/>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dirty="0"/>
              <a:t> </a:t>
            </a:r>
            <a:endParaRPr lang="en-US" dirty="0"/>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dirty="0"/>
              <a:t> </a:t>
            </a:r>
            <a:endParaRPr lang="en-US" dirty="0"/>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dirty="0"/>
              <a:t> </a:t>
            </a:r>
            <a:endParaRPr lang="en-US" dirty="0"/>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dirty="0"/>
              <a:t> </a:t>
            </a:r>
            <a:endParaRPr lang="en-US" dirty="0"/>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dirty="0"/>
              <a:t> </a:t>
            </a:r>
            <a:endParaRPr lang="en-US" dirty="0"/>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Graphik"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Footer Placeholder 3">
            <a:extLst>
              <a:ext uri="{FF2B5EF4-FFF2-40B4-BE49-F238E27FC236}">
                <a16:creationId xmlns:a16="http://schemas.microsoft.com/office/drawing/2014/main" id="{AF384B1D-1AA1-4DD2-A317-08008594FF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4" name="Slide Number Placeholder 3">
            <a:extLst>
              <a:ext uri="{FF2B5EF4-FFF2-40B4-BE49-F238E27FC236}">
                <a16:creationId xmlns:a16="http://schemas.microsoft.com/office/drawing/2014/main" id="{336A2778-1AEF-4134-970E-9AB430A5206F}"/>
              </a:ext>
            </a:extLst>
          </p:cNvPr>
          <p:cNvSpPr>
            <a:spLocks noGrp="1"/>
          </p:cNvSpPr>
          <p:nvPr>
            <p:ph type="sldNum" sz="quarter" idx="16"/>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580181711"/>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dirty="0"/>
              <a:t>Drag picture to placeholder or click icon to add</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sp>
        <p:nvSpPr>
          <p:cNvPr id="15" name="Footer Placeholder 3">
            <a:extLst>
              <a:ext uri="{FF2B5EF4-FFF2-40B4-BE49-F238E27FC236}">
                <a16:creationId xmlns:a16="http://schemas.microsoft.com/office/drawing/2014/main" id="{E567C369-8A33-4851-8646-E53D6E8D8CC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GT Sectra Fine Rg" panose="00000500000000000000" pitchFamily="50" charset="0"/>
              </a:defRPr>
            </a:lvl1pPr>
            <a:lvl2pPr marL="228600" indent="-228600">
              <a:buFont typeface="Graphik" panose="020B0604020202020204" pitchFamily="34" charset="0"/>
              <a:buChar char="•"/>
              <a:defRPr sz="1800">
                <a:solidFill>
                  <a:schemeClr val="tx1"/>
                </a:solidFill>
              </a:defRPr>
            </a:lvl2pPr>
            <a:lvl3pPr marL="457200">
              <a:buFont typeface="Graphik" panose="020B0503030202060203" pitchFamily="34" charset="0"/>
              <a:buChar char="–"/>
              <a:defRPr sz="1800">
                <a:solidFill>
                  <a:schemeClr val="tx1"/>
                </a:solidFill>
              </a:defRPr>
            </a:lvl3pPr>
            <a:lvl4pPr marL="685800">
              <a:buFont typeface="Graphik" panose="020B0604020202020204" pitchFamily="34" charset="0"/>
              <a:buChar char="•"/>
              <a:defRPr sz="1600">
                <a:solidFill>
                  <a:schemeClr val="tx1"/>
                </a:solidFill>
              </a:defRPr>
            </a:lvl4pPr>
            <a:lvl5pPr marL="914400">
              <a:buFont typeface="Graphik" panose="020B0503030202060203" pitchFamily="34" charset="0"/>
              <a:buChar char="–"/>
              <a:defRPr sz="1600">
                <a:solidFill>
                  <a:schemeClr val="tx1"/>
                </a:solidFill>
              </a:defRPr>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12" name="GTS_WH" descr="Accenture Greater Than symbol in white">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ECF1D8E5-ED70-409D-A4B1-635A02DFE5A1}"/>
              </a:ext>
            </a:extLst>
          </p:cNvPr>
          <p:cNvSpPr>
            <a:spLocks noGrp="1"/>
          </p:cNvSpPr>
          <p:nvPr>
            <p:ph type="sldNum" sz="quarter" idx="1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4" name="Slide Number Placeholder 3">
            <a:extLst>
              <a:ext uri="{FF2B5EF4-FFF2-40B4-BE49-F238E27FC236}">
                <a16:creationId xmlns:a16="http://schemas.microsoft.com/office/drawing/2014/main" id="{39A06E6C-6576-4BA5-948F-BD9FE24FA052}"/>
              </a:ext>
            </a:extLst>
          </p:cNvPr>
          <p:cNvSpPr>
            <a:spLocks noGrp="1"/>
          </p:cNvSpPr>
          <p:nvPr>
            <p:ph type="sldNum" sz="quarter" idx="14"/>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331159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FD217B10-543D-46E3-A5E7-CA1C578F6F62}"/>
              </a:ext>
            </a:extLst>
          </p:cNvPr>
          <p:cNvSpPr>
            <a:spLocks noGrp="1"/>
          </p:cNvSpPr>
          <p:nvPr>
            <p:ph type="sldNum" sz="quarter" idx="14"/>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5444526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Footer Placeholder 3">
            <a:extLst>
              <a:ext uri="{FF2B5EF4-FFF2-40B4-BE49-F238E27FC236}">
                <a16:creationId xmlns:a16="http://schemas.microsoft.com/office/drawing/2014/main" id="{3B3ABE64-A2B2-4267-83DE-C2D349057BCF}"/>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32A306F6-3D4B-4153-AFB5-695424B80AC9}"/>
              </a:ext>
            </a:extLst>
          </p:cNvPr>
          <p:cNvSpPr>
            <a:spLocks noGrp="1"/>
          </p:cNvSpPr>
          <p:nvPr>
            <p:ph type="sldNum" sz="quarter" idx="25"/>
          </p:nvPr>
        </p:nvSpPr>
        <p:spPr/>
        <p:txBody>
          <a:bodyPr/>
          <a:lstStyle>
            <a:lvl1pPr>
              <a:defRPr>
                <a:solidFill>
                  <a:schemeClr val="bg1"/>
                </a:solidFill>
              </a:defRPr>
            </a:lvl1p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dirty="0"/>
              <a:t>Drag picture to placeholder </a:t>
            </a:r>
          </a:p>
          <a:p>
            <a:r>
              <a:rPr lang="en-GB" dirty="0"/>
              <a:t>or click icon to add</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dirty="0"/>
              <a:t>Drag picture to placeholder </a:t>
            </a:r>
          </a:p>
          <a:p>
            <a:pPr marL="228600" lvl="0" indent="-228600" algn="ctr"/>
            <a:r>
              <a:rPr lang="en-GB" dirty="0"/>
              <a:t>or click icon to add</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2" name="Footer Placeholder 3">
            <a:extLst>
              <a:ext uri="{FF2B5EF4-FFF2-40B4-BE49-F238E27FC236}">
                <a16:creationId xmlns:a16="http://schemas.microsoft.com/office/drawing/2014/main" id="{272DDB3A-459D-40AA-A5E7-DDCDD2DEA3B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911B33BA-8B14-4BE4-8987-4DD490763486}"/>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‹Nr.›</a:t>
            </a:fld>
            <a:endParaRPr lang="en-US" dirty="0">
              <a:solidFill>
                <a:schemeClr val="bg1"/>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0" name="Footer Placeholder 3">
            <a:extLst>
              <a:ext uri="{FF2B5EF4-FFF2-40B4-BE49-F238E27FC236}">
                <a16:creationId xmlns:a16="http://schemas.microsoft.com/office/drawing/2014/main" id="{9310B6FD-F7E2-4120-A2CE-22852AAA9F5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CF31A683-09B8-4B7C-917B-D192D06BBAE0}"/>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
        <p:nvSpPr>
          <p:cNvPr id="10" name="Footer Placeholder 3">
            <a:extLst>
              <a:ext uri="{FF2B5EF4-FFF2-40B4-BE49-F238E27FC236}">
                <a16:creationId xmlns:a16="http://schemas.microsoft.com/office/drawing/2014/main" id="{8D9D8DCD-E7C3-4F1A-8A48-31319650AC3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52AFE70C-67B2-45BA-88F7-45C14692FC25}"/>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 54pt</a:t>
            </a:r>
          </a:p>
        </p:txBody>
      </p:sp>
      <p:sp>
        <p:nvSpPr>
          <p:cNvPr id="12" name="Footer Placeholder 3">
            <a:extLst>
              <a:ext uri="{FF2B5EF4-FFF2-40B4-BE49-F238E27FC236}">
                <a16:creationId xmlns:a16="http://schemas.microsoft.com/office/drawing/2014/main" id="{2A2CFACC-0767-48E1-9FD9-763E5025E7AD}"/>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945BAA91-4288-4230-8881-E1D51DEBFFC3}"/>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43245015"/>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429691506"/>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6BF2C1-BAA9-4BAD-9934-C110D730322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7F030600-A2B3-4AAD-808D-56DA9B773301}"/>
              </a:ext>
            </a:extLst>
          </p:cNvPr>
          <p:cNvSpPr>
            <a:spLocks noGrp="1"/>
          </p:cNvSpPr>
          <p:nvPr>
            <p:ph type="sldNum" sz="quarter" idx="1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28554261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Long Headline-subtitle and 2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0" y="1949194"/>
            <a:ext cx="11430000" cy="75336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
        <p:nvSpPr>
          <p:cNvPr id="6" name="Content Placeholder 7">
            <a:extLst>
              <a:ext uri="{FF2B5EF4-FFF2-40B4-BE49-F238E27FC236}">
                <a16:creationId xmlns:a16="http://schemas.microsoft.com/office/drawing/2014/main" id="{8BEB1BF3-EEE7-8D9D-25CC-FC78B72221AA}"/>
              </a:ext>
            </a:extLst>
          </p:cNvPr>
          <p:cNvSpPr>
            <a:spLocks noGrp="1"/>
          </p:cNvSpPr>
          <p:nvPr>
            <p:ph sz="quarter" idx="13" hasCustomPrompt="1"/>
          </p:nvPr>
        </p:nvSpPr>
        <p:spPr>
          <a:xfrm>
            <a:off x="381000" y="4152945"/>
            <a:ext cx="11430000" cy="753366"/>
          </a:xfrm>
        </p:spPr>
        <p:txBody>
          <a:bodyPr/>
          <a:lstStyle/>
          <a:p>
            <a:pPr lvl="0"/>
            <a:r>
              <a:rPr lang="en-US" dirty="0"/>
              <a:t>Place text here</a:t>
            </a:r>
          </a:p>
          <a:p>
            <a:pPr lvl="1"/>
            <a:r>
              <a:rPr lang="en-US" dirty="0"/>
              <a:t>Second level</a:t>
            </a:r>
          </a:p>
        </p:txBody>
      </p:sp>
      <p:sp>
        <p:nvSpPr>
          <p:cNvPr id="12" name="Content Placeholder 7">
            <a:extLst>
              <a:ext uri="{FF2B5EF4-FFF2-40B4-BE49-F238E27FC236}">
                <a16:creationId xmlns:a16="http://schemas.microsoft.com/office/drawing/2014/main" id="{DED8136E-F029-DB5C-83C1-7E5F1E6D8992}"/>
              </a:ext>
            </a:extLst>
          </p:cNvPr>
          <p:cNvSpPr>
            <a:spLocks noGrp="1"/>
          </p:cNvSpPr>
          <p:nvPr>
            <p:ph sz="quarter" idx="14" hasCustomPrompt="1"/>
          </p:nvPr>
        </p:nvSpPr>
        <p:spPr>
          <a:xfrm>
            <a:off x="381000" y="2769438"/>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
        <p:nvSpPr>
          <p:cNvPr id="13" name="Content Placeholder 7">
            <a:extLst>
              <a:ext uri="{FF2B5EF4-FFF2-40B4-BE49-F238E27FC236}">
                <a16:creationId xmlns:a16="http://schemas.microsoft.com/office/drawing/2014/main" id="{8439BD9C-C264-04B6-8009-73443EFDFA52}"/>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4156162243"/>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GT Sectra Fine Rg" panose="00000500000000000000" pitchFamily="50" charset="0"/>
                <a:ea typeface="+mn-ea"/>
                <a:cs typeface="+mn-cs"/>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Long Headline-subtitle and 1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0999" y="1955037"/>
            <a:ext cx="11430000" cy="294792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
        <p:nvSpPr>
          <p:cNvPr id="11" name="Content Placeholder 7">
            <a:extLst>
              <a:ext uri="{FF2B5EF4-FFF2-40B4-BE49-F238E27FC236}">
                <a16:creationId xmlns:a16="http://schemas.microsoft.com/office/drawing/2014/main" id="{8E9C4C32-3E52-6232-24FD-F6D8737A9207}"/>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727875400"/>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userDrawn="1">
          <p15:clr>
            <a:srgbClr val="C35EA4"/>
          </p15:clr>
        </p15:guide>
        <p15:guide id="2" pos="3840"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userDrawn="1">
          <p15:clr>
            <a:srgbClr val="C35EA4"/>
          </p15:clr>
        </p15:guide>
        <p15:guide id="2" pos="3840" userDrawn="1">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(bullet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dirty="0"/>
          </a:p>
        </p:txBody>
      </p:sp>
      <p:sp>
        <p:nvSpPr>
          <p:cNvPr id="10" name="Footer Placeholder 3">
            <a:extLst>
              <a:ext uri="{FF2B5EF4-FFF2-40B4-BE49-F238E27FC236}">
                <a16:creationId xmlns:a16="http://schemas.microsoft.com/office/drawing/2014/main" id="{9624E0B2-760E-457A-8367-213CE89D65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3" r:id="rId6"/>
    <p:sldLayoutId id="2147483730" r:id="rId7"/>
    <p:sldLayoutId id="2147483681" r:id="rId8"/>
    <p:sldLayoutId id="2147483732" r:id="rId9"/>
    <p:sldLayoutId id="2147483731" r:id="rId10"/>
    <p:sldLayoutId id="2147483750" r:id="rId11"/>
    <p:sldLayoutId id="2147483649" r:id="rId12"/>
    <p:sldLayoutId id="2147483759" r:id="rId13"/>
    <p:sldLayoutId id="2147483760" r:id="rId14"/>
    <p:sldLayoutId id="2147483746" r:id="rId15"/>
    <p:sldLayoutId id="2147483751" r:id="rId16"/>
    <p:sldLayoutId id="2147483752" r:id="rId17"/>
    <p:sldLayoutId id="2147483748" r:id="rId18"/>
    <p:sldLayoutId id="2147483651" r:id="rId19"/>
    <p:sldLayoutId id="2147483721" r:id="rId20"/>
    <p:sldLayoutId id="2147483739" r:id="rId21"/>
    <p:sldLayoutId id="2147483737" r:id="rId22"/>
    <p:sldLayoutId id="2147483742" r:id="rId23"/>
    <p:sldLayoutId id="2147483724" r:id="rId24"/>
    <p:sldLayoutId id="2147483723" r:id="rId25"/>
    <p:sldLayoutId id="2147483725" r:id="rId26"/>
    <p:sldLayoutId id="2147483755" r:id="rId27"/>
    <p:sldLayoutId id="2147483757" r:id="rId28"/>
    <p:sldLayoutId id="2147483673" r:id="rId29"/>
    <p:sldLayoutId id="2147483653" r:id="rId30"/>
    <p:sldLayoutId id="2147483722" r:id="rId31"/>
    <p:sldLayoutId id="2147483693" r:id="rId32"/>
    <p:sldLayoutId id="2147483701" r:id="rId33"/>
    <p:sldLayoutId id="2147483668" r:id="rId34"/>
    <p:sldLayoutId id="2147483707" r:id="rId35"/>
    <p:sldLayoutId id="2147483714" r:id="rId36"/>
    <p:sldLayoutId id="2147483657" r:id="rId37"/>
    <p:sldLayoutId id="2147483679" r:id="rId38"/>
    <p:sldLayoutId id="2147483661" r:id="rId39"/>
    <p:sldLayoutId id="2147483754" r:id="rId40"/>
    <p:sldLayoutId id="2147483678" r:id="rId41"/>
    <p:sldLayoutId id="2147483663" r:id="rId42"/>
    <p:sldLayoutId id="2147483667" r:id="rId43"/>
    <p:sldLayoutId id="2147483726" r:id="rId44"/>
    <p:sldLayoutId id="2147483688" r:id="rId45"/>
    <p:sldLayoutId id="2147483655" r:id="rId46"/>
    <p:sldLayoutId id="2147483745" r:id="rId47"/>
    <p:sldLayoutId id="2147483741" r:id="rId48"/>
    <p:sldLayoutId id="2147483761" r:id="rId49"/>
    <p:sldLayoutId id="2147483762" r:id="rId50"/>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C35EA4"/>
          </p15:clr>
        </p15:guide>
        <p15:guide id="2" orient="horz" pos="3976" userDrawn="1">
          <p15:clr>
            <a:srgbClr val="C35EA4"/>
          </p15:clr>
        </p15:guide>
        <p15:guide id="3" pos="240" userDrawn="1">
          <p15:clr>
            <a:srgbClr val="C35EA4"/>
          </p15:clr>
        </p15:guide>
        <p15:guide id="4" pos="744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hyperlink" Target="https://docs.oracle.com/en-us/iaas/osmh/doc/linux-package-management.htm#using-ksplice" TargetMode="Externa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3.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3.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3.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3.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FB5035-7C72-43BF-A8DB-A7280ED54461}"/>
              </a:ext>
            </a:extLst>
          </p:cNvPr>
          <p:cNvSpPr>
            <a:spLocks noGrp="1"/>
          </p:cNvSpPr>
          <p:nvPr>
            <p:ph type="ctrTitle"/>
          </p:nvPr>
        </p:nvSpPr>
        <p:spPr bwMode="white">
          <a:xfrm>
            <a:off x="381000" y="1429154"/>
            <a:ext cx="7571197" cy="2255710"/>
          </a:xfrm>
        </p:spPr>
        <p:txBody>
          <a:bodyPr/>
          <a:lstStyle/>
          <a:p>
            <a:r>
              <a:rPr lang="en-US" dirty="0"/>
              <a:t>Oracle Cloud Infrastructure Security</a:t>
            </a:r>
          </a:p>
        </p:txBody>
      </p:sp>
      <p:sp>
        <p:nvSpPr>
          <p:cNvPr id="6" name="Subtitle 5">
            <a:extLst>
              <a:ext uri="{FF2B5EF4-FFF2-40B4-BE49-F238E27FC236}">
                <a16:creationId xmlns:a16="http://schemas.microsoft.com/office/drawing/2014/main" id="{61244AFF-6411-4B84-BA88-9244C012597F}"/>
              </a:ext>
            </a:extLst>
          </p:cNvPr>
          <p:cNvSpPr>
            <a:spLocks noGrp="1"/>
          </p:cNvSpPr>
          <p:nvPr>
            <p:ph type="body" sz="quarter" idx="13"/>
          </p:nvPr>
        </p:nvSpPr>
        <p:spPr bwMode="white"/>
        <p:txBody>
          <a:bodyPr/>
          <a:lstStyle/>
          <a:p>
            <a:r>
              <a:rPr lang="en-US" dirty="0"/>
              <a:t>Basics</a:t>
            </a:r>
          </a:p>
          <a:p>
            <a:endParaRPr lang="en-US" dirty="0"/>
          </a:p>
        </p:txBody>
      </p:sp>
      <p:sp>
        <p:nvSpPr>
          <p:cNvPr id="5" name="Text Placeholder 4">
            <a:extLst>
              <a:ext uri="{FF2B5EF4-FFF2-40B4-BE49-F238E27FC236}">
                <a16:creationId xmlns:a16="http://schemas.microsoft.com/office/drawing/2014/main" id="{3519C304-423F-4288-926C-47BD259C6706}"/>
              </a:ext>
            </a:extLst>
          </p:cNvPr>
          <p:cNvSpPr>
            <a:spLocks noGrp="1"/>
          </p:cNvSpPr>
          <p:nvPr>
            <p:ph type="body" sz="quarter" idx="12"/>
          </p:nvPr>
        </p:nvSpPr>
        <p:spPr bwMode="white"/>
        <p:txBody>
          <a:bodyPr/>
          <a:lstStyle/>
          <a:p>
            <a:r>
              <a:rPr lang="de-CH" dirty="0"/>
              <a:t>Martin Berger</a:t>
            </a:r>
          </a:p>
          <a:p>
            <a:r>
              <a:rPr lang="de-CH" dirty="0"/>
              <a:t>Stefan Oehrli</a:t>
            </a:r>
            <a:endParaRPr lang="en-US" dirty="0"/>
          </a:p>
        </p:txBody>
      </p:sp>
    </p:spTree>
    <p:extLst>
      <p:ext uri="{BB962C8B-B14F-4D97-AF65-F5344CB8AC3E}">
        <p14:creationId xmlns:p14="http://schemas.microsoft.com/office/powerpoint/2010/main" val="2171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568F9F-CB79-441B-0D36-FB50D798FC12}"/>
              </a:ext>
            </a:extLst>
          </p:cNvPr>
          <p:cNvSpPr>
            <a:spLocks noGrp="1"/>
          </p:cNvSpPr>
          <p:nvPr>
            <p:ph type="title"/>
          </p:nvPr>
        </p:nvSpPr>
        <p:spPr/>
        <p:txBody>
          <a:bodyPr/>
          <a:lstStyle/>
          <a:p>
            <a:r>
              <a:rPr lang="de-CH" dirty="0"/>
              <a:t>CIS – Center </a:t>
            </a:r>
            <a:r>
              <a:rPr lang="de-CH" dirty="0" err="1"/>
              <a:t>of</a:t>
            </a:r>
            <a:r>
              <a:rPr lang="de-CH" dirty="0"/>
              <a:t> Internet Security OCI Benchmark</a:t>
            </a:r>
          </a:p>
        </p:txBody>
      </p:sp>
      <p:sp>
        <p:nvSpPr>
          <p:cNvPr id="3" name="Inhaltsplatzhalter 2">
            <a:extLst>
              <a:ext uri="{FF2B5EF4-FFF2-40B4-BE49-F238E27FC236}">
                <a16:creationId xmlns:a16="http://schemas.microsoft.com/office/drawing/2014/main" id="{55F98B3B-556A-73D2-6D1C-402767231BD7}"/>
              </a:ext>
            </a:extLst>
          </p:cNvPr>
          <p:cNvSpPr>
            <a:spLocks noGrp="1"/>
          </p:cNvSpPr>
          <p:nvPr>
            <p:ph sz="quarter" idx="10"/>
          </p:nvPr>
        </p:nvSpPr>
        <p:spPr>
          <a:xfrm>
            <a:off x="381001" y="1371600"/>
            <a:ext cx="3285930" cy="4940300"/>
          </a:xfrm>
        </p:spPr>
        <p:txBody>
          <a:bodyPr/>
          <a:lstStyle/>
          <a:p>
            <a:pPr marL="0" indent="0">
              <a:buNone/>
            </a:pPr>
            <a:r>
              <a:rPr lang="en-US" sz="1800" b="1" i="1" u="none" strike="noStrike" baseline="0" dirty="0">
                <a:solidFill>
                  <a:srgbClr val="2D3640"/>
                </a:solidFill>
                <a:latin typeface="Arial" panose="020B0604020202020204" pitchFamily="34" charset="0"/>
              </a:rPr>
              <a:t>5.2.1 Ensure Block Volumes are encrypted with Customer Managed Keys (CMK). (Automated) </a:t>
            </a:r>
            <a:endParaRPr lang="de-CH" b="1" dirty="0"/>
          </a:p>
        </p:txBody>
      </p:sp>
      <p:sp>
        <p:nvSpPr>
          <p:cNvPr id="4" name="Fußzeilenplatzhalter 3">
            <a:extLst>
              <a:ext uri="{FF2B5EF4-FFF2-40B4-BE49-F238E27FC236}">
                <a16:creationId xmlns:a16="http://schemas.microsoft.com/office/drawing/2014/main" id="{C5F4E86E-A886-7D75-71AF-05EA8670C72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A4A2DEDB-CA1D-209F-21C0-ED46DAE42AF3}"/>
              </a:ext>
            </a:extLst>
          </p:cNvPr>
          <p:cNvSpPr>
            <a:spLocks noGrp="1"/>
          </p:cNvSpPr>
          <p:nvPr>
            <p:ph type="sldNum" sz="quarter" idx="11"/>
          </p:nvPr>
        </p:nvSpPr>
        <p:spPr/>
        <p:txBody>
          <a:bodyPr/>
          <a:lstStyle/>
          <a:p>
            <a:fld id="{1F90F471-3972-4120-B8B3-0237DE626C35}" type="slidenum">
              <a:rPr lang="en-US" smtClean="0"/>
              <a:pPr/>
              <a:t>10</a:t>
            </a:fld>
            <a:endParaRPr lang="en-US" dirty="0"/>
          </a:p>
        </p:txBody>
      </p:sp>
      <p:pic>
        <p:nvPicPr>
          <p:cNvPr id="7" name="Grafik 6">
            <a:extLst>
              <a:ext uri="{FF2B5EF4-FFF2-40B4-BE49-F238E27FC236}">
                <a16:creationId xmlns:a16="http://schemas.microsoft.com/office/drawing/2014/main" id="{2F2BD3EF-23A2-3F67-6A7A-B53D814EE587}"/>
              </a:ext>
            </a:extLst>
          </p:cNvPr>
          <p:cNvPicPr>
            <a:picLocks noChangeAspect="1"/>
          </p:cNvPicPr>
          <p:nvPr/>
        </p:nvPicPr>
        <p:blipFill>
          <a:blip r:embed="rId3"/>
          <a:stretch>
            <a:fillRect/>
          </a:stretch>
        </p:blipFill>
        <p:spPr>
          <a:xfrm>
            <a:off x="4596652" y="1291063"/>
            <a:ext cx="6757435" cy="5020837"/>
          </a:xfrm>
          <a:prstGeom prst="rect">
            <a:avLst/>
          </a:prstGeom>
          <a:ln>
            <a:solidFill>
              <a:schemeClr val="bg1">
                <a:lumMod val="50000"/>
              </a:schemeClr>
            </a:solidFill>
          </a:ln>
        </p:spPr>
      </p:pic>
    </p:spTree>
    <p:extLst>
      <p:ext uri="{BB962C8B-B14F-4D97-AF65-F5344CB8AC3E}">
        <p14:creationId xmlns:p14="http://schemas.microsoft.com/office/powerpoint/2010/main" val="108859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FE61-255E-F0C3-9503-2031167CEA6E}"/>
              </a:ext>
            </a:extLst>
          </p:cNvPr>
          <p:cNvSpPr>
            <a:spLocks noGrp="1"/>
          </p:cNvSpPr>
          <p:nvPr>
            <p:ph type="title"/>
          </p:nvPr>
        </p:nvSpPr>
        <p:spPr/>
        <p:txBody>
          <a:bodyPr/>
          <a:lstStyle/>
          <a:p>
            <a:r>
              <a:rPr lang="en-US" dirty="0"/>
              <a:t>Can I rotate my keys?</a:t>
            </a:r>
          </a:p>
        </p:txBody>
      </p:sp>
      <p:sp>
        <p:nvSpPr>
          <p:cNvPr id="3" name="Content Placeholder 2">
            <a:extLst>
              <a:ext uri="{FF2B5EF4-FFF2-40B4-BE49-F238E27FC236}">
                <a16:creationId xmlns:a16="http://schemas.microsoft.com/office/drawing/2014/main" id="{2AD09A9E-6170-ADCC-E158-D2CBB07B2D82}"/>
              </a:ext>
            </a:extLst>
          </p:cNvPr>
          <p:cNvSpPr>
            <a:spLocks noGrp="1"/>
          </p:cNvSpPr>
          <p:nvPr>
            <p:ph sz="quarter" idx="10"/>
          </p:nvPr>
        </p:nvSpPr>
        <p:spPr/>
        <p:txBody>
          <a:bodyPr/>
          <a:lstStyle/>
          <a:p>
            <a:pPr marL="0" indent="0">
              <a:buNone/>
            </a:pPr>
            <a:r>
              <a:rPr lang="en-US" b="1" dirty="0"/>
              <a:t>Yes</a:t>
            </a:r>
            <a:r>
              <a:rPr lang="en-US" dirty="0"/>
              <a:t>. You can regularly rotate your keys in alignment with your security governance and regulatory compliance needs or do it ad hoc in case of a security incident. </a:t>
            </a:r>
          </a:p>
          <a:p>
            <a:pPr marL="0" indent="0">
              <a:buNone/>
            </a:pPr>
            <a:r>
              <a:rPr lang="en-US" dirty="0"/>
              <a:t>Regularly rotating your keys (for example, every 90 days) by using the console, API, or CLI, limits the amount of data protected by a single key.</a:t>
            </a:r>
          </a:p>
          <a:p>
            <a:pPr marL="0" indent="0">
              <a:buNone/>
            </a:pPr>
            <a:endParaRPr lang="en-US" dirty="0"/>
          </a:p>
          <a:p>
            <a:pPr marL="0" indent="0">
              <a:buNone/>
            </a:pPr>
            <a:r>
              <a:rPr lang="en-US" dirty="0"/>
              <a:t>Note: Rotating a key does not automatically re-encrypt data that was </a:t>
            </a:r>
          </a:p>
          <a:p>
            <a:pPr marL="0" indent="0">
              <a:buNone/>
            </a:pPr>
            <a:r>
              <a:rPr lang="en-US" dirty="0"/>
              <a:t>previously encrypted with the old key version; this data is re-encrypted </a:t>
            </a:r>
          </a:p>
          <a:p>
            <a:pPr marL="0" indent="0">
              <a:buNone/>
            </a:pPr>
            <a:r>
              <a:rPr lang="en-US" dirty="0"/>
              <a:t>the next time it’s modified by the customer. </a:t>
            </a:r>
          </a:p>
          <a:p>
            <a:pPr marL="0" indent="0">
              <a:buNone/>
            </a:pPr>
            <a:endParaRPr lang="en-US" dirty="0"/>
          </a:p>
          <a:p>
            <a:pPr marL="0" indent="0">
              <a:buNone/>
            </a:pPr>
            <a:r>
              <a:rPr lang="en-US" dirty="0">
                <a:solidFill>
                  <a:srgbClr val="FF0000"/>
                </a:solidFill>
              </a:rPr>
              <a:t>If you suspect that a key has been compromised, you should </a:t>
            </a:r>
          </a:p>
          <a:p>
            <a:pPr marL="0" indent="0">
              <a:buNone/>
            </a:pPr>
            <a:r>
              <a:rPr lang="en-US" dirty="0">
                <a:solidFill>
                  <a:srgbClr val="FF0000"/>
                </a:solidFill>
              </a:rPr>
              <a:t>re-encrypt all data protected by that key and disable the prior key version.</a:t>
            </a:r>
            <a:endParaRPr lang="de-CH" dirty="0">
              <a:solidFill>
                <a:srgbClr val="FF0000"/>
              </a:solidFill>
            </a:endParaRPr>
          </a:p>
        </p:txBody>
      </p:sp>
      <p:sp>
        <p:nvSpPr>
          <p:cNvPr id="4" name="Slide Number Placeholder 3">
            <a:extLst>
              <a:ext uri="{FF2B5EF4-FFF2-40B4-BE49-F238E27FC236}">
                <a16:creationId xmlns:a16="http://schemas.microsoft.com/office/drawing/2014/main" id="{ADE310ED-21DD-D219-9326-19E3FA394A89}"/>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11</a:t>
            </a:fld>
            <a:endParaRPr lang="en-US"/>
          </a:p>
        </p:txBody>
      </p:sp>
      <p:pic>
        <p:nvPicPr>
          <p:cNvPr id="6" name="Picture 5">
            <a:extLst>
              <a:ext uri="{FF2B5EF4-FFF2-40B4-BE49-F238E27FC236}">
                <a16:creationId xmlns:a16="http://schemas.microsoft.com/office/drawing/2014/main" id="{79D34FA4-4B90-BB2E-CD74-DCA79F0E86E3}"/>
              </a:ext>
            </a:extLst>
          </p:cNvPr>
          <p:cNvPicPr>
            <a:picLocks noChangeAspect="1"/>
          </p:cNvPicPr>
          <p:nvPr/>
        </p:nvPicPr>
        <p:blipFill>
          <a:blip r:embed="rId2"/>
          <a:stretch>
            <a:fillRect/>
          </a:stretch>
        </p:blipFill>
        <p:spPr>
          <a:xfrm>
            <a:off x="9529998" y="2801530"/>
            <a:ext cx="1161905" cy="3104762"/>
          </a:xfrm>
          <a:prstGeom prst="rect">
            <a:avLst/>
          </a:prstGeom>
          <a:ln>
            <a:solidFill>
              <a:srgbClr val="548D9E"/>
            </a:solidFill>
          </a:ln>
        </p:spPr>
      </p:pic>
    </p:spTree>
    <p:extLst>
      <p:ext uri="{BB962C8B-B14F-4D97-AF65-F5344CB8AC3E}">
        <p14:creationId xmlns:p14="http://schemas.microsoft.com/office/powerpoint/2010/main" val="116038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Backup and </a:t>
            </a:r>
            <a:r>
              <a:rPr lang="de-CH" err="1"/>
              <a:t>Replicate</a:t>
            </a:r>
            <a:r>
              <a:rPr lang="de-CH"/>
              <a:t> </a:t>
            </a:r>
            <a:r>
              <a:rPr lang="de-CH" err="1"/>
              <a:t>Vault</a:t>
            </a:r>
            <a:r>
              <a:rPr lang="de-CH"/>
              <a:t> and Keys</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0" indent="0">
              <a:buNone/>
            </a:pPr>
            <a:r>
              <a:rPr lang="de-CH" b="1" dirty="0"/>
              <a:t>Backup:</a:t>
            </a:r>
          </a:p>
          <a:p>
            <a:r>
              <a:rPr lang="en-US" dirty="0"/>
              <a:t>Backing up a private vault ensures that cryptographic keys and sensitive data can be restored in case of accidental deletion, corruption, or system failure.</a:t>
            </a:r>
          </a:p>
          <a:p>
            <a:r>
              <a:rPr lang="en-US" dirty="0"/>
              <a:t>Regular backups help meet regulatory requirements for data protection and enable thorough audits of key management practices.</a:t>
            </a:r>
          </a:p>
          <a:p>
            <a:r>
              <a:rPr lang="en-US" dirty="0"/>
              <a:t>Maintaining backups supports uninterrupted operations by allowing quick recovery of essential cryptographic resources, minimizing downtime in the event of an incident.</a:t>
            </a:r>
            <a:endParaRPr lang="de-CH" dirty="0"/>
          </a:p>
          <a:p>
            <a:endParaRPr lang="de-CH" dirty="0"/>
          </a:p>
          <a:p>
            <a:pPr marL="0" indent="0">
              <a:buNone/>
            </a:pPr>
            <a:r>
              <a:rPr lang="de-CH" b="1" dirty="0"/>
              <a:t>Replication:</a:t>
            </a:r>
          </a:p>
          <a:p>
            <a:r>
              <a:rPr lang="en-US" dirty="0"/>
              <a:t>Replicate virtual private vaults across regions to meet compliance requirements or improve latency.</a:t>
            </a:r>
          </a:p>
          <a:p>
            <a:r>
              <a:rPr lang="en-US" dirty="0"/>
              <a:t>Cross-region replication automatically syncs creation, deletion, updates, or moves of keys and key versions between source and destination vaults.</a:t>
            </a:r>
          </a:p>
          <a:p>
            <a:r>
              <a:rPr lang="en-US" dirty="0"/>
              <a:t>The originating vault is called the source vault, and the receiving vault in the destination region is known as the vault replica.</a:t>
            </a:r>
            <a:endParaRPr lang="de-CH" dirty="0"/>
          </a:p>
        </p:txBody>
      </p:sp>
      <p:sp>
        <p:nvSpPr>
          <p:cNvPr id="2" name="TextBox 1">
            <a:extLst>
              <a:ext uri="{FF2B5EF4-FFF2-40B4-BE49-F238E27FC236}">
                <a16:creationId xmlns:a16="http://schemas.microsoft.com/office/drawing/2014/main" id="{4262B4FA-56A3-13D1-5CFB-1926A08877CD}"/>
              </a:ext>
            </a:extLst>
          </p:cNvPr>
          <p:cNvSpPr txBox="1"/>
          <p:nvPr/>
        </p:nvSpPr>
        <p:spPr>
          <a:xfrm>
            <a:off x="8432930" y="6416713"/>
            <a:ext cx="3163613" cy="265386"/>
          </a:xfrm>
          <a:prstGeom prst="rect">
            <a:avLst/>
          </a:prstGeom>
          <a:noFill/>
        </p:spPr>
        <p:txBody>
          <a:bodyPr wrap="none" lIns="0" tIns="0" rIns="0" bIns="0" rtlCol="0">
            <a:noAutofit/>
          </a:bodyPr>
          <a:lstStyle/>
          <a:p>
            <a:pPr algn="l" defTabSz="228600">
              <a:spcAft>
                <a:spcPts val="1200"/>
              </a:spcAft>
            </a:pPr>
            <a:r>
              <a:rPr lang="de-CH" b="1" noProof="0" dirty="0">
                <a:solidFill>
                  <a:srgbClr val="FF0000"/>
                </a:solidFill>
              </a:rPr>
              <a:t>Minimum Level: Private </a:t>
            </a:r>
            <a:r>
              <a:rPr lang="de-CH" b="1" noProof="0" dirty="0" err="1">
                <a:solidFill>
                  <a:srgbClr val="FF0000"/>
                </a:solidFill>
              </a:rPr>
              <a:t>Vault</a:t>
            </a:r>
            <a:endParaRPr lang="de-CH" b="1" noProof="0" dirty="0">
              <a:solidFill>
                <a:srgbClr val="FF0000"/>
              </a:solidFill>
            </a:endParaRPr>
          </a:p>
        </p:txBody>
      </p:sp>
    </p:spTree>
    <p:extLst>
      <p:ext uri="{BB962C8B-B14F-4D97-AF65-F5344CB8AC3E}">
        <p14:creationId xmlns:p14="http://schemas.microsoft.com/office/powerpoint/2010/main" val="1391529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Secrets</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OCI Vault Secrets provides a secure location to store sensitive information such as passwords, API keys, and confidential data.</a:t>
            </a:r>
          </a:p>
          <a:p>
            <a:r>
              <a:rPr lang="en-US" dirty="0"/>
              <a:t>It ensures that secrets are accessible only to authorized applications and users through fine-grained access policies.</a:t>
            </a:r>
          </a:p>
          <a:p>
            <a:r>
              <a:rPr lang="en-US" dirty="0"/>
              <a:t>It facilitates automated secret management, including versioning and rotation, to enhance security and compliance.</a:t>
            </a:r>
          </a:p>
          <a:p>
            <a:r>
              <a:rPr lang="en-US" dirty="0"/>
              <a:t>Example: Store the database credentials as a secret in OCI Vault. The application can securely retrieve these credentials at runtime, ensuring that sensitive information is not exposed in the codebase or configuration files.</a:t>
            </a:r>
            <a:endParaRPr lang="de-CH" dirty="0"/>
          </a:p>
        </p:txBody>
      </p:sp>
      <p:sp>
        <p:nvSpPr>
          <p:cNvPr id="2" name="TextBox 1">
            <a:extLst>
              <a:ext uri="{FF2B5EF4-FFF2-40B4-BE49-F238E27FC236}">
                <a16:creationId xmlns:a16="http://schemas.microsoft.com/office/drawing/2014/main" id="{A027EB66-CEB3-3466-38EF-8C5FF14ECF04}"/>
              </a:ext>
            </a:extLst>
          </p:cNvPr>
          <p:cNvSpPr txBox="1"/>
          <p:nvPr/>
        </p:nvSpPr>
        <p:spPr>
          <a:xfrm>
            <a:off x="217873" y="4708634"/>
            <a:ext cx="11430000" cy="1603266"/>
          </a:xfrm>
          <a:prstGeom prst="rect">
            <a:avLst/>
          </a:prstGeom>
          <a:solidFill>
            <a:schemeClr val="bg1">
              <a:lumMod val="95000"/>
            </a:schemeClr>
          </a:solidFill>
          <a:ln>
            <a:solidFill>
              <a:schemeClr val="accent1"/>
            </a:solidFill>
          </a:ln>
        </p:spPr>
        <p:txBody>
          <a:bodyPr wrap="square" lIns="180000" tIns="180000" rIns="180000" bIns="180000" rtlCol="0">
            <a:noAutofit/>
          </a:bodyPr>
          <a:lstStyle/>
          <a:p>
            <a:r>
              <a:rPr lang="en-US" sz="1600" b="1" i="0" dirty="0">
                <a:solidFill>
                  <a:srgbClr val="000000"/>
                </a:solidFill>
                <a:effectLst/>
                <a:latin typeface="Courier New" panose="02070309020205020404" pitchFamily="49" charset="0"/>
                <a:cs typeface="Courier New" panose="02070309020205020404" pitchFamily="49" charset="0"/>
              </a:rPr>
              <a:t>curl -s -X GET \</a:t>
            </a:r>
          </a:p>
          <a:p>
            <a:r>
              <a:rPr lang="en-US" sz="1600" b="1" i="0" dirty="0">
                <a:solidFill>
                  <a:srgbClr val="000000"/>
                </a:solidFill>
                <a:effectLst/>
                <a:latin typeface="Courier New" panose="02070309020205020404" pitchFamily="49" charset="0"/>
                <a:cs typeface="Courier New" panose="02070309020205020404" pitchFamily="49" charset="0"/>
              </a:rPr>
              <a:t>-H "Authorization: Bearer &lt;</a:t>
            </a:r>
            <a:r>
              <a:rPr lang="en-US" sz="1600" b="1" i="0" dirty="0" err="1">
                <a:solidFill>
                  <a:srgbClr val="000000"/>
                </a:solidFill>
                <a:effectLst/>
                <a:latin typeface="Courier New" panose="02070309020205020404" pitchFamily="49" charset="0"/>
                <a:cs typeface="Courier New" panose="02070309020205020404" pitchFamily="49" charset="0"/>
              </a:rPr>
              <a:t>your_auth_token</a:t>
            </a:r>
            <a:r>
              <a:rPr lang="en-US" sz="1600" b="1" i="0" dirty="0">
                <a:solidFill>
                  <a:srgbClr val="000000"/>
                </a:solidFill>
                <a:effectLst/>
                <a:latin typeface="Courier New" panose="02070309020205020404" pitchFamily="49" charset="0"/>
                <a:cs typeface="Courier New" panose="02070309020205020404" pitchFamily="49" charset="0"/>
              </a:rPr>
              <a:t>&gt;" \</a:t>
            </a:r>
          </a:p>
          <a:p>
            <a:r>
              <a:rPr lang="en-US" sz="1600" b="1" i="0" dirty="0">
                <a:solidFill>
                  <a:srgbClr val="000000"/>
                </a:solidFill>
                <a:effectLst/>
                <a:latin typeface="Courier New" panose="02070309020205020404" pitchFamily="49" charset="0"/>
                <a:cs typeface="Courier New" panose="02070309020205020404" pitchFamily="49" charset="0"/>
              </a:rPr>
              <a:t>-H "Content-Type: application/</a:t>
            </a:r>
            <a:r>
              <a:rPr lang="en-US" sz="1600" b="1" i="0" dirty="0" err="1">
                <a:solidFill>
                  <a:srgbClr val="000000"/>
                </a:solidFill>
                <a:effectLst/>
                <a:latin typeface="Courier New" panose="02070309020205020404" pitchFamily="49" charset="0"/>
                <a:cs typeface="Courier New" panose="02070309020205020404" pitchFamily="49" charset="0"/>
              </a:rPr>
              <a:t>json</a:t>
            </a:r>
            <a:r>
              <a:rPr lang="en-US" sz="1600" b="1" i="0" dirty="0">
                <a:solidFill>
                  <a:srgbClr val="000000"/>
                </a:solidFill>
                <a:effectLst/>
                <a:latin typeface="Courier New" panose="02070309020205020404" pitchFamily="49" charset="0"/>
                <a:cs typeface="Courier New" panose="02070309020205020404" pitchFamily="49" charset="0"/>
              </a:rPr>
              <a:t>" \</a:t>
            </a:r>
          </a:p>
          <a:p>
            <a:r>
              <a:rPr lang="en-US" sz="1600" b="1" i="0" dirty="0">
                <a:solidFill>
                  <a:srgbClr val="000000"/>
                </a:solidFill>
                <a:effectLst/>
                <a:latin typeface="Courier New" panose="02070309020205020404" pitchFamily="49" charset="0"/>
                <a:cs typeface="Courier New" panose="02070309020205020404" pitchFamily="49" charset="0"/>
              </a:rPr>
              <a:t>"</a:t>
            </a:r>
            <a:r>
              <a:rPr lang="en-US" sz="1600" b="1" i="0" dirty="0">
                <a:solidFill>
                  <a:srgbClr val="FF0000"/>
                </a:solidFill>
                <a:effectLst/>
                <a:latin typeface="Courier New" panose="02070309020205020404" pitchFamily="49" charset="0"/>
                <a:cs typeface="Courier New" panose="02070309020205020404" pitchFamily="49" charset="0"/>
              </a:rPr>
              <a:t>https://&lt;region&gt;.</a:t>
            </a:r>
            <a:r>
              <a:rPr lang="en-US" sz="1600" b="1" i="0" dirty="0" err="1">
                <a:solidFill>
                  <a:srgbClr val="FF0000"/>
                </a:solidFill>
                <a:effectLst/>
                <a:latin typeface="Courier New" panose="02070309020205020404" pitchFamily="49" charset="0"/>
                <a:cs typeface="Courier New" panose="02070309020205020404" pitchFamily="49" charset="0"/>
              </a:rPr>
              <a:t>secrets.vaults</a:t>
            </a:r>
            <a:r>
              <a:rPr lang="en-US" sz="1600" b="1" i="0" dirty="0">
                <a:solidFill>
                  <a:srgbClr val="FF0000"/>
                </a:solidFill>
                <a:effectLst/>
                <a:latin typeface="Courier New" panose="02070309020205020404" pitchFamily="49" charset="0"/>
                <a:cs typeface="Courier New" panose="02070309020205020404" pitchFamily="49" charset="0"/>
              </a:rPr>
              <a:t>.&lt;domain&gt;/20190301/</a:t>
            </a:r>
            <a:r>
              <a:rPr lang="en-US" sz="1600" b="1" i="0" dirty="0" err="1">
                <a:solidFill>
                  <a:srgbClr val="FF0000"/>
                </a:solidFill>
                <a:effectLst/>
                <a:latin typeface="Courier New" panose="02070309020205020404" pitchFamily="49" charset="0"/>
                <a:cs typeface="Courier New" panose="02070309020205020404" pitchFamily="49" charset="0"/>
              </a:rPr>
              <a:t>secretBundles</a:t>
            </a:r>
            <a:r>
              <a:rPr lang="en-US" sz="1600" b="1" i="0" dirty="0">
                <a:solidFill>
                  <a:srgbClr val="FF0000"/>
                </a:solidFill>
                <a:effectLst/>
                <a:latin typeface="Courier New" panose="02070309020205020404" pitchFamily="49" charset="0"/>
                <a:cs typeface="Courier New" panose="02070309020205020404" pitchFamily="49" charset="0"/>
              </a:rPr>
              <a:t>/&lt;</a:t>
            </a:r>
            <a:r>
              <a:rPr lang="en-US" sz="1600" b="1" i="0" dirty="0" err="1">
                <a:solidFill>
                  <a:srgbClr val="FF0000"/>
                </a:solidFill>
                <a:effectLst/>
                <a:latin typeface="Courier New" panose="02070309020205020404" pitchFamily="49" charset="0"/>
                <a:cs typeface="Courier New" panose="02070309020205020404" pitchFamily="49" charset="0"/>
              </a:rPr>
              <a:t>secret_ocid</a:t>
            </a:r>
            <a:r>
              <a:rPr lang="en-US" sz="1600" b="1" i="0" dirty="0">
                <a:solidFill>
                  <a:srgbClr val="FF0000"/>
                </a:solidFill>
                <a:effectLst/>
                <a:latin typeface="Courier New" panose="02070309020205020404" pitchFamily="49" charset="0"/>
                <a:cs typeface="Courier New" panose="02070309020205020404" pitchFamily="49" charset="0"/>
              </a:rPr>
              <a:t>&gt;</a:t>
            </a:r>
            <a:r>
              <a:rPr lang="en-US" sz="1600" b="1" i="0" dirty="0">
                <a:solidFill>
                  <a:srgbClr val="000000"/>
                </a:solidFill>
                <a:effectLst/>
                <a:latin typeface="Courier New" panose="02070309020205020404" pitchFamily="49" charset="0"/>
                <a:cs typeface="Courier New" panose="02070309020205020404" pitchFamily="49" charset="0"/>
              </a:rPr>
              <a:t>" | </a:t>
            </a:r>
            <a:r>
              <a:rPr lang="en-US" sz="1600" b="1" i="0" dirty="0" err="1">
                <a:solidFill>
                  <a:srgbClr val="000000"/>
                </a:solidFill>
                <a:effectLst/>
                <a:latin typeface="Courier New" panose="02070309020205020404" pitchFamily="49" charset="0"/>
                <a:cs typeface="Courier New" panose="02070309020205020404" pitchFamily="49" charset="0"/>
              </a:rPr>
              <a:t>jq</a:t>
            </a:r>
            <a:r>
              <a:rPr lang="en-US" sz="1600" b="1" i="0" dirty="0">
                <a:solidFill>
                  <a:srgbClr val="000000"/>
                </a:solidFill>
                <a:effectLst/>
                <a:latin typeface="Courier New" panose="02070309020205020404" pitchFamily="49" charset="0"/>
                <a:cs typeface="Courier New" panose="02070309020205020404" pitchFamily="49" charset="0"/>
              </a:rPr>
              <a:t> -r '.secret-bundle-</a:t>
            </a:r>
            <a:r>
              <a:rPr lang="en-US" sz="1600" b="1" i="0" dirty="0" err="1">
                <a:solidFill>
                  <a:srgbClr val="000000"/>
                </a:solidFill>
                <a:effectLst/>
                <a:latin typeface="Courier New" panose="02070309020205020404" pitchFamily="49" charset="0"/>
                <a:cs typeface="Courier New" panose="02070309020205020404" pitchFamily="49" charset="0"/>
              </a:rPr>
              <a:t>content.content</a:t>
            </a:r>
            <a:r>
              <a:rPr lang="en-US" sz="1600" b="1" i="0" dirty="0">
                <a:solidFill>
                  <a:srgbClr val="000000"/>
                </a:solidFill>
                <a:effectLst/>
                <a:latin typeface="Courier New" panose="02070309020205020404" pitchFamily="49" charset="0"/>
                <a:cs typeface="Courier New" panose="02070309020205020404" pitchFamily="49" charset="0"/>
              </a:rPr>
              <a:t>' | base64 --decode</a:t>
            </a:r>
          </a:p>
          <a:p>
            <a:endParaRPr lang="en-US" sz="1600" b="1" i="0" dirty="0">
              <a:solidFill>
                <a:srgbClr val="000000"/>
              </a:solidFill>
              <a:effectLst/>
              <a:latin typeface="Courier New" panose="02070309020205020404" pitchFamily="49" charset="0"/>
              <a:cs typeface="Courier New" panose="02070309020205020404" pitchFamily="49" charset="0"/>
            </a:endParaRPr>
          </a:p>
          <a:p>
            <a:endParaRPr lang="en-US" sz="1600" b="1" i="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798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24BD-7F4B-EFDE-8323-D0E51D5F357A}"/>
              </a:ext>
            </a:extLst>
          </p:cNvPr>
          <p:cNvSpPr>
            <a:spLocks noGrp="1"/>
          </p:cNvSpPr>
          <p:nvPr>
            <p:ph type="title"/>
          </p:nvPr>
        </p:nvSpPr>
        <p:spPr/>
        <p:txBody>
          <a:bodyPr/>
          <a:lstStyle/>
          <a:p>
            <a:r>
              <a:rPr lang="de-CH" dirty="0"/>
              <a:t>Secret </a:t>
            </a:r>
            <a:r>
              <a:rPr lang="de-CH" dirty="0" err="1"/>
              <a:t>Creation</a:t>
            </a:r>
            <a:endParaRPr lang="de-CH" dirty="0"/>
          </a:p>
        </p:txBody>
      </p:sp>
      <p:sp>
        <p:nvSpPr>
          <p:cNvPr id="3" name="Content Placeholder 2">
            <a:extLst>
              <a:ext uri="{FF2B5EF4-FFF2-40B4-BE49-F238E27FC236}">
                <a16:creationId xmlns:a16="http://schemas.microsoft.com/office/drawing/2014/main" id="{9044B2FE-83C5-F78F-4085-BC8D6368DA9B}"/>
              </a:ext>
            </a:extLst>
          </p:cNvPr>
          <p:cNvSpPr>
            <a:spLocks noGrp="1"/>
          </p:cNvSpPr>
          <p:nvPr>
            <p:ph sz="quarter" idx="10"/>
          </p:nvPr>
        </p:nvSpPr>
        <p:spPr/>
        <p:txBody>
          <a:bodyPr/>
          <a:lstStyle/>
          <a:p>
            <a:r>
              <a:rPr lang="de-CH" dirty="0" err="1"/>
              <a:t>Based</a:t>
            </a:r>
            <a:r>
              <a:rPr lang="de-CH" dirty="0"/>
              <a:t> on Master Encryption Key</a:t>
            </a:r>
          </a:p>
          <a:p>
            <a:r>
              <a:rPr lang="de-CH" dirty="0"/>
              <a:t>Different </a:t>
            </a:r>
            <a:r>
              <a:rPr lang="de-CH" dirty="0" err="1"/>
              <a:t>secret</a:t>
            </a:r>
            <a:r>
              <a:rPr lang="de-CH" dirty="0"/>
              <a:t> </a:t>
            </a:r>
            <a:r>
              <a:rPr lang="de-CH" dirty="0" err="1"/>
              <a:t>types</a:t>
            </a:r>
            <a:r>
              <a:rPr lang="de-CH" dirty="0"/>
              <a:t> like </a:t>
            </a:r>
            <a:r>
              <a:rPr lang="de-CH" dirty="0" err="1"/>
              <a:t>passphrase</a:t>
            </a:r>
            <a:r>
              <a:rPr lang="de-CH" dirty="0"/>
              <a:t>, SSH </a:t>
            </a:r>
            <a:r>
              <a:rPr lang="de-CH" dirty="0" err="1"/>
              <a:t>key</a:t>
            </a:r>
            <a:r>
              <a:rPr lang="de-CH" dirty="0"/>
              <a:t> etc.</a:t>
            </a:r>
          </a:p>
          <a:p>
            <a:r>
              <a:rPr lang="de-CH" dirty="0"/>
              <a:t>Auto-generation </a:t>
            </a:r>
            <a:r>
              <a:rPr lang="de-CH" dirty="0" err="1"/>
              <a:t>or</a:t>
            </a:r>
            <a:r>
              <a:rPr lang="de-CH" dirty="0"/>
              <a:t> </a:t>
            </a:r>
            <a:r>
              <a:rPr lang="de-CH" dirty="0" err="1"/>
              <a:t>manual</a:t>
            </a:r>
            <a:r>
              <a:rPr lang="de-CH" dirty="0"/>
              <a:t> </a:t>
            </a:r>
            <a:r>
              <a:rPr lang="de-CH" dirty="0" err="1"/>
              <a:t>input</a:t>
            </a:r>
            <a:endParaRPr lang="de-CH" dirty="0"/>
          </a:p>
        </p:txBody>
      </p:sp>
      <p:sp>
        <p:nvSpPr>
          <p:cNvPr id="4" name="Slide Number Placeholder 3">
            <a:extLst>
              <a:ext uri="{FF2B5EF4-FFF2-40B4-BE49-F238E27FC236}">
                <a16:creationId xmlns:a16="http://schemas.microsoft.com/office/drawing/2014/main" id="{D91BC571-F329-78C1-240C-86659ADAF455}"/>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14</a:t>
            </a:fld>
            <a:endParaRPr lang="en-US"/>
          </a:p>
        </p:txBody>
      </p:sp>
      <p:pic>
        <p:nvPicPr>
          <p:cNvPr id="6" name="Picture 5">
            <a:extLst>
              <a:ext uri="{FF2B5EF4-FFF2-40B4-BE49-F238E27FC236}">
                <a16:creationId xmlns:a16="http://schemas.microsoft.com/office/drawing/2014/main" id="{93C60522-E7A0-1E90-890A-E1F9632E4797}"/>
              </a:ext>
            </a:extLst>
          </p:cNvPr>
          <p:cNvPicPr>
            <a:picLocks noChangeAspect="1"/>
          </p:cNvPicPr>
          <p:nvPr/>
        </p:nvPicPr>
        <p:blipFill>
          <a:blip r:embed="rId2"/>
          <a:stretch>
            <a:fillRect/>
          </a:stretch>
        </p:blipFill>
        <p:spPr>
          <a:xfrm>
            <a:off x="302389" y="2641750"/>
            <a:ext cx="7340118" cy="1736817"/>
          </a:xfrm>
          <a:prstGeom prst="rect">
            <a:avLst/>
          </a:prstGeom>
          <a:ln>
            <a:solidFill>
              <a:srgbClr val="548D9E"/>
            </a:solidFill>
          </a:ln>
        </p:spPr>
      </p:pic>
      <p:pic>
        <p:nvPicPr>
          <p:cNvPr id="10" name="Picture 9">
            <a:extLst>
              <a:ext uri="{FF2B5EF4-FFF2-40B4-BE49-F238E27FC236}">
                <a16:creationId xmlns:a16="http://schemas.microsoft.com/office/drawing/2014/main" id="{83090B30-4F6D-2252-1F7B-6118F6BBB1E1}"/>
              </a:ext>
            </a:extLst>
          </p:cNvPr>
          <p:cNvPicPr>
            <a:picLocks noChangeAspect="1"/>
          </p:cNvPicPr>
          <p:nvPr/>
        </p:nvPicPr>
        <p:blipFill>
          <a:blip r:embed="rId3"/>
          <a:stretch>
            <a:fillRect/>
          </a:stretch>
        </p:blipFill>
        <p:spPr>
          <a:xfrm>
            <a:off x="1021155" y="4764306"/>
            <a:ext cx="7340118" cy="1712694"/>
          </a:xfrm>
          <a:prstGeom prst="rect">
            <a:avLst/>
          </a:prstGeom>
          <a:ln>
            <a:solidFill>
              <a:srgbClr val="548D9E"/>
            </a:solidFill>
          </a:ln>
        </p:spPr>
      </p:pic>
      <p:pic>
        <p:nvPicPr>
          <p:cNvPr id="8" name="Picture 7">
            <a:extLst>
              <a:ext uri="{FF2B5EF4-FFF2-40B4-BE49-F238E27FC236}">
                <a16:creationId xmlns:a16="http://schemas.microsoft.com/office/drawing/2014/main" id="{DFD8C8B2-3D15-6CA1-A6DB-43348A16E8ED}"/>
              </a:ext>
            </a:extLst>
          </p:cNvPr>
          <p:cNvPicPr>
            <a:picLocks noChangeAspect="1"/>
          </p:cNvPicPr>
          <p:nvPr/>
        </p:nvPicPr>
        <p:blipFill>
          <a:blip r:embed="rId4"/>
          <a:stretch>
            <a:fillRect/>
          </a:stretch>
        </p:blipFill>
        <p:spPr>
          <a:xfrm>
            <a:off x="6295134" y="3510158"/>
            <a:ext cx="5352739" cy="1585721"/>
          </a:xfrm>
          <a:prstGeom prst="rect">
            <a:avLst/>
          </a:prstGeom>
          <a:ln>
            <a:solidFill>
              <a:srgbClr val="548D9E"/>
            </a:solidFill>
          </a:ln>
        </p:spPr>
      </p:pic>
    </p:spTree>
    <p:extLst>
      <p:ext uri="{BB962C8B-B14F-4D97-AF65-F5344CB8AC3E}">
        <p14:creationId xmlns:p14="http://schemas.microsoft.com/office/powerpoint/2010/main" val="303188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6316F9-8F68-8003-A121-2DD20277E0D9}"/>
              </a:ext>
            </a:extLst>
          </p:cNvPr>
          <p:cNvSpPr>
            <a:spLocks noGrp="1"/>
          </p:cNvSpPr>
          <p:nvPr>
            <p:ph type="title"/>
          </p:nvPr>
        </p:nvSpPr>
        <p:spPr/>
        <p:txBody>
          <a:bodyPr/>
          <a:lstStyle/>
          <a:p>
            <a:r>
              <a:rPr lang="de-CH" dirty="0" err="1"/>
              <a:t>Deleting</a:t>
            </a:r>
            <a:r>
              <a:rPr lang="de-CH" dirty="0"/>
              <a:t> a </a:t>
            </a:r>
            <a:r>
              <a:rPr lang="de-CH" dirty="0" err="1"/>
              <a:t>Vault</a:t>
            </a:r>
            <a:endParaRPr lang="de-CH" dirty="0"/>
          </a:p>
        </p:txBody>
      </p:sp>
      <p:sp>
        <p:nvSpPr>
          <p:cNvPr id="3" name="Inhaltsplatzhalter 2">
            <a:extLst>
              <a:ext uri="{FF2B5EF4-FFF2-40B4-BE49-F238E27FC236}">
                <a16:creationId xmlns:a16="http://schemas.microsoft.com/office/drawing/2014/main" id="{CE14A0DF-606A-749B-18AB-4E45ECFBE03A}"/>
              </a:ext>
            </a:extLst>
          </p:cNvPr>
          <p:cNvSpPr>
            <a:spLocks noGrp="1"/>
          </p:cNvSpPr>
          <p:nvPr>
            <p:ph sz="quarter" idx="10"/>
          </p:nvPr>
        </p:nvSpPr>
        <p:spPr/>
        <p:txBody>
          <a:bodyPr/>
          <a:lstStyle/>
          <a:p>
            <a:r>
              <a:rPr lang="en-US" dirty="0"/>
              <a:t>When you delete a vault, the vault and all its associated keys go into a pending deletion state until the waiting period expires.</a:t>
            </a:r>
          </a:p>
          <a:p>
            <a:r>
              <a:rPr lang="en-US" dirty="0"/>
              <a:t>By default, the waiting period is set to 30 days, but it can be adjusted from a minimum of 7 days to a maximum of 30 days.</a:t>
            </a:r>
          </a:p>
          <a:p>
            <a:r>
              <a:rPr lang="en-US" dirty="0"/>
              <a:t>When a vault is deleted, all its associated keys are also deleted.</a:t>
            </a:r>
          </a:p>
          <a:p>
            <a:r>
              <a:rPr lang="en-US" dirty="0"/>
              <a:t>If replication is configured, deleting a vault in the source region also deletes the vault and any keys in the vault in the destination region.</a:t>
            </a:r>
            <a:endParaRPr lang="de-CH" dirty="0"/>
          </a:p>
        </p:txBody>
      </p:sp>
      <p:sp>
        <p:nvSpPr>
          <p:cNvPr id="4" name="Fußzeilenplatzhalter 3">
            <a:extLst>
              <a:ext uri="{FF2B5EF4-FFF2-40B4-BE49-F238E27FC236}">
                <a16:creationId xmlns:a16="http://schemas.microsoft.com/office/drawing/2014/main" id="{89832739-BF47-0F38-A6E3-9D836E88806B}"/>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A6614F13-3B58-EA4C-8D66-23128552A94D}"/>
              </a:ext>
            </a:extLst>
          </p:cNvPr>
          <p:cNvSpPr>
            <a:spLocks noGrp="1"/>
          </p:cNvSpPr>
          <p:nvPr>
            <p:ph type="sldNum" sz="quarter" idx="11"/>
          </p:nvPr>
        </p:nvSpPr>
        <p:spPr/>
        <p:txBody>
          <a:bodyPr/>
          <a:lstStyle/>
          <a:p>
            <a:fld id="{1F90F471-3972-4120-B8B3-0237DE626C35}" type="slidenum">
              <a:rPr lang="en-US" smtClean="0"/>
              <a:pPr/>
              <a:t>15</a:t>
            </a:fld>
            <a:endParaRPr lang="en-US" dirty="0"/>
          </a:p>
        </p:txBody>
      </p:sp>
      <p:pic>
        <p:nvPicPr>
          <p:cNvPr id="7" name="Grafik 6">
            <a:extLst>
              <a:ext uri="{FF2B5EF4-FFF2-40B4-BE49-F238E27FC236}">
                <a16:creationId xmlns:a16="http://schemas.microsoft.com/office/drawing/2014/main" id="{A551163B-D603-3EC6-959A-1E1983D1993D}"/>
              </a:ext>
            </a:extLst>
          </p:cNvPr>
          <p:cNvPicPr>
            <a:picLocks noChangeAspect="1"/>
          </p:cNvPicPr>
          <p:nvPr/>
        </p:nvPicPr>
        <p:blipFill>
          <a:blip r:embed="rId2"/>
          <a:stretch>
            <a:fillRect/>
          </a:stretch>
        </p:blipFill>
        <p:spPr>
          <a:xfrm>
            <a:off x="380999" y="4557850"/>
            <a:ext cx="11613502" cy="1413742"/>
          </a:xfrm>
          <a:prstGeom prst="rect">
            <a:avLst/>
          </a:prstGeom>
        </p:spPr>
      </p:pic>
    </p:spTree>
    <p:extLst>
      <p:ext uri="{BB962C8B-B14F-4D97-AF65-F5344CB8AC3E}">
        <p14:creationId xmlns:p14="http://schemas.microsoft.com/office/powerpoint/2010/main" val="412495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OS Management</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2</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16</a:t>
            </a:fld>
            <a:endParaRPr lang="en-US" dirty="0"/>
          </a:p>
        </p:txBody>
      </p:sp>
    </p:spTree>
    <p:extLst>
      <p:ext uri="{BB962C8B-B14F-4D97-AF65-F5344CB8AC3E}">
        <p14:creationId xmlns:p14="http://schemas.microsoft.com/office/powerpoint/2010/main" val="296863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OS Management Hub</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i="0" dirty="0">
                <a:solidFill>
                  <a:srgbClr val="0D0D0D"/>
                </a:solidFill>
                <a:effectLst/>
                <a:highlight>
                  <a:srgbClr val="FFFFFF"/>
                </a:highlight>
                <a:latin typeface="ui-sans-serif"/>
              </a:rPr>
              <a:t>Next generation of OS management functionality</a:t>
            </a:r>
          </a:p>
          <a:p>
            <a:r>
              <a:rPr lang="en-US" i="0" dirty="0">
                <a:solidFill>
                  <a:srgbClr val="0D0D0D"/>
                </a:solidFill>
                <a:effectLst/>
                <a:highlight>
                  <a:srgbClr val="FFFFFF"/>
                </a:highlight>
                <a:latin typeface="ui-sans-serif"/>
              </a:rPr>
              <a:t>OS Management Hub uses an agent plugin for managing and applying updates.</a:t>
            </a:r>
          </a:p>
          <a:p>
            <a:r>
              <a:rPr lang="en-US" i="0" dirty="0">
                <a:solidFill>
                  <a:srgbClr val="0D0D0D"/>
                </a:solidFill>
                <a:effectLst/>
                <a:highlight>
                  <a:srgbClr val="FFFFFF"/>
                </a:highlight>
                <a:latin typeface="ui-sans-serif"/>
              </a:rPr>
              <a:t>Simplified OS Management: </a:t>
            </a:r>
          </a:p>
          <a:p>
            <a:pPr lvl="1"/>
            <a:r>
              <a:rPr lang="en-US" b="0" i="0" dirty="0">
                <a:solidFill>
                  <a:srgbClr val="0D0D0D"/>
                </a:solidFill>
                <a:effectLst/>
                <a:highlight>
                  <a:srgbClr val="FFFFFF"/>
                </a:highlight>
                <a:latin typeface="ui-sans-serif"/>
              </a:rPr>
              <a:t>Oracle OS Management Hub streamlines the management and monitoring of OS updates across on-premises, OCI, and supported third-party clouds.</a:t>
            </a:r>
          </a:p>
          <a:p>
            <a:r>
              <a:rPr lang="en-US" i="0" dirty="0">
                <a:solidFill>
                  <a:srgbClr val="0D0D0D"/>
                </a:solidFill>
                <a:effectLst/>
                <a:highlight>
                  <a:srgbClr val="FFFFFF"/>
                </a:highlight>
                <a:latin typeface="ui-sans-serif"/>
              </a:rPr>
              <a:t>Inclusive Service:</a:t>
            </a:r>
          </a:p>
          <a:p>
            <a:pPr lvl="1"/>
            <a:r>
              <a:rPr lang="en-US" b="0" i="0" dirty="0">
                <a:solidFill>
                  <a:srgbClr val="0D0D0D"/>
                </a:solidFill>
                <a:effectLst/>
                <a:highlight>
                  <a:srgbClr val="FFFFFF"/>
                </a:highlight>
                <a:latin typeface="ui-sans-serif"/>
              </a:rPr>
              <a:t>OS Management Hub is included with Oracle Linux Support and OCI Compute subscriptions, providing </a:t>
            </a:r>
            <a:r>
              <a:rPr lang="en-US" i="0" dirty="0">
                <a:solidFill>
                  <a:srgbClr val="0D0D0D"/>
                </a:solidFill>
                <a:effectLst/>
                <a:highlight>
                  <a:srgbClr val="FFFFFF"/>
                </a:highlight>
                <a:latin typeface="ui-sans-serif"/>
              </a:rPr>
              <a:t>comprehensive OS management at no additional cost.</a:t>
            </a:r>
          </a:p>
          <a:p>
            <a:r>
              <a:rPr lang="en-US" dirty="0">
                <a:solidFill>
                  <a:srgbClr val="0D0D0D"/>
                </a:solidFill>
                <a:highlight>
                  <a:srgbClr val="FFFFFF"/>
                </a:highlight>
                <a:latin typeface="ui-sans-serif"/>
              </a:rPr>
              <a:t>Auto-Patch capable:</a:t>
            </a:r>
          </a:p>
          <a:p>
            <a:pPr lvl="1"/>
            <a:r>
              <a:rPr lang="en-US" i="0" dirty="0">
                <a:solidFill>
                  <a:srgbClr val="0D0D0D"/>
                </a:solidFill>
                <a:effectLst/>
                <a:highlight>
                  <a:srgbClr val="FFFFFF"/>
                </a:highlight>
                <a:latin typeface="ui-sans-serif"/>
              </a:rPr>
              <a:t>Keep your OS up to date</a:t>
            </a:r>
          </a:p>
          <a:p>
            <a:pPr marL="0" indent="0">
              <a:buNone/>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1937716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6B86-524C-23C3-9179-075F35B9058F}"/>
              </a:ext>
            </a:extLst>
          </p:cNvPr>
          <p:cNvSpPr>
            <a:spLocks noGrp="1"/>
          </p:cNvSpPr>
          <p:nvPr>
            <p:ph type="title"/>
          </p:nvPr>
        </p:nvSpPr>
        <p:spPr/>
        <p:txBody>
          <a:bodyPr/>
          <a:lstStyle/>
          <a:p>
            <a:r>
              <a:rPr lang="de-CH" dirty="0"/>
              <a:t>OS Management Hub Architecture</a:t>
            </a:r>
          </a:p>
        </p:txBody>
      </p:sp>
      <p:sp>
        <p:nvSpPr>
          <p:cNvPr id="4" name="Slide Number Placeholder 3">
            <a:extLst>
              <a:ext uri="{FF2B5EF4-FFF2-40B4-BE49-F238E27FC236}">
                <a16:creationId xmlns:a16="http://schemas.microsoft.com/office/drawing/2014/main" id="{C7421295-7927-9984-5B42-540A30EAD113}"/>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18</a:t>
            </a:fld>
            <a:endParaRPr lang="en-US"/>
          </a:p>
        </p:txBody>
      </p:sp>
      <p:pic>
        <p:nvPicPr>
          <p:cNvPr id="4098" name="Picture 2">
            <a:extLst>
              <a:ext uri="{FF2B5EF4-FFF2-40B4-BE49-F238E27FC236}">
                <a16:creationId xmlns:a16="http://schemas.microsoft.com/office/drawing/2014/main" id="{EC245DA4-2753-3AAC-5D13-BCEE92C57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113" y="1808226"/>
            <a:ext cx="9048750" cy="3771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37E140-EE43-B37A-C911-7C63972ADCF3}"/>
              </a:ext>
            </a:extLst>
          </p:cNvPr>
          <p:cNvSpPr txBox="1"/>
          <p:nvPr/>
        </p:nvSpPr>
        <p:spPr>
          <a:xfrm>
            <a:off x="9522311" y="6122894"/>
            <a:ext cx="914400" cy="914400"/>
          </a:xfrm>
          <a:prstGeom prst="rect">
            <a:avLst/>
          </a:prstGeom>
          <a:noFill/>
        </p:spPr>
        <p:txBody>
          <a:bodyPr wrap="none" lIns="0" tIns="0" rIns="0" bIns="0" rtlCol="0">
            <a:noAutofit/>
          </a:bodyPr>
          <a:lstStyle/>
          <a:p>
            <a:pPr algn="l" defTabSz="228600">
              <a:spcAft>
                <a:spcPts val="1200"/>
              </a:spcAft>
            </a:pPr>
            <a:r>
              <a:rPr lang="de-CH" sz="1000" dirty="0">
                <a:solidFill>
                  <a:schemeClr val="bg1">
                    <a:lumMod val="75000"/>
                  </a:schemeClr>
                </a:solidFill>
              </a:rPr>
              <a:t>Source: oracle.com</a:t>
            </a:r>
            <a:endParaRPr lang="de-CH" sz="1000" noProof="0" dirty="0">
              <a:solidFill>
                <a:schemeClr val="bg1">
                  <a:lumMod val="75000"/>
                </a:schemeClr>
              </a:solidFill>
            </a:endParaRPr>
          </a:p>
        </p:txBody>
      </p:sp>
    </p:spTree>
    <p:extLst>
      <p:ext uri="{BB962C8B-B14F-4D97-AF65-F5344CB8AC3E}">
        <p14:creationId xmlns:p14="http://schemas.microsoft.com/office/powerpoint/2010/main" val="3691281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OS Management Workflow 1/2</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457200" indent="-457200">
              <a:buFont typeface="+mj-lt"/>
              <a:buAutoNum type="arabicPeriod"/>
            </a:pPr>
            <a:r>
              <a:rPr lang="de-CH" b="0" i="0" dirty="0" err="1">
                <a:solidFill>
                  <a:srgbClr val="333333"/>
                </a:solidFill>
                <a:effectLst/>
                <a:latin typeface="Oracle Sans"/>
              </a:rPr>
              <a:t>Adding</a:t>
            </a:r>
            <a:r>
              <a:rPr lang="de-CH" b="0" i="0" dirty="0">
                <a:solidFill>
                  <a:srgbClr val="333333"/>
                </a:solidFill>
                <a:effectLst/>
                <a:latin typeface="Oracle Sans"/>
              </a:rPr>
              <a:t> Vendor Software Sources (</a:t>
            </a:r>
            <a:r>
              <a:rPr lang="de-CH" b="0" i="0" dirty="0" err="1">
                <a:solidFill>
                  <a:srgbClr val="333333"/>
                </a:solidFill>
                <a:effectLst/>
                <a:latin typeface="Oracle Sans"/>
              </a:rPr>
              <a:t>create</a:t>
            </a:r>
            <a:r>
              <a:rPr lang="de-CH" b="0" i="0" dirty="0">
                <a:solidFill>
                  <a:srgbClr val="333333"/>
                </a:solidFill>
                <a:effectLst/>
                <a:latin typeface="Oracle Sans"/>
              </a:rPr>
              <a:t> in root </a:t>
            </a:r>
            <a:r>
              <a:rPr lang="de-CH" b="0" i="0" dirty="0" err="1">
                <a:solidFill>
                  <a:srgbClr val="333333"/>
                </a:solidFill>
                <a:effectLst/>
                <a:latin typeface="Oracle Sans"/>
              </a:rPr>
              <a:t>compartmen</a:t>
            </a:r>
            <a:r>
              <a:rPr lang="de-CH" dirty="0" err="1">
                <a:solidFill>
                  <a:srgbClr val="333333"/>
                </a:solidFill>
                <a:latin typeface="Oracle Sans"/>
              </a:rPr>
              <a:t>t</a:t>
            </a:r>
            <a:r>
              <a:rPr lang="de-CH" dirty="0">
                <a:solidFill>
                  <a:srgbClr val="333333"/>
                </a:solidFill>
                <a:latin typeface="Oracle Sans"/>
              </a:rPr>
              <a:t> </a:t>
            </a:r>
            <a:r>
              <a:rPr lang="de-CH" dirty="0" err="1">
                <a:solidFill>
                  <a:srgbClr val="333333"/>
                </a:solidFill>
                <a:latin typeface="Oracle Sans"/>
              </a:rPr>
              <a:t>first</a:t>
            </a:r>
            <a:r>
              <a:rPr lang="de-CH" dirty="0">
                <a:solidFill>
                  <a:srgbClr val="333333"/>
                </a:solidFill>
                <a:latin typeface="Oracle Sans"/>
              </a:rPr>
              <a:t> for </a:t>
            </a:r>
            <a:r>
              <a:rPr lang="de-CH" dirty="0" err="1">
                <a:solidFill>
                  <a:srgbClr val="333333"/>
                </a:solidFill>
                <a:latin typeface="Oracle Sans"/>
              </a:rPr>
              <a:t>later</a:t>
            </a:r>
            <a:r>
              <a:rPr lang="de-CH" dirty="0">
                <a:solidFill>
                  <a:srgbClr val="333333"/>
                </a:solidFill>
                <a:latin typeface="Oracle Sans"/>
              </a:rPr>
              <a:t> </a:t>
            </a:r>
            <a:r>
              <a:rPr lang="de-CH" dirty="0" err="1">
                <a:solidFill>
                  <a:srgbClr val="333333"/>
                </a:solidFill>
                <a:latin typeface="Oracle Sans"/>
              </a:rPr>
              <a:t>usage</a:t>
            </a:r>
            <a:r>
              <a:rPr lang="de-CH" dirty="0">
                <a:solidFill>
                  <a:srgbClr val="333333"/>
                </a:solidFill>
                <a:latin typeface="Oracle Sans"/>
              </a:rPr>
              <a:t>)</a:t>
            </a:r>
          </a:p>
          <a:p>
            <a:pPr marL="457200" indent="-457200">
              <a:buFont typeface="+mj-lt"/>
              <a:buAutoNum type="arabicPeriod"/>
            </a:pPr>
            <a:r>
              <a:rPr lang="de-CH" b="0" i="0" dirty="0">
                <a:solidFill>
                  <a:srgbClr val="333333"/>
                </a:solidFill>
                <a:effectLst/>
                <a:latin typeface="Oracle Sans"/>
              </a:rPr>
              <a:t>Create </a:t>
            </a:r>
            <a:r>
              <a:rPr lang="de-CH" b="0" i="0" dirty="0" err="1">
                <a:solidFill>
                  <a:srgbClr val="333333"/>
                </a:solidFill>
                <a:effectLst/>
                <a:latin typeface="Oracle Sans"/>
              </a:rPr>
              <a:t>custom</a:t>
            </a:r>
            <a:r>
              <a:rPr lang="de-CH" b="0" i="0" dirty="0">
                <a:solidFill>
                  <a:srgbClr val="333333"/>
                </a:solidFill>
                <a:effectLst/>
                <a:latin typeface="Oracle Sans"/>
              </a:rPr>
              <a:t> Software Source on </a:t>
            </a:r>
            <a:r>
              <a:rPr lang="de-CH" b="0" i="0" dirty="0" err="1">
                <a:solidFill>
                  <a:srgbClr val="333333"/>
                </a:solidFill>
                <a:effectLst/>
                <a:latin typeface="Oracle Sans"/>
              </a:rPr>
              <a:t>compartment</a:t>
            </a:r>
            <a:r>
              <a:rPr lang="de-CH" b="0" i="0" dirty="0">
                <a:solidFill>
                  <a:srgbClr val="333333"/>
                </a:solidFill>
                <a:effectLst/>
                <a:latin typeface="Oracle Sans"/>
              </a:rPr>
              <a:t> </a:t>
            </a:r>
            <a:r>
              <a:rPr lang="de-CH" b="0" i="0" dirty="0" err="1">
                <a:solidFill>
                  <a:srgbClr val="333333"/>
                </a:solidFill>
                <a:effectLst/>
                <a:latin typeface="Oracle Sans"/>
              </a:rPr>
              <a:t>level</a:t>
            </a:r>
            <a:endParaRPr lang="de-CH" b="0" i="0" dirty="0">
              <a:solidFill>
                <a:srgbClr val="333333"/>
              </a:solidFill>
              <a:effectLst/>
              <a:latin typeface="Oracle Sans"/>
            </a:endParaRPr>
          </a:p>
          <a:p>
            <a:pPr marL="457200" indent="-457200">
              <a:buFont typeface="+mj-lt"/>
              <a:buAutoNum type="arabicPeriod"/>
            </a:pPr>
            <a:r>
              <a:rPr lang="de-CH" dirty="0">
                <a:solidFill>
                  <a:srgbClr val="333333"/>
                </a:solidFill>
                <a:latin typeface="Oracle Sans"/>
              </a:rPr>
              <a:t>Create Service Profile</a:t>
            </a:r>
            <a:endParaRPr lang="de-CH" b="0" i="0" dirty="0">
              <a:solidFill>
                <a:srgbClr val="333333"/>
              </a:solidFill>
              <a:effectLst/>
              <a:latin typeface="Oracle Sans"/>
            </a:endParaRPr>
          </a:p>
          <a:p>
            <a:pPr marL="457200" indent="-457200">
              <a:buFont typeface="+mj-lt"/>
              <a:buAutoNum type="arabicPeriod"/>
            </a:pPr>
            <a:r>
              <a:rPr lang="en-US" dirty="0">
                <a:solidFill>
                  <a:srgbClr val="0D0D0D"/>
                </a:solidFill>
                <a:highlight>
                  <a:srgbClr val="FFFFFF"/>
                </a:highlight>
                <a:latin typeface="ui-sans-serif"/>
              </a:rPr>
              <a:t>Verify OS Management Hub plugin is running on target instances</a:t>
            </a:r>
          </a:p>
          <a:p>
            <a:pPr marL="0" indent="0">
              <a:buNone/>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pic>
        <p:nvPicPr>
          <p:cNvPr id="7" name="Picture 6">
            <a:extLst>
              <a:ext uri="{FF2B5EF4-FFF2-40B4-BE49-F238E27FC236}">
                <a16:creationId xmlns:a16="http://schemas.microsoft.com/office/drawing/2014/main" id="{B6995C0E-3980-5116-092D-415CC9FA3C36}"/>
              </a:ext>
            </a:extLst>
          </p:cNvPr>
          <p:cNvPicPr>
            <a:picLocks noChangeAspect="1"/>
          </p:cNvPicPr>
          <p:nvPr/>
        </p:nvPicPr>
        <p:blipFill>
          <a:blip r:embed="rId2"/>
          <a:stretch>
            <a:fillRect/>
          </a:stretch>
        </p:blipFill>
        <p:spPr>
          <a:xfrm>
            <a:off x="380999" y="2884293"/>
            <a:ext cx="10472928" cy="2006661"/>
          </a:xfrm>
          <a:prstGeom prst="rect">
            <a:avLst/>
          </a:prstGeom>
          <a:ln>
            <a:solidFill>
              <a:schemeClr val="bg1">
                <a:lumMod val="50000"/>
              </a:schemeClr>
            </a:solidFill>
          </a:ln>
        </p:spPr>
      </p:pic>
      <p:pic>
        <p:nvPicPr>
          <p:cNvPr id="3" name="Grafik 2">
            <a:extLst>
              <a:ext uri="{FF2B5EF4-FFF2-40B4-BE49-F238E27FC236}">
                <a16:creationId xmlns:a16="http://schemas.microsoft.com/office/drawing/2014/main" id="{D6B760A2-41C1-54C4-7E1A-3A73D109BB4B}"/>
              </a:ext>
            </a:extLst>
          </p:cNvPr>
          <p:cNvPicPr>
            <a:picLocks noChangeAspect="1"/>
          </p:cNvPicPr>
          <p:nvPr/>
        </p:nvPicPr>
        <p:blipFill>
          <a:blip r:embed="rId3"/>
          <a:stretch>
            <a:fillRect/>
          </a:stretch>
        </p:blipFill>
        <p:spPr>
          <a:xfrm>
            <a:off x="380999" y="5130609"/>
            <a:ext cx="6722078" cy="997424"/>
          </a:xfrm>
          <a:prstGeom prst="rect">
            <a:avLst/>
          </a:prstGeom>
          <a:ln>
            <a:solidFill>
              <a:schemeClr val="bg1">
                <a:lumMod val="50000"/>
              </a:schemeClr>
            </a:solidFill>
          </a:ln>
        </p:spPr>
      </p:pic>
      <p:pic>
        <p:nvPicPr>
          <p:cNvPr id="4" name="Grafik 3">
            <a:extLst>
              <a:ext uri="{FF2B5EF4-FFF2-40B4-BE49-F238E27FC236}">
                <a16:creationId xmlns:a16="http://schemas.microsoft.com/office/drawing/2014/main" id="{AC1318AD-4B4A-DE90-58D3-C6147F719F98}"/>
              </a:ext>
            </a:extLst>
          </p:cNvPr>
          <p:cNvPicPr>
            <a:picLocks noChangeAspect="1"/>
          </p:cNvPicPr>
          <p:nvPr/>
        </p:nvPicPr>
        <p:blipFill>
          <a:blip r:embed="rId4"/>
          <a:stretch>
            <a:fillRect/>
          </a:stretch>
        </p:blipFill>
        <p:spPr>
          <a:xfrm>
            <a:off x="4999803" y="5929093"/>
            <a:ext cx="5371429" cy="571429"/>
          </a:xfrm>
          <a:prstGeom prst="rect">
            <a:avLst/>
          </a:prstGeom>
          <a:ln>
            <a:solidFill>
              <a:schemeClr val="bg1">
                <a:lumMod val="50000"/>
              </a:schemeClr>
            </a:solidFill>
          </a:ln>
        </p:spPr>
      </p:pic>
    </p:spTree>
    <p:extLst>
      <p:ext uri="{BB962C8B-B14F-4D97-AF65-F5344CB8AC3E}">
        <p14:creationId xmlns:p14="http://schemas.microsoft.com/office/powerpoint/2010/main" val="293281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552B-AE32-4808-0A30-526769E9FED8}"/>
              </a:ext>
            </a:extLst>
          </p:cNvPr>
          <p:cNvSpPr>
            <a:spLocks noGrp="1"/>
          </p:cNvSpPr>
          <p:nvPr>
            <p:ph type="body" sz="quarter" idx="14"/>
          </p:nvPr>
        </p:nvSpPr>
        <p:spPr/>
        <p:txBody>
          <a:bodyPr/>
          <a:lstStyle/>
          <a:p>
            <a:r>
              <a:rPr lang="en-GB" dirty="0"/>
              <a:t>Security for free.</a:t>
            </a:r>
            <a:endParaRPr lang="en-CH" dirty="0"/>
          </a:p>
        </p:txBody>
      </p:sp>
      <p:sp>
        <p:nvSpPr>
          <p:cNvPr id="3" name="Title 2">
            <a:extLst>
              <a:ext uri="{FF2B5EF4-FFF2-40B4-BE49-F238E27FC236}">
                <a16:creationId xmlns:a16="http://schemas.microsoft.com/office/drawing/2014/main" id="{71629877-83F9-C3AD-1532-9D122387E409}"/>
              </a:ext>
            </a:extLst>
          </p:cNvPr>
          <p:cNvSpPr>
            <a:spLocks noGrp="1"/>
          </p:cNvSpPr>
          <p:nvPr>
            <p:ph type="title"/>
          </p:nvPr>
        </p:nvSpPr>
        <p:spPr/>
        <p:txBody>
          <a:bodyPr/>
          <a:lstStyle/>
          <a:p>
            <a:r>
              <a:rPr lang="de-CH" dirty="0"/>
              <a:t>Basics</a:t>
            </a:r>
            <a:endParaRPr lang="en-CH" dirty="0"/>
          </a:p>
        </p:txBody>
      </p:sp>
      <p:sp>
        <p:nvSpPr>
          <p:cNvPr id="4" name="Text Placeholder 3">
            <a:extLst>
              <a:ext uri="{FF2B5EF4-FFF2-40B4-BE49-F238E27FC236}">
                <a16:creationId xmlns:a16="http://schemas.microsoft.com/office/drawing/2014/main" id="{F53B9380-47E6-C19E-4053-86E14366F50E}"/>
              </a:ext>
            </a:extLst>
          </p:cNvPr>
          <p:cNvSpPr>
            <a:spLocks noGrp="1"/>
          </p:cNvSpPr>
          <p:nvPr>
            <p:ph type="body" sz="quarter" idx="16"/>
          </p:nvPr>
        </p:nvSpPr>
        <p:spPr/>
        <p:txBody>
          <a:bodyPr/>
          <a:lstStyle/>
          <a:p>
            <a:r>
              <a:rPr lang="en-GB" dirty="0"/>
              <a:t>Key Management</a:t>
            </a:r>
            <a:endParaRPr lang="en-CH" dirty="0"/>
          </a:p>
        </p:txBody>
      </p:sp>
      <p:sp>
        <p:nvSpPr>
          <p:cNvPr id="5" name="Text Placeholder 4">
            <a:extLst>
              <a:ext uri="{FF2B5EF4-FFF2-40B4-BE49-F238E27FC236}">
                <a16:creationId xmlns:a16="http://schemas.microsoft.com/office/drawing/2014/main" id="{4D1089D9-B568-BC09-13D3-75786BE4D9BC}"/>
              </a:ext>
            </a:extLst>
          </p:cNvPr>
          <p:cNvSpPr>
            <a:spLocks noGrp="1"/>
          </p:cNvSpPr>
          <p:nvPr>
            <p:ph type="body" sz="quarter" idx="18"/>
          </p:nvPr>
        </p:nvSpPr>
        <p:spPr/>
        <p:txBody>
          <a:bodyPr/>
          <a:lstStyle/>
          <a:p>
            <a:r>
              <a:rPr lang="en-GB" dirty="0"/>
              <a:t>OS Management</a:t>
            </a:r>
            <a:endParaRPr lang="en-CH" dirty="0"/>
          </a:p>
        </p:txBody>
      </p:sp>
      <p:sp>
        <p:nvSpPr>
          <p:cNvPr id="6" name="Text Placeholder 5">
            <a:extLst>
              <a:ext uri="{FF2B5EF4-FFF2-40B4-BE49-F238E27FC236}">
                <a16:creationId xmlns:a16="http://schemas.microsoft.com/office/drawing/2014/main" id="{FB352734-A1FB-38C6-2A1D-F73070E0CD10}"/>
              </a:ext>
            </a:extLst>
          </p:cNvPr>
          <p:cNvSpPr>
            <a:spLocks noGrp="1"/>
          </p:cNvSpPr>
          <p:nvPr>
            <p:ph type="body" sz="quarter" idx="20"/>
          </p:nvPr>
        </p:nvSpPr>
        <p:spPr/>
        <p:txBody>
          <a:bodyPr/>
          <a:lstStyle/>
          <a:p>
            <a:r>
              <a:rPr lang="en-GB" dirty="0"/>
              <a:t>Vulnerability Scanning</a:t>
            </a:r>
          </a:p>
        </p:txBody>
      </p:sp>
      <p:sp>
        <p:nvSpPr>
          <p:cNvPr id="7" name="Text Placeholder 6">
            <a:extLst>
              <a:ext uri="{FF2B5EF4-FFF2-40B4-BE49-F238E27FC236}">
                <a16:creationId xmlns:a16="http://schemas.microsoft.com/office/drawing/2014/main" id="{D9F6E433-F286-B428-87FF-D12488F81E35}"/>
              </a:ext>
            </a:extLst>
          </p:cNvPr>
          <p:cNvSpPr>
            <a:spLocks noGrp="1"/>
          </p:cNvSpPr>
          <p:nvPr>
            <p:ph type="body" sz="quarter" idx="22"/>
          </p:nvPr>
        </p:nvSpPr>
        <p:spPr/>
        <p:txBody>
          <a:bodyPr/>
          <a:lstStyle/>
          <a:p>
            <a:r>
              <a:rPr lang="en-GB" dirty="0"/>
              <a:t>Shielded Instances</a:t>
            </a:r>
          </a:p>
        </p:txBody>
      </p:sp>
      <p:sp>
        <p:nvSpPr>
          <p:cNvPr id="8" name="Text Placeholder 7">
            <a:extLst>
              <a:ext uri="{FF2B5EF4-FFF2-40B4-BE49-F238E27FC236}">
                <a16:creationId xmlns:a16="http://schemas.microsoft.com/office/drawing/2014/main" id="{3B72ACB7-875F-88E1-8FF9-E339AB5CEA90}"/>
              </a:ext>
            </a:extLst>
          </p:cNvPr>
          <p:cNvSpPr>
            <a:spLocks noGrp="1"/>
          </p:cNvSpPr>
          <p:nvPr>
            <p:ph type="body" sz="quarter" idx="24"/>
          </p:nvPr>
        </p:nvSpPr>
        <p:spPr/>
        <p:txBody>
          <a:bodyPr/>
          <a:lstStyle/>
          <a:p>
            <a:r>
              <a:rPr lang="en-GB" dirty="0"/>
              <a:t>Hands-On Labs</a:t>
            </a:r>
            <a:endParaRPr lang="en-CH" dirty="0"/>
          </a:p>
        </p:txBody>
      </p:sp>
      <p:sp>
        <p:nvSpPr>
          <p:cNvPr id="9" name="Text Placeholder 8">
            <a:extLst>
              <a:ext uri="{FF2B5EF4-FFF2-40B4-BE49-F238E27FC236}">
                <a16:creationId xmlns:a16="http://schemas.microsoft.com/office/drawing/2014/main" id="{4722DDC2-84AC-744A-549D-84D37EC6E174}"/>
              </a:ext>
            </a:extLst>
          </p:cNvPr>
          <p:cNvSpPr>
            <a:spLocks noGrp="1"/>
          </p:cNvSpPr>
          <p:nvPr>
            <p:ph type="body" sz="quarter" idx="26"/>
          </p:nvPr>
        </p:nvSpPr>
        <p:spPr/>
        <p:txBody>
          <a:bodyPr/>
          <a:lstStyle/>
          <a:p>
            <a:endParaRPr lang="en-CH" dirty="0"/>
          </a:p>
        </p:txBody>
      </p:sp>
      <p:sp>
        <p:nvSpPr>
          <p:cNvPr id="10" name="Text Placeholder 9">
            <a:extLst>
              <a:ext uri="{FF2B5EF4-FFF2-40B4-BE49-F238E27FC236}">
                <a16:creationId xmlns:a16="http://schemas.microsoft.com/office/drawing/2014/main" id="{2510B16E-5797-8D5D-1A8B-7AEBFCCACEC2}"/>
              </a:ext>
            </a:extLst>
          </p:cNvPr>
          <p:cNvSpPr>
            <a:spLocks noGrp="1"/>
          </p:cNvSpPr>
          <p:nvPr>
            <p:ph type="body" sz="quarter" idx="28"/>
          </p:nvPr>
        </p:nvSpPr>
        <p:spPr/>
        <p:txBody>
          <a:bodyPr/>
          <a:lstStyle/>
          <a:p>
            <a:endParaRPr lang="en-CH" dirty="0"/>
          </a:p>
        </p:txBody>
      </p:sp>
      <p:sp>
        <p:nvSpPr>
          <p:cNvPr id="11" name="Text Placeholder 10">
            <a:extLst>
              <a:ext uri="{FF2B5EF4-FFF2-40B4-BE49-F238E27FC236}">
                <a16:creationId xmlns:a16="http://schemas.microsoft.com/office/drawing/2014/main" id="{5E22572D-86FE-3D93-8F31-CF570714B8BB}"/>
              </a:ext>
            </a:extLst>
          </p:cNvPr>
          <p:cNvSpPr>
            <a:spLocks noGrp="1"/>
          </p:cNvSpPr>
          <p:nvPr>
            <p:ph type="body" sz="quarter" idx="30"/>
          </p:nvPr>
        </p:nvSpPr>
        <p:spPr/>
        <p:txBody>
          <a:bodyPr/>
          <a:lstStyle/>
          <a:p>
            <a:endParaRPr lang="en-CH" dirty="0"/>
          </a:p>
        </p:txBody>
      </p:sp>
      <p:sp>
        <p:nvSpPr>
          <p:cNvPr id="12" name="Text Placeholder 11">
            <a:extLst>
              <a:ext uri="{FF2B5EF4-FFF2-40B4-BE49-F238E27FC236}">
                <a16:creationId xmlns:a16="http://schemas.microsoft.com/office/drawing/2014/main" id="{C11B6A20-BE70-5369-DAC3-771200A31A95}"/>
              </a:ext>
            </a:extLst>
          </p:cNvPr>
          <p:cNvSpPr>
            <a:spLocks noGrp="1"/>
          </p:cNvSpPr>
          <p:nvPr>
            <p:ph type="body" sz="quarter" idx="31"/>
          </p:nvPr>
        </p:nvSpPr>
        <p:spPr/>
        <p:txBody>
          <a:bodyPr/>
          <a:lstStyle/>
          <a:p>
            <a:r>
              <a:rPr lang="en-CH" dirty="0"/>
              <a:t>1</a:t>
            </a:r>
          </a:p>
        </p:txBody>
      </p:sp>
      <p:sp>
        <p:nvSpPr>
          <p:cNvPr id="13" name="Text Placeholder 12">
            <a:extLst>
              <a:ext uri="{FF2B5EF4-FFF2-40B4-BE49-F238E27FC236}">
                <a16:creationId xmlns:a16="http://schemas.microsoft.com/office/drawing/2014/main" id="{37D98A69-FEC9-0D24-AD29-CAEF70F45C3B}"/>
              </a:ext>
            </a:extLst>
          </p:cNvPr>
          <p:cNvSpPr>
            <a:spLocks noGrp="1"/>
          </p:cNvSpPr>
          <p:nvPr>
            <p:ph type="body" sz="quarter" idx="32"/>
          </p:nvPr>
        </p:nvSpPr>
        <p:spPr/>
        <p:txBody>
          <a:bodyPr/>
          <a:lstStyle/>
          <a:p>
            <a:r>
              <a:rPr lang="en-CH" dirty="0"/>
              <a:t>2</a:t>
            </a:r>
          </a:p>
        </p:txBody>
      </p:sp>
      <p:sp>
        <p:nvSpPr>
          <p:cNvPr id="14" name="Text Placeholder 13">
            <a:extLst>
              <a:ext uri="{FF2B5EF4-FFF2-40B4-BE49-F238E27FC236}">
                <a16:creationId xmlns:a16="http://schemas.microsoft.com/office/drawing/2014/main" id="{C8F22D79-A2DC-4DB4-4E7C-F342772A9A71}"/>
              </a:ext>
            </a:extLst>
          </p:cNvPr>
          <p:cNvSpPr>
            <a:spLocks noGrp="1"/>
          </p:cNvSpPr>
          <p:nvPr>
            <p:ph type="body" sz="quarter" idx="33"/>
          </p:nvPr>
        </p:nvSpPr>
        <p:spPr/>
        <p:txBody>
          <a:bodyPr/>
          <a:lstStyle/>
          <a:p>
            <a:r>
              <a:rPr lang="en-CH" dirty="0"/>
              <a:t>3</a:t>
            </a:r>
          </a:p>
        </p:txBody>
      </p:sp>
      <p:sp>
        <p:nvSpPr>
          <p:cNvPr id="15" name="Text Placeholder 14">
            <a:extLst>
              <a:ext uri="{FF2B5EF4-FFF2-40B4-BE49-F238E27FC236}">
                <a16:creationId xmlns:a16="http://schemas.microsoft.com/office/drawing/2014/main" id="{A3EAA9DB-E71A-70D3-114E-5321A42925E9}"/>
              </a:ext>
            </a:extLst>
          </p:cNvPr>
          <p:cNvSpPr>
            <a:spLocks noGrp="1"/>
          </p:cNvSpPr>
          <p:nvPr>
            <p:ph type="body" sz="quarter" idx="34"/>
          </p:nvPr>
        </p:nvSpPr>
        <p:spPr/>
        <p:txBody>
          <a:bodyPr/>
          <a:lstStyle/>
          <a:p>
            <a:r>
              <a:rPr lang="en-CH" dirty="0"/>
              <a:t>4</a:t>
            </a:r>
          </a:p>
        </p:txBody>
      </p:sp>
      <p:sp>
        <p:nvSpPr>
          <p:cNvPr id="16" name="Text Placeholder 15">
            <a:extLst>
              <a:ext uri="{FF2B5EF4-FFF2-40B4-BE49-F238E27FC236}">
                <a16:creationId xmlns:a16="http://schemas.microsoft.com/office/drawing/2014/main" id="{B6D08F88-0E76-35AD-C5AA-16AAAFF22260}"/>
              </a:ext>
            </a:extLst>
          </p:cNvPr>
          <p:cNvSpPr>
            <a:spLocks noGrp="1"/>
          </p:cNvSpPr>
          <p:nvPr>
            <p:ph type="body" sz="quarter" idx="35"/>
          </p:nvPr>
        </p:nvSpPr>
        <p:spPr/>
        <p:txBody>
          <a:bodyPr/>
          <a:lstStyle/>
          <a:p>
            <a:r>
              <a:rPr lang="en-CH" dirty="0"/>
              <a:t>5</a:t>
            </a:r>
          </a:p>
        </p:txBody>
      </p:sp>
      <p:sp>
        <p:nvSpPr>
          <p:cNvPr id="17" name="Text Placeholder 16">
            <a:extLst>
              <a:ext uri="{FF2B5EF4-FFF2-40B4-BE49-F238E27FC236}">
                <a16:creationId xmlns:a16="http://schemas.microsoft.com/office/drawing/2014/main" id="{1C7779BC-3AFB-E14A-280C-6CE561AD9271}"/>
              </a:ext>
            </a:extLst>
          </p:cNvPr>
          <p:cNvSpPr>
            <a:spLocks noGrp="1"/>
          </p:cNvSpPr>
          <p:nvPr>
            <p:ph type="body" sz="quarter" idx="36"/>
          </p:nvPr>
        </p:nvSpPr>
        <p:spPr/>
        <p:txBody>
          <a:bodyPr/>
          <a:lstStyle/>
          <a:p>
            <a:endParaRPr lang="en-CH" dirty="0"/>
          </a:p>
        </p:txBody>
      </p:sp>
      <p:sp>
        <p:nvSpPr>
          <p:cNvPr id="18" name="Text Placeholder 17">
            <a:extLst>
              <a:ext uri="{FF2B5EF4-FFF2-40B4-BE49-F238E27FC236}">
                <a16:creationId xmlns:a16="http://schemas.microsoft.com/office/drawing/2014/main" id="{F380F4E5-96D3-0EE8-91FF-7DFC06D0DF48}"/>
              </a:ext>
            </a:extLst>
          </p:cNvPr>
          <p:cNvSpPr>
            <a:spLocks noGrp="1"/>
          </p:cNvSpPr>
          <p:nvPr>
            <p:ph type="body" sz="quarter" idx="37"/>
          </p:nvPr>
        </p:nvSpPr>
        <p:spPr/>
        <p:txBody>
          <a:bodyPr/>
          <a:lstStyle/>
          <a:p>
            <a:endParaRPr lang="en-CH" dirty="0"/>
          </a:p>
        </p:txBody>
      </p:sp>
      <p:sp>
        <p:nvSpPr>
          <p:cNvPr id="19" name="Text Placeholder 18">
            <a:extLst>
              <a:ext uri="{FF2B5EF4-FFF2-40B4-BE49-F238E27FC236}">
                <a16:creationId xmlns:a16="http://schemas.microsoft.com/office/drawing/2014/main" id="{0DA95C92-2A43-394F-DEB1-D1AE8939D91A}"/>
              </a:ext>
            </a:extLst>
          </p:cNvPr>
          <p:cNvSpPr>
            <a:spLocks noGrp="1"/>
          </p:cNvSpPr>
          <p:nvPr>
            <p:ph type="body" sz="quarter" idx="38"/>
          </p:nvPr>
        </p:nvSpPr>
        <p:spPr/>
        <p:txBody>
          <a:bodyPr/>
          <a:lstStyle/>
          <a:p>
            <a:endParaRPr lang="en-CH" dirty="0"/>
          </a:p>
        </p:txBody>
      </p:sp>
      <p:sp>
        <p:nvSpPr>
          <p:cNvPr id="20" name="Text Placeholder 19">
            <a:extLst>
              <a:ext uri="{FF2B5EF4-FFF2-40B4-BE49-F238E27FC236}">
                <a16:creationId xmlns:a16="http://schemas.microsoft.com/office/drawing/2014/main" id="{C7A55A09-8644-5322-2543-6A19297EDB95}"/>
              </a:ext>
            </a:extLst>
          </p:cNvPr>
          <p:cNvSpPr>
            <a:spLocks noGrp="1"/>
          </p:cNvSpPr>
          <p:nvPr>
            <p:ph type="body" sz="quarter" idx="39"/>
          </p:nvPr>
        </p:nvSpPr>
        <p:spPr/>
        <p:txBody>
          <a:bodyPr/>
          <a:lstStyle/>
          <a:p>
            <a:endParaRPr lang="en-CH" dirty="0"/>
          </a:p>
        </p:txBody>
      </p:sp>
      <p:sp>
        <p:nvSpPr>
          <p:cNvPr id="21" name="Text Placeholder 20">
            <a:extLst>
              <a:ext uri="{FF2B5EF4-FFF2-40B4-BE49-F238E27FC236}">
                <a16:creationId xmlns:a16="http://schemas.microsoft.com/office/drawing/2014/main" id="{53587B63-E347-256A-C7C6-2B5C07976E08}"/>
              </a:ext>
            </a:extLst>
          </p:cNvPr>
          <p:cNvSpPr>
            <a:spLocks noGrp="1"/>
          </p:cNvSpPr>
          <p:nvPr>
            <p:ph type="body" sz="quarter" idx="40"/>
          </p:nvPr>
        </p:nvSpPr>
        <p:spPr/>
        <p:txBody>
          <a:bodyPr/>
          <a:lstStyle/>
          <a:p>
            <a:endParaRPr lang="en-CH" dirty="0"/>
          </a:p>
        </p:txBody>
      </p:sp>
      <p:sp>
        <p:nvSpPr>
          <p:cNvPr id="22" name="Text Placeholder 21">
            <a:extLst>
              <a:ext uri="{FF2B5EF4-FFF2-40B4-BE49-F238E27FC236}">
                <a16:creationId xmlns:a16="http://schemas.microsoft.com/office/drawing/2014/main" id="{62DBCE82-A05F-62CF-664C-3F570BE437A1}"/>
              </a:ext>
            </a:extLst>
          </p:cNvPr>
          <p:cNvSpPr>
            <a:spLocks noGrp="1"/>
          </p:cNvSpPr>
          <p:nvPr>
            <p:ph type="body" sz="quarter" idx="41"/>
          </p:nvPr>
        </p:nvSpPr>
        <p:spPr/>
        <p:txBody>
          <a:bodyPr/>
          <a:lstStyle/>
          <a:p>
            <a:endParaRPr lang="en-CH"/>
          </a:p>
        </p:txBody>
      </p:sp>
      <p:sp>
        <p:nvSpPr>
          <p:cNvPr id="23" name="Text Placeholder 22">
            <a:extLst>
              <a:ext uri="{FF2B5EF4-FFF2-40B4-BE49-F238E27FC236}">
                <a16:creationId xmlns:a16="http://schemas.microsoft.com/office/drawing/2014/main" id="{7F0C9FAF-78AB-7175-433E-BC8CAA53D750}"/>
              </a:ext>
            </a:extLst>
          </p:cNvPr>
          <p:cNvSpPr>
            <a:spLocks noGrp="1"/>
          </p:cNvSpPr>
          <p:nvPr>
            <p:ph type="body" sz="quarter" idx="42"/>
          </p:nvPr>
        </p:nvSpPr>
        <p:spPr/>
        <p:txBody>
          <a:bodyPr/>
          <a:lstStyle/>
          <a:p>
            <a:endParaRPr lang="en-CH"/>
          </a:p>
        </p:txBody>
      </p:sp>
      <p:sp>
        <p:nvSpPr>
          <p:cNvPr id="24" name="Text Placeholder 23">
            <a:extLst>
              <a:ext uri="{FF2B5EF4-FFF2-40B4-BE49-F238E27FC236}">
                <a16:creationId xmlns:a16="http://schemas.microsoft.com/office/drawing/2014/main" id="{31B64CA0-DDE7-7B73-FC06-F698A18ACCF4}"/>
              </a:ext>
            </a:extLst>
          </p:cNvPr>
          <p:cNvSpPr>
            <a:spLocks noGrp="1"/>
          </p:cNvSpPr>
          <p:nvPr>
            <p:ph type="body" sz="quarter" idx="43"/>
          </p:nvPr>
        </p:nvSpPr>
        <p:spPr/>
        <p:txBody>
          <a:bodyPr/>
          <a:lstStyle/>
          <a:p>
            <a:endParaRPr lang="en-CH" dirty="0"/>
          </a:p>
        </p:txBody>
      </p:sp>
      <p:sp>
        <p:nvSpPr>
          <p:cNvPr id="25" name="Text Placeholder 24">
            <a:extLst>
              <a:ext uri="{FF2B5EF4-FFF2-40B4-BE49-F238E27FC236}">
                <a16:creationId xmlns:a16="http://schemas.microsoft.com/office/drawing/2014/main" id="{DBA47D0D-CED6-9BDF-255E-674ED709C969}"/>
              </a:ext>
            </a:extLst>
          </p:cNvPr>
          <p:cNvSpPr>
            <a:spLocks noGrp="1"/>
          </p:cNvSpPr>
          <p:nvPr>
            <p:ph type="body" sz="quarter" idx="44"/>
          </p:nvPr>
        </p:nvSpPr>
        <p:spPr/>
        <p:txBody>
          <a:bodyPr/>
          <a:lstStyle/>
          <a:p>
            <a:endParaRPr lang="en-CH" dirty="0"/>
          </a:p>
        </p:txBody>
      </p:sp>
      <p:sp>
        <p:nvSpPr>
          <p:cNvPr id="26" name="Text Placeholder 25">
            <a:extLst>
              <a:ext uri="{FF2B5EF4-FFF2-40B4-BE49-F238E27FC236}">
                <a16:creationId xmlns:a16="http://schemas.microsoft.com/office/drawing/2014/main" id="{2BCD39E1-8AD9-520E-DBD9-5EB328622168}"/>
              </a:ext>
            </a:extLst>
          </p:cNvPr>
          <p:cNvSpPr>
            <a:spLocks noGrp="1"/>
          </p:cNvSpPr>
          <p:nvPr>
            <p:ph type="body" sz="quarter" idx="45"/>
          </p:nvPr>
        </p:nvSpPr>
        <p:spPr/>
        <p:txBody>
          <a:bodyPr/>
          <a:lstStyle/>
          <a:p>
            <a:endParaRPr lang="en-CH" dirty="0"/>
          </a:p>
        </p:txBody>
      </p:sp>
      <p:sp>
        <p:nvSpPr>
          <p:cNvPr id="27" name="Text Placeholder 26">
            <a:extLst>
              <a:ext uri="{FF2B5EF4-FFF2-40B4-BE49-F238E27FC236}">
                <a16:creationId xmlns:a16="http://schemas.microsoft.com/office/drawing/2014/main" id="{D7D6F620-4C9B-4057-0A46-4F7C50F45807}"/>
              </a:ext>
            </a:extLst>
          </p:cNvPr>
          <p:cNvSpPr>
            <a:spLocks noGrp="1"/>
          </p:cNvSpPr>
          <p:nvPr>
            <p:ph type="body" sz="quarter" idx="46"/>
          </p:nvPr>
        </p:nvSpPr>
        <p:spPr/>
        <p:txBody>
          <a:bodyPr/>
          <a:lstStyle/>
          <a:p>
            <a:endParaRPr lang="en-CH" dirty="0"/>
          </a:p>
        </p:txBody>
      </p:sp>
      <p:sp>
        <p:nvSpPr>
          <p:cNvPr id="28" name="Text Placeholder 27">
            <a:extLst>
              <a:ext uri="{FF2B5EF4-FFF2-40B4-BE49-F238E27FC236}">
                <a16:creationId xmlns:a16="http://schemas.microsoft.com/office/drawing/2014/main" id="{E55DC9F5-D1C9-618C-F3B3-C6377C50D3FE}"/>
              </a:ext>
            </a:extLst>
          </p:cNvPr>
          <p:cNvSpPr>
            <a:spLocks noGrp="1"/>
          </p:cNvSpPr>
          <p:nvPr>
            <p:ph type="body" sz="quarter" idx="47"/>
          </p:nvPr>
        </p:nvSpPr>
        <p:spPr/>
        <p:txBody>
          <a:bodyPr/>
          <a:lstStyle/>
          <a:p>
            <a:endParaRPr lang="en-CH"/>
          </a:p>
        </p:txBody>
      </p:sp>
      <p:sp>
        <p:nvSpPr>
          <p:cNvPr id="29" name="Text Placeholder 28">
            <a:extLst>
              <a:ext uri="{FF2B5EF4-FFF2-40B4-BE49-F238E27FC236}">
                <a16:creationId xmlns:a16="http://schemas.microsoft.com/office/drawing/2014/main" id="{35B4E289-497D-D23B-4370-4B9DF0F2C8BD}"/>
              </a:ext>
            </a:extLst>
          </p:cNvPr>
          <p:cNvSpPr>
            <a:spLocks noGrp="1"/>
          </p:cNvSpPr>
          <p:nvPr>
            <p:ph type="body" sz="quarter" idx="48"/>
          </p:nvPr>
        </p:nvSpPr>
        <p:spPr/>
        <p:txBody>
          <a:bodyPr/>
          <a:lstStyle/>
          <a:p>
            <a:endParaRPr lang="en-CH"/>
          </a:p>
        </p:txBody>
      </p:sp>
      <p:sp>
        <p:nvSpPr>
          <p:cNvPr id="30" name="Text Placeholder 29">
            <a:extLst>
              <a:ext uri="{FF2B5EF4-FFF2-40B4-BE49-F238E27FC236}">
                <a16:creationId xmlns:a16="http://schemas.microsoft.com/office/drawing/2014/main" id="{759DC1EA-9CC7-7360-AD6C-CB9F30FEE0FB}"/>
              </a:ext>
            </a:extLst>
          </p:cNvPr>
          <p:cNvSpPr>
            <a:spLocks noGrp="1"/>
          </p:cNvSpPr>
          <p:nvPr>
            <p:ph type="body" sz="quarter" idx="49"/>
          </p:nvPr>
        </p:nvSpPr>
        <p:spPr/>
        <p:txBody>
          <a:bodyPr/>
          <a:lstStyle/>
          <a:p>
            <a:endParaRPr lang="en-CH"/>
          </a:p>
        </p:txBody>
      </p:sp>
      <p:sp>
        <p:nvSpPr>
          <p:cNvPr id="31" name="Text Placeholder 30">
            <a:extLst>
              <a:ext uri="{FF2B5EF4-FFF2-40B4-BE49-F238E27FC236}">
                <a16:creationId xmlns:a16="http://schemas.microsoft.com/office/drawing/2014/main" id="{3376197E-CBBE-B7C5-A14E-BE4DE19F58C0}"/>
              </a:ext>
            </a:extLst>
          </p:cNvPr>
          <p:cNvSpPr>
            <a:spLocks noGrp="1"/>
          </p:cNvSpPr>
          <p:nvPr>
            <p:ph type="body" sz="quarter" idx="50"/>
          </p:nvPr>
        </p:nvSpPr>
        <p:spPr/>
        <p:txBody>
          <a:bodyPr/>
          <a:lstStyle/>
          <a:p>
            <a:endParaRPr lang="en-CH"/>
          </a:p>
        </p:txBody>
      </p:sp>
      <p:sp>
        <p:nvSpPr>
          <p:cNvPr id="32" name="Text Placeholder 31">
            <a:extLst>
              <a:ext uri="{FF2B5EF4-FFF2-40B4-BE49-F238E27FC236}">
                <a16:creationId xmlns:a16="http://schemas.microsoft.com/office/drawing/2014/main" id="{ECC39724-D870-BE0E-D2EC-A855A381149B}"/>
              </a:ext>
            </a:extLst>
          </p:cNvPr>
          <p:cNvSpPr>
            <a:spLocks noGrp="1"/>
          </p:cNvSpPr>
          <p:nvPr>
            <p:ph type="body" sz="quarter" idx="51"/>
          </p:nvPr>
        </p:nvSpPr>
        <p:spPr/>
        <p:txBody>
          <a:bodyPr/>
          <a:lstStyle/>
          <a:p>
            <a:endParaRPr lang="en-CH"/>
          </a:p>
        </p:txBody>
      </p:sp>
      <p:sp>
        <p:nvSpPr>
          <p:cNvPr id="33" name="Text Placeholder 32">
            <a:extLst>
              <a:ext uri="{FF2B5EF4-FFF2-40B4-BE49-F238E27FC236}">
                <a16:creationId xmlns:a16="http://schemas.microsoft.com/office/drawing/2014/main" id="{EF32D3B3-9B53-DF9F-E980-C640773AADB1}"/>
              </a:ext>
            </a:extLst>
          </p:cNvPr>
          <p:cNvSpPr>
            <a:spLocks noGrp="1"/>
          </p:cNvSpPr>
          <p:nvPr>
            <p:ph type="body" sz="quarter" idx="52"/>
          </p:nvPr>
        </p:nvSpPr>
        <p:spPr/>
        <p:txBody>
          <a:bodyPr/>
          <a:lstStyle/>
          <a:p>
            <a:endParaRPr lang="en-CH"/>
          </a:p>
        </p:txBody>
      </p:sp>
      <p:sp>
        <p:nvSpPr>
          <p:cNvPr id="34" name="Text Placeholder 33">
            <a:extLst>
              <a:ext uri="{FF2B5EF4-FFF2-40B4-BE49-F238E27FC236}">
                <a16:creationId xmlns:a16="http://schemas.microsoft.com/office/drawing/2014/main" id="{449C82F9-DBE5-8FEA-BC35-027AFA7CA4C5}"/>
              </a:ext>
            </a:extLst>
          </p:cNvPr>
          <p:cNvSpPr>
            <a:spLocks noGrp="1"/>
          </p:cNvSpPr>
          <p:nvPr>
            <p:ph type="body" sz="quarter" idx="53"/>
          </p:nvPr>
        </p:nvSpPr>
        <p:spPr/>
        <p:txBody>
          <a:bodyPr/>
          <a:lstStyle/>
          <a:p>
            <a:endParaRPr lang="en-CH"/>
          </a:p>
        </p:txBody>
      </p:sp>
      <p:sp>
        <p:nvSpPr>
          <p:cNvPr id="35" name="Text Placeholder 34">
            <a:extLst>
              <a:ext uri="{FF2B5EF4-FFF2-40B4-BE49-F238E27FC236}">
                <a16:creationId xmlns:a16="http://schemas.microsoft.com/office/drawing/2014/main" id="{6C3F387D-5DAB-F896-E74C-5924C60DC173}"/>
              </a:ext>
            </a:extLst>
          </p:cNvPr>
          <p:cNvSpPr>
            <a:spLocks noGrp="1"/>
          </p:cNvSpPr>
          <p:nvPr>
            <p:ph type="body" sz="quarter" idx="54"/>
          </p:nvPr>
        </p:nvSpPr>
        <p:spPr/>
        <p:txBody>
          <a:bodyPr/>
          <a:lstStyle/>
          <a:p>
            <a:endParaRPr lang="en-CH"/>
          </a:p>
        </p:txBody>
      </p:sp>
      <p:sp>
        <p:nvSpPr>
          <p:cNvPr id="36" name="Footer Placeholder 35">
            <a:extLst>
              <a:ext uri="{FF2B5EF4-FFF2-40B4-BE49-F238E27FC236}">
                <a16:creationId xmlns:a16="http://schemas.microsoft.com/office/drawing/2014/main" id="{A39E7756-20A4-027F-2273-A6B17B3DEA54}"/>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2C56FF7C-113F-961D-8C45-E570A83E6D6D}"/>
              </a:ext>
            </a:extLst>
          </p:cNvPr>
          <p:cNvSpPr>
            <a:spLocks noGrp="1"/>
          </p:cNvSpPr>
          <p:nvPr>
            <p:ph type="sldNum" sz="quarter" idx="57"/>
          </p:nvPr>
        </p:nvSpPr>
        <p:spPr/>
        <p:txBody>
          <a:bodyPr/>
          <a:lstStyle/>
          <a:p>
            <a:fld id="{1F90F471-3972-4120-B8B3-0237DE626C35}" type="slidenum">
              <a:rPr lang="en-US" smtClean="0"/>
              <a:pPr/>
              <a:t>2</a:t>
            </a:fld>
            <a:endParaRPr lang="en-US" dirty="0"/>
          </a:p>
        </p:txBody>
      </p:sp>
    </p:spTree>
    <p:extLst>
      <p:ext uri="{BB962C8B-B14F-4D97-AF65-F5344CB8AC3E}">
        <p14:creationId xmlns:p14="http://schemas.microsoft.com/office/powerpoint/2010/main" val="344745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OS Management Workflow 2/2</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457200" indent="-457200">
              <a:buAutoNum type="arabicPeriod" startAt="5"/>
            </a:pPr>
            <a:r>
              <a:rPr lang="en-US" dirty="0">
                <a:solidFill>
                  <a:srgbClr val="0D0D0D"/>
                </a:solidFill>
                <a:highlight>
                  <a:srgbClr val="FFFFFF"/>
                </a:highlight>
                <a:latin typeface="ui-sans-serif"/>
              </a:rPr>
              <a:t>Wait 10 mins..</a:t>
            </a:r>
          </a:p>
          <a:p>
            <a:pPr marL="457200" indent="-457200">
              <a:buAutoNum type="arabicPeriod" startAt="5"/>
            </a:pPr>
            <a:r>
              <a:rPr lang="en-US" dirty="0">
                <a:solidFill>
                  <a:srgbClr val="0D0D0D"/>
                </a:solidFill>
                <a:highlight>
                  <a:srgbClr val="FFFFFF"/>
                </a:highlight>
                <a:latin typeface="ui-sans-serif"/>
              </a:rPr>
              <a:t>(optional) create group with custom software source, attach instances</a:t>
            </a: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r>
              <a:rPr lang="en-US" dirty="0">
                <a:solidFill>
                  <a:srgbClr val="0D0D0D"/>
                </a:solidFill>
                <a:highlight>
                  <a:srgbClr val="FFFFFF"/>
                </a:highlight>
                <a:latin typeface="ui-sans-serif"/>
              </a:rPr>
              <a:t>Verify Dashboard and Reports</a:t>
            </a: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Font typeface="+mj-lt"/>
              <a:buAutoNum type="arabicPeriod"/>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pic>
        <p:nvPicPr>
          <p:cNvPr id="9" name="Grafik 8">
            <a:extLst>
              <a:ext uri="{FF2B5EF4-FFF2-40B4-BE49-F238E27FC236}">
                <a16:creationId xmlns:a16="http://schemas.microsoft.com/office/drawing/2014/main" id="{E239E942-1D60-D2FF-EEDD-8F7EB1D20017}"/>
              </a:ext>
            </a:extLst>
          </p:cNvPr>
          <p:cNvPicPr>
            <a:picLocks noChangeAspect="1"/>
          </p:cNvPicPr>
          <p:nvPr/>
        </p:nvPicPr>
        <p:blipFill>
          <a:blip r:embed="rId2"/>
          <a:stretch>
            <a:fillRect/>
          </a:stretch>
        </p:blipFill>
        <p:spPr>
          <a:xfrm>
            <a:off x="380999" y="2104858"/>
            <a:ext cx="6891472" cy="1446547"/>
          </a:xfrm>
          <a:prstGeom prst="rect">
            <a:avLst/>
          </a:prstGeom>
          <a:ln>
            <a:solidFill>
              <a:schemeClr val="bg1">
                <a:lumMod val="50000"/>
              </a:schemeClr>
            </a:solidFill>
          </a:ln>
        </p:spPr>
      </p:pic>
      <p:pic>
        <p:nvPicPr>
          <p:cNvPr id="11" name="Grafik 10">
            <a:extLst>
              <a:ext uri="{FF2B5EF4-FFF2-40B4-BE49-F238E27FC236}">
                <a16:creationId xmlns:a16="http://schemas.microsoft.com/office/drawing/2014/main" id="{F1F6DFEB-DD25-6CA8-A20E-2C3B99616881}"/>
              </a:ext>
            </a:extLst>
          </p:cNvPr>
          <p:cNvPicPr>
            <a:picLocks noChangeAspect="1"/>
          </p:cNvPicPr>
          <p:nvPr/>
        </p:nvPicPr>
        <p:blipFill>
          <a:blip r:embed="rId3"/>
          <a:stretch>
            <a:fillRect/>
          </a:stretch>
        </p:blipFill>
        <p:spPr>
          <a:xfrm>
            <a:off x="380999" y="4089131"/>
            <a:ext cx="7021794" cy="2122984"/>
          </a:xfrm>
          <a:prstGeom prst="rect">
            <a:avLst/>
          </a:prstGeom>
          <a:ln>
            <a:solidFill>
              <a:schemeClr val="bg1">
                <a:lumMod val="50000"/>
              </a:schemeClr>
            </a:solidFill>
          </a:ln>
        </p:spPr>
      </p:pic>
    </p:spTree>
    <p:extLst>
      <p:ext uri="{BB962C8B-B14F-4D97-AF65-F5344CB8AC3E}">
        <p14:creationId xmlns:p14="http://schemas.microsoft.com/office/powerpoint/2010/main" val="3128482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B68CAD-4228-E23D-2D0D-0F8E7BDA7695}"/>
              </a:ext>
            </a:extLst>
          </p:cNvPr>
          <p:cNvSpPr>
            <a:spLocks noGrp="1"/>
          </p:cNvSpPr>
          <p:nvPr>
            <p:ph type="title"/>
          </p:nvPr>
        </p:nvSpPr>
        <p:spPr/>
        <p:txBody>
          <a:bodyPr/>
          <a:lstStyle/>
          <a:p>
            <a:r>
              <a:rPr lang="de-CH" dirty="0" err="1"/>
              <a:t>Verify</a:t>
            </a:r>
            <a:r>
              <a:rPr lang="de-CH" dirty="0"/>
              <a:t> OS Management &amp; </a:t>
            </a:r>
            <a:r>
              <a:rPr lang="de-CH" dirty="0" err="1"/>
              <a:t>Categories</a:t>
            </a:r>
            <a:endParaRPr lang="de-CH" dirty="0"/>
          </a:p>
        </p:txBody>
      </p:sp>
      <p:sp>
        <p:nvSpPr>
          <p:cNvPr id="3" name="Inhaltsplatzhalter 2">
            <a:extLst>
              <a:ext uri="{FF2B5EF4-FFF2-40B4-BE49-F238E27FC236}">
                <a16:creationId xmlns:a16="http://schemas.microsoft.com/office/drawing/2014/main" id="{16C696D3-1AF2-B83C-AFAB-F4244D8927DC}"/>
              </a:ext>
            </a:extLst>
          </p:cNvPr>
          <p:cNvSpPr>
            <a:spLocks noGrp="1"/>
          </p:cNvSpPr>
          <p:nvPr>
            <p:ph sz="quarter" idx="10"/>
          </p:nvPr>
        </p:nvSpPr>
        <p:spPr/>
        <p:txBody>
          <a:bodyPr/>
          <a:lstStyle/>
          <a:p>
            <a:r>
              <a:rPr lang="de-CH" dirty="0"/>
              <a:t>On </a:t>
            </a:r>
            <a:r>
              <a:rPr lang="de-CH" dirty="0" err="1"/>
              <a:t>target</a:t>
            </a:r>
            <a:r>
              <a:rPr lang="de-CH" dirty="0"/>
              <a:t> </a:t>
            </a:r>
            <a:r>
              <a:rPr lang="de-CH" dirty="0" err="1"/>
              <a:t>hosts</a:t>
            </a:r>
            <a:r>
              <a:rPr lang="de-CH" dirty="0"/>
              <a:t>, </a:t>
            </a:r>
            <a:r>
              <a:rPr lang="de-CH" dirty="0" err="1"/>
              <a:t>any</a:t>
            </a:r>
            <a:r>
              <a:rPr lang="de-CH" dirty="0"/>
              <a:t> DNF/YUM </a:t>
            </a:r>
            <a:r>
              <a:rPr lang="de-CH" dirty="0" err="1"/>
              <a:t>command</a:t>
            </a:r>
            <a:r>
              <a:rPr lang="de-CH" dirty="0"/>
              <a:t> </a:t>
            </a:r>
            <a:r>
              <a:rPr lang="de-CH" dirty="0" err="1"/>
              <a:t>shows</a:t>
            </a:r>
            <a:r>
              <a:rPr lang="de-CH" dirty="0"/>
              <a:t> </a:t>
            </a:r>
            <a:r>
              <a:rPr lang="de-CH" dirty="0" err="1"/>
              <a:t>the</a:t>
            </a:r>
            <a:r>
              <a:rPr lang="de-CH" dirty="0"/>
              <a:t> </a:t>
            </a:r>
            <a:r>
              <a:rPr lang="de-CH" dirty="0" err="1"/>
              <a:t>enabled</a:t>
            </a:r>
            <a:r>
              <a:rPr lang="de-CH" dirty="0"/>
              <a:t> </a:t>
            </a:r>
            <a:r>
              <a:rPr lang="de-CH" dirty="0" err="1"/>
              <a:t>service</a:t>
            </a:r>
            <a:endParaRPr lang="de-CH" dirty="0"/>
          </a:p>
        </p:txBody>
      </p:sp>
      <p:sp>
        <p:nvSpPr>
          <p:cNvPr id="4" name="Fußzeilenplatzhalter 3">
            <a:extLst>
              <a:ext uri="{FF2B5EF4-FFF2-40B4-BE49-F238E27FC236}">
                <a16:creationId xmlns:a16="http://schemas.microsoft.com/office/drawing/2014/main" id="{88A2738A-8FDF-D5DA-64D4-84ADB7FB7A2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79A85243-62FA-84FC-9055-05EEE1FA633E}"/>
              </a:ext>
            </a:extLst>
          </p:cNvPr>
          <p:cNvSpPr>
            <a:spLocks noGrp="1"/>
          </p:cNvSpPr>
          <p:nvPr>
            <p:ph type="sldNum" sz="quarter" idx="11"/>
          </p:nvPr>
        </p:nvSpPr>
        <p:spPr/>
        <p:txBody>
          <a:bodyPr/>
          <a:lstStyle/>
          <a:p>
            <a:fld id="{1F90F471-3972-4120-B8B3-0237DE626C35}" type="slidenum">
              <a:rPr lang="en-US" smtClean="0"/>
              <a:pPr/>
              <a:t>21</a:t>
            </a:fld>
            <a:endParaRPr lang="en-US" dirty="0"/>
          </a:p>
        </p:txBody>
      </p:sp>
      <p:sp>
        <p:nvSpPr>
          <p:cNvPr id="6" name="TextBox 1">
            <a:extLst>
              <a:ext uri="{FF2B5EF4-FFF2-40B4-BE49-F238E27FC236}">
                <a16:creationId xmlns:a16="http://schemas.microsoft.com/office/drawing/2014/main" id="{C74ABEE5-A53E-91B6-4F7E-B550F55A9FD4}"/>
              </a:ext>
            </a:extLst>
          </p:cNvPr>
          <p:cNvSpPr txBox="1"/>
          <p:nvPr/>
        </p:nvSpPr>
        <p:spPr>
          <a:xfrm>
            <a:off x="381000" y="1816249"/>
            <a:ext cx="11430000" cy="1350334"/>
          </a:xfrm>
          <a:prstGeom prst="rect">
            <a:avLst/>
          </a:prstGeom>
          <a:solidFill>
            <a:schemeClr val="bg1">
              <a:lumMod val="95000"/>
            </a:schemeClr>
          </a:solidFill>
          <a:ln>
            <a:solidFill>
              <a:schemeClr val="accent1"/>
            </a:solidFill>
          </a:ln>
        </p:spPr>
        <p:txBody>
          <a:bodyPr wrap="square" lIns="180000" tIns="180000" rIns="180000" bIns="180000" rtlCol="0">
            <a:noAutofit/>
          </a:bodyPr>
          <a:lstStyle/>
          <a:p>
            <a:r>
              <a:rPr lang="en-US" sz="1600" b="1" i="0" dirty="0">
                <a:solidFill>
                  <a:srgbClr val="000000"/>
                </a:solidFill>
                <a:effectLst/>
                <a:latin typeface="Courier New" panose="02070309020205020404" pitchFamily="49" charset="0"/>
                <a:cs typeface="Courier New" panose="02070309020205020404" pitchFamily="49" charset="0"/>
              </a:rPr>
              <a:t>[</a:t>
            </a:r>
            <a:r>
              <a:rPr lang="en-US" sz="1600" b="1" i="0" dirty="0" err="1">
                <a:solidFill>
                  <a:srgbClr val="000000"/>
                </a:solidFill>
                <a:effectLst/>
                <a:latin typeface="Courier New" panose="02070309020205020404" pitchFamily="49" charset="0"/>
                <a:cs typeface="Courier New" panose="02070309020205020404" pitchFamily="49" charset="0"/>
              </a:rPr>
              <a:t>opc@compute-high-sec-public</a:t>
            </a:r>
            <a:r>
              <a:rPr lang="en-US" sz="1600" b="1" i="0" dirty="0">
                <a:solidFill>
                  <a:srgbClr val="000000"/>
                </a:solidFill>
                <a:effectLst/>
                <a:latin typeface="Courier New" panose="02070309020205020404" pitchFamily="49" charset="0"/>
                <a:cs typeface="Courier New" panose="02070309020205020404" pitchFamily="49" charset="0"/>
              </a:rPr>
              <a:t> ~]$ </a:t>
            </a:r>
            <a:r>
              <a:rPr lang="en-US" sz="1600" b="1" i="0" dirty="0" err="1">
                <a:solidFill>
                  <a:srgbClr val="000000"/>
                </a:solidFill>
                <a:effectLst/>
                <a:latin typeface="Courier New" panose="02070309020205020404" pitchFamily="49" charset="0"/>
                <a:cs typeface="Courier New" panose="02070309020205020404" pitchFamily="49" charset="0"/>
              </a:rPr>
              <a:t>sudo</a:t>
            </a:r>
            <a:r>
              <a:rPr lang="en-US" sz="1600" b="1" i="0" dirty="0">
                <a:solidFill>
                  <a:srgbClr val="000000"/>
                </a:solidFill>
                <a:effectLst/>
                <a:latin typeface="Courier New" panose="02070309020205020404" pitchFamily="49" charset="0"/>
                <a:cs typeface="Courier New" panose="02070309020205020404" pitchFamily="49" charset="0"/>
              </a:rPr>
              <a:t> </a:t>
            </a:r>
            <a:r>
              <a:rPr lang="en-US" sz="1600" b="1" i="0" dirty="0" err="1">
                <a:solidFill>
                  <a:srgbClr val="000000"/>
                </a:solidFill>
                <a:effectLst/>
                <a:latin typeface="Courier New" panose="02070309020205020404" pitchFamily="49" charset="0"/>
                <a:cs typeface="Courier New" panose="02070309020205020404" pitchFamily="49" charset="0"/>
              </a:rPr>
              <a:t>dnf</a:t>
            </a:r>
            <a:r>
              <a:rPr lang="en-US" sz="1600" b="1" i="0" dirty="0">
                <a:solidFill>
                  <a:srgbClr val="000000"/>
                </a:solidFill>
                <a:effectLst/>
                <a:latin typeface="Courier New" panose="02070309020205020404" pitchFamily="49" charset="0"/>
                <a:cs typeface="Courier New" panose="02070309020205020404" pitchFamily="49" charset="0"/>
              </a:rPr>
              <a:t> update</a:t>
            </a:r>
          </a:p>
          <a:p>
            <a:r>
              <a:rPr lang="en-US" sz="1600" b="1" i="0" dirty="0">
                <a:solidFill>
                  <a:srgbClr val="000000"/>
                </a:solidFill>
                <a:effectLst/>
                <a:latin typeface="Courier New" panose="02070309020205020404" pitchFamily="49" charset="0"/>
                <a:cs typeface="Courier New" panose="02070309020205020404" pitchFamily="49" charset="0"/>
              </a:rPr>
              <a:t>This system is receiving updates from OSMH.</a:t>
            </a:r>
          </a:p>
          <a:p>
            <a:r>
              <a:rPr lang="en-US" sz="1600" b="1" i="0" dirty="0">
                <a:solidFill>
                  <a:srgbClr val="000000"/>
                </a:solidFill>
                <a:effectLst/>
                <a:latin typeface="Courier New" panose="02070309020205020404" pitchFamily="49" charset="0"/>
                <a:cs typeface="Courier New" panose="02070309020205020404" pitchFamily="49" charset="0"/>
              </a:rPr>
              <a:t>Last metadata expiration check: 0:01:54 ago on Thu 17 Oct 2024 07:25:37 AM GMT.</a:t>
            </a:r>
          </a:p>
          <a:p>
            <a:r>
              <a:rPr lang="en-US" sz="1600" b="1" i="0" dirty="0">
                <a:solidFill>
                  <a:srgbClr val="000000"/>
                </a:solidFill>
                <a:effectLst/>
                <a:latin typeface="Courier New" panose="02070309020205020404" pitchFamily="49" charset="0"/>
                <a:cs typeface="Courier New" panose="02070309020205020404" pitchFamily="49" charset="0"/>
              </a:rPr>
              <a:t>Dependencies resolved.</a:t>
            </a:r>
          </a:p>
          <a:p>
            <a:endParaRPr lang="en-US" sz="1600" b="1" i="0" dirty="0">
              <a:solidFill>
                <a:srgbClr val="000000"/>
              </a:solidFill>
              <a:effectLst/>
              <a:latin typeface="Courier New" panose="02070309020205020404" pitchFamily="49" charset="0"/>
              <a:cs typeface="Courier New" panose="02070309020205020404" pitchFamily="49" charset="0"/>
            </a:endParaRPr>
          </a:p>
        </p:txBody>
      </p:sp>
      <p:graphicFrame>
        <p:nvGraphicFramePr>
          <p:cNvPr id="7" name="Tabelle 6">
            <a:extLst>
              <a:ext uri="{FF2B5EF4-FFF2-40B4-BE49-F238E27FC236}">
                <a16:creationId xmlns:a16="http://schemas.microsoft.com/office/drawing/2014/main" id="{CEF08679-AF75-7905-F83C-3F07B1E2DFF4}"/>
              </a:ext>
            </a:extLst>
          </p:cNvPr>
          <p:cNvGraphicFramePr>
            <a:graphicFrameLocks noGrp="1"/>
          </p:cNvGraphicFramePr>
          <p:nvPr>
            <p:extLst>
              <p:ext uri="{D42A27DB-BD31-4B8C-83A1-F6EECF244321}">
                <p14:modId xmlns:p14="http://schemas.microsoft.com/office/powerpoint/2010/main" val="3837202464"/>
              </p:ext>
            </p:extLst>
          </p:nvPr>
        </p:nvGraphicFramePr>
        <p:xfrm>
          <a:off x="381000" y="3308232"/>
          <a:ext cx="11430000" cy="2899540"/>
        </p:xfrm>
        <a:graphic>
          <a:graphicData uri="http://schemas.openxmlformats.org/drawingml/2006/table">
            <a:tbl>
              <a:tblPr firstRow="1" firstCol="1">
                <a:tableStyleId>{A0BC3CC4-8867-4C89-9D3F-A6A6B9ED4035}</a:tableStyleId>
              </a:tblPr>
              <a:tblGrid>
                <a:gridCol w="3011680">
                  <a:extLst>
                    <a:ext uri="{9D8B030D-6E8A-4147-A177-3AD203B41FA5}">
                      <a16:colId xmlns:a16="http://schemas.microsoft.com/office/drawing/2014/main" val="3115641684"/>
                    </a:ext>
                  </a:extLst>
                </a:gridCol>
                <a:gridCol w="8418320">
                  <a:extLst>
                    <a:ext uri="{9D8B030D-6E8A-4147-A177-3AD203B41FA5}">
                      <a16:colId xmlns:a16="http://schemas.microsoft.com/office/drawing/2014/main" val="788845705"/>
                    </a:ext>
                  </a:extLst>
                </a:gridCol>
              </a:tblGrid>
              <a:tr h="0">
                <a:tc>
                  <a:txBody>
                    <a:bodyPr/>
                    <a:lstStyle/>
                    <a:p>
                      <a:pPr algn="l" fontAlgn="b"/>
                      <a:r>
                        <a:rPr lang="de-CH" sz="1000" b="1">
                          <a:effectLst/>
                        </a:rPr>
                        <a:t>OS Management Hub Category</a:t>
                      </a:r>
                    </a:p>
                  </a:txBody>
                  <a:tcPr marL="83748" marR="83748" marT="111664" marB="111664" anchor="b"/>
                </a:tc>
                <a:tc>
                  <a:txBody>
                    <a:bodyPr/>
                    <a:lstStyle/>
                    <a:p>
                      <a:pPr algn="l" fontAlgn="b"/>
                      <a:r>
                        <a:rPr lang="de-CH" sz="1000" b="1">
                          <a:effectLst/>
                        </a:rPr>
                        <a:t>Description</a:t>
                      </a:r>
                    </a:p>
                  </a:txBody>
                  <a:tcPr marL="83748" marR="83748" marT="111664" marB="111664" anchor="b"/>
                </a:tc>
                <a:extLst>
                  <a:ext uri="{0D108BD9-81ED-4DB2-BD59-A6C34878D82A}">
                    <a16:rowId xmlns:a16="http://schemas.microsoft.com/office/drawing/2014/main" val="785609028"/>
                  </a:ext>
                </a:extLst>
              </a:tr>
              <a:tr h="615463">
                <a:tc>
                  <a:txBody>
                    <a:bodyPr/>
                    <a:lstStyle/>
                    <a:p>
                      <a:pPr fontAlgn="t"/>
                      <a:r>
                        <a:rPr lang="de-CH" sz="1000">
                          <a:effectLst/>
                        </a:rPr>
                        <a:t>Security</a:t>
                      </a:r>
                    </a:p>
                  </a:txBody>
                  <a:tcPr marL="83748" marR="83748" marT="111664" marB="111664"/>
                </a:tc>
                <a:tc>
                  <a:txBody>
                    <a:bodyPr/>
                    <a:lstStyle/>
                    <a:p>
                      <a:pPr fontAlgn="t"/>
                      <a:r>
                        <a:rPr lang="en-US" sz="1000">
                          <a:effectLst/>
                        </a:rPr>
                        <a:t>An update that addresses security vulnerabilities found during development, testing, or reported by users. Security fixes usually have one or more associated CVE (Common Vulnerabilities and Exposure) names to identify the vulnerabilities.</a:t>
                      </a:r>
                    </a:p>
                  </a:txBody>
                  <a:tcPr marL="83748" marR="83748" marT="111664" marB="111664"/>
                </a:tc>
                <a:extLst>
                  <a:ext uri="{0D108BD9-81ED-4DB2-BD59-A6C34878D82A}">
                    <a16:rowId xmlns:a16="http://schemas.microsoft.com/office/drawing/2014/main" val="4271644221"/>
                  </a:ext>
                </a:extLst>
              </a:tr>
              <a:tr h="781165">
                <a:tc>
                  <a:txBody>
                    <a:bodyPr/>
                    <a:lstStyle/>
                    <a:p>
                      <a:pPr fontAlgn="t"/>
                      <a:r>
                        <a:rPr lang="de-CH" sz="1000">
                          <a:effectLst/>
                        </a:rPr>
                        <a:t>Ksplice</a:t>
                      </a:r>
                    </a:p>
                  </a:txBody>
                  <a:tcPr marL="83748" marR="83748" marT="111664" marB="111664"/>
                </a:tc>
                <a:tc>
                  <a:txBody>
                    <a:bodyPr/>
                    <a:lstStyle/>
                    <a:p>
                      <a:pPr fontAlgn="t"/>
                      <a:r>
                        <a:rPr lang="en-US" sz="1000">
                          <a:effectLst/>
                        </a:rPr>
                        <a:t>An update used by Ksplice for installing zero-downtime security patches. The update job can include only Ksplice kernel updates, only Ksplice userspace updates, or both.</a:t>
                      </a:r>
                    </a:p>
                    <a:p>
                      <a:pPr fontAlgn="t"/>
                      <a:r>
                        <a:rPr lang="en-US" sz="1000">
                          <a:effectLst/>
                        </a:rPr>
                        <a:t>See </a:t>
                      </a:r>
                      <a:r>
                        <a:rPr lang="en-US" sz="1000" u="sng">
                          <a:effectLst/>
                          <a:hlinkClick r:id="rId2" tooltip="For OS Management Hub to apply Ksplice updates, Oracle Linux instances must have access to the Ksplice software sources and the Ksplice client installed."/>
                        </a:rPr>
                        <a:t>Using Ksplice for Oracle Linux</a:t>
                      </a:r>
                      <a:r>
                        <a:rPr lang="en-US" sz="1000">
                          <a:effectLst/>
                        </a:rPr>
                        <a:t> for how to configure an instance to receive Ksplice updates.</a:t>
                      </a:r>
                    </a:p>
                  </a:txBody>
                  <a:tcPr marL="83748" marR="83748" marT="111664" marB="111664"/>
                </a:tc>
                <a:extLst>
                  <a:ext uri="{0D108BD9-81ED-4DB2-BD59-A6C34878D82A}">
                    <a16:rowId xmlns:a16="http://schemas.microsoft.com/office/drawing/2014/main" val="4154785482"/>
                  </a:ext>
                </a:extLst>
              </a:tr>
              <a:tr h="366911">
                <a:tc>
                  <a:txBody>
                    <a:bodyPr/>
                    <a:lstStyle/>
                    <a:p>
                      <a:pPr fontAlgn="t"/>
                      <a:r>
                        <a:rPr lang="de-CH" sz="1000">
                          <a:effectLst/>
                        </a:rPr>
                        <a:t>Bug Fix</a:t>
                      </a:r>
                    </a:p>
                  </a:txBody>
                  <a:tcPr marL="83748" marR="83748" marT="111664" marB="111664"/>
                </a:tc>
                <a:tc>
                  <a:txBody>
                    <a:bodyPr/>
                    <a:lstStyle/>
                    <a:p>
                      <a:pPr fontAlgn="t"/>
                      <a:r>
                        <a:rPr lang="en-US" sz="1000">
                          <a:effectLst/>
                        </a:rPr>
                        <a:t>An update that fixes issues reported by users or discovered during development or testing.</a:t>
                      </a:r>
                    </a:p>
                  </a:txBody>
                  <a:tcPr marL="83748" marR="83748" marT="111664" marB="111664"/>
                </a:tc>
                <a:extLst>
                  <a:ext uri="{0D108BD9-81ED-4DB2-BD59-A6C34878D82A}">
                    <a16:rowId xmlns:a16="http://schemas.microsoft.com/office/drawing/2014/main" val="969484377"/>
                  </a:ext>
                </a:extLst>
              </a:tr>
              <a:tr h="366911">
                <a:tc>
                  <a:txBody>
                    <a:bodyPr/>
                    <a:lstStyle/>
                    <a:p>
                      <a:pPr fontAlgn="t"/>
                      <a:r>
                        <a:rPr lang="de-CH" sz="1000">
                          <a:effectLst/>
                        </a:rPr>
                        <a:t>Enhancement</a:t>
                      </a:r>
                    </a:p>
                  </a:txBody>
                  <a:tcPr marL="83748" marR="83748" marT="111664" marB="111664"/>
                </a:tc>
                <a:tc>
                  <a:txBody>
                    <a:bodyPr/>
                    <a:lstStyle/>
                    <a:p>
                      <a:pPr fontAlgn="t"/>
                      <a:r>
                        <a:rPr lang="en-US" sz="1000">
                          <a:effectLst/>
                        </a:rPr>
                        <a:t>An update that introduces new features, improved functionality, or enhanced performance in the package's software.</a:t>
                      </a:r>
                    </a:p>
                  </a:txBody>
                  <a:tcPr marL="83748" marR="83748" marT="111664" marB="111664"/>
                </a:tc>
                <a:extLst>
                  <a:ext uri="{0D108BD9-81ED-4DB2-BD59-A6C34878D82A}">
                    <a16:rowId xmlns:a16="http://schemas.microsoft.com/office/drawing/2014/main" val="289037111"/>
                  </a:ext>
                </a:extLst>
              </a:tr>
              <a:tr h="284060">
                <a:tc>
                  <a:txBody>
                    <a:bodyPr/>
                    <a:lstStyle/>
                    <a:p>
                      <a:pPr fontAlgn="t"/>
                      <a:r>
                        <a:rPr lang="de-CH" sz="1000">
                          <a:effectLst/>
                        </a:rPr>
                        <a:t>Other</a:t>
                      </a:r>
                    </a:p>
                  </a:txBody>
                  <a:tcPr marL="83748" marR="83748" marT="111664" marB="111664"/>
                </a:tc>
                <a:tc>
                  <a:txBody>
                    <a:bodyPr/>
                    <a:lstStyle/>
                    <a:p>
                      <a:pPr fontAlgn="t"/>
                      <a:r>
                        <a:rPr lang="en-US" sz="1000" dirty="0">
                          <a:effectLst/>
                        </a:rPr>
                        <a:t>An update that's not associated with any errata.</a:t>
                      </a:r>
                    </a:p>
                  </a:txBody>
                  <a:tcPr marL="83748" marR="83748" marT="111664" marB="111664"/>
                </a:tc>
                <a:extLst>
                  <a:ext uri="{0D108BD9-81ED-4DB2-BD59-A6C34878D82A}">
                    <a16:rowId xmlns:a16="http://schemas.microsoft.com/office/drawing/2014/main" val="2555847244"/>
                  </a:ext>
                </a:extLst>
              </a:tr>
            </a:tbl>
          </a:graphicData>
        </a:graphic>
      </p:graphicFrame>
    </p:spTree>
    <p:extLst>
      <p:ext uri="{BB962C8B-B14F-4D97-AF65-F5344CB8AC3E}">
        <p14:creationId xmlns:p14="http://schemas.microsoft.com/office/powerpoint/2010/main" val="1458218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9409E0-0CB0-47BF-D4BA-A37828169E36}"/>
              </a:ext>
            </a:extLst>
          </p:cNvPr>
          <p:cNvSpPr>
            <a:spLocks noGrp="1"/>
          </p:cNvSpPr>
          <p:nvPr>
            <p:ph type="title"/>
          </p:nvPr>
        </p:nvSpPr>
        <p:spPr/>
        <p:txBody>
          <a:bodyPr/>
          <a:lstStyle/>
          <a:p>
            <a:r>
              <a:rPr lang="de-CH" dirty="0"/>
              <a:t>Reports</a:t>
            </a:r>
          </a:p>
        </p:txBody>
      </p:sp>
      <p:sp>
        <p:nvSpPr>
          <p:cNvPr id="3" name="Inhaltsplatzhalter 2">
            <a:extLst>
              <a:ext uri="{FF2B5EF4-FFF2-40B4-BE49-F238E27FC236}">
                <a16:creationId xmlns:a16="http://schemas.microsoft.com/office/drawing/2014/main" id="{2F815E42-4C72-7AEA-4C7A-773103CB7263}"/>
              </a:ext>
            </a:extLst>
          </p:cNvPr>
          <p:cNvSpPr>
            <a:spLocks noGrp="1"/>
          </p:cNvSpPr>
          <p:nvPr>
            <p:ph sz="quarter" idx="10"/>
          </p:nvPr>
        </p:nvSpPr>
        <p:spPr/>
        <p:txBody>
          <a:bodyPr/>
          <a:lstStyle/>
          <a:p>
            <a:r>
              <a:rPr lang="de-CH" dirty="0" err="1"/>
              <a:t>You</a:t>
            </a:r>
            <a:r>
              <a:rPr lang="de-CH" dirty="0"/>
              <a:t> </a:t>
            </a:r>
            <a:r>
              <a:rPr lang="de-CH" dirty="0" err="1"/>
              <a:t>can</a:t>
            </a:r>
            <a:r>
              <a:rPr lang="de-CH" dirty="0"/>
              <a:t> </a:t>
            </a:r>
            <a:r>
              <a:rPr lang="de-CH" dirty="0" err="1"/>
              <a:t>apply</a:t>
            </a:r>
            <a:r>
              <a:rPr lang="de-CH" dirty="0"/>
              <a:t> </a:t>
            </a:r>
            <a:r>
              <a:rPr lang="de-CH" dirty="0" err="1"/>
              <a:t>the</a:t>
            </a:r>
            <a:r>
              <a:rPr lang="de-CH" dirty="0"/>
              <a:t> </a:t>
            </a:r>
            <a:r>
              <a:rPr lang="de-CH" dirty="0" err="1"/>
              <a:t>patches</a:t>
            </a:r>
            <a:r>
              <a:rPr lang="de-CH" dirty="0"/>
              <a:t>, fixes </a:t>
            </a:r>
            <a:r>
              <a:rPr lang="de-CH" dirty="0" err="1"/>
              <a:t>automatically</a:t>
            </a:r>
            <a:r>
              <a:rPr lang="de-CH" dirty="0"/>
              <a:t> </a:t>
            </a:r>
            <a:r>
              <a:rPr lang="de-CH" dirty="0" err="1"/>
              <a:t>or</a:t>
            </a:r>
            <a:r>
              <a:rPr lang="de-CH" dirty="0"/>
              <a:t> </a:t>
            </a:r>
            <a:r>
              <a:rPr lang="de-CH" dirty="0" err="1"/>
              <a:t>manually</a:t>
            </a:r>
            <a:endParaRPr lang="de-CH" dirty="0"/>
          </a:p>
        </p:txBody>
      </p:sp>
      <p:sp>
        <p:nvSpPr>
          <p:cNvPr id="4" name="Fußzeilenplatzhalter 3">
            <a:extLst>
              <a:ext uri="{FF2B5EF4-FFF2-40B4-BE49-F238E27FC236}">
                <a16:creationId xmlns:a16="http://schemas.microsoft.com/office/drawing/2014/main" id="{AFB6D23B-2114-AE48-EF10-C5D777703779}"/>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8D41613E-6BA6-FEFC-EBD2-E52428C87E15}"/>
              </a:ext>
            </a:extLst>
          </p:cNvPr>
          <p:cNvSpPr>
            <a:spLocks noGrp="1"/>
          </p:cNvSpPr>
          <p:nvPr>
            <p:ph type="sldNum" sz="quarter" idx="11"/>
          </p:nvPr>
        </p:nvSpPr>
        <p:spPr/>
        <p:txBody>
          <a:bodyPr/>
          <a:lstStyle/>
          <a:p>
            <a:fld id="{1F90F471-3972-4120-B8B3-0237DE626C35}" type="slidenum">
              <a:rPr lang="en-US" smtClean="0"/>
              <a:pPr/>
              <a:t>22</a:t>
            </a:fld>
            <a:endParaRPr lang="en-US" dirty="0"/>
          </a:p>
        </p:txBody>
      </p:sp>
      <p:pic>
        <p:nvPicPr>
          <p:cNvPr id="7" name="Grafik 6">
            <a:extLst>
              <a:ext uri="{FF2B5EF4-FFF2-40B4-BE49-F238E27FC236}">
                <a16:creationId xmlns:a16="http://schemas.microsoft.com/office/drawing/2014/main" id="{54DD4176-E387-BEC5-70E4-8E73BD400B18}"/>
              </a:ext>
            </a:extLst>
          </p:cNvPr>
          <p:cNvPicPr>
            <a:picLocks noChangeAspect="1"/>
          </p:cNvPicPr>
          <p:nvPr/>
        </p:nvPicPr>
        <p:blipFill>
          <a:blip r:embed="rId2"/>
          <a:stretch>
            <a:fillRect/>
          </a:stretch>
        </p:blipFill>
        <p:spPr>
          <a:xfrm>
            <a:off x="380999" y="1849780"/>
            <a:ext cx="10258515" cy="2085523"/>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CAA64A3E-D820-E599-9046-7CD1423D7515}"/>
              </a:ext>
            </a:extLst>
          </p:cNvPr>
          <p:cNvPicPr>
            <a:picLocks noChangeAspect="1"/>
          </p:cNvPicPr>
          <p:nvPr/>
        </p:nvPicPr>
        <p:blipFill>
          <a:blip r:embed="rId3"/>
          <a:stretch>
            <a:fillRect/>
          </a:stretch>
        </p:blipFill>
        <p:spPr>
          <a:xfrm>
            <a:off x="380999" y="4149774"/>
            <a:ext cx="10258515" cy="1987810"/>
          </a:xfrm>
          <a:prstGeom prst="rect">
            <a:avLst/>
          </a:prstGeom>
          <a:ln>
            <a:solidFill>
              <a:schemeClr val="bg1">
                <a:lumMod val="50000"/>
              </a:schemeClr>
            </a:solidFill>
          </a:ln>
        </p:spPr>
      </p:pic>
    </p:spTree>
    <p:extLst>
      <p:ext uri="{BB962C8B-B14F-4D97-AF65-F5344CB8AC3E}">
        <p14:creationId xmlns:p14="http://schemas.microsoft.com/office/powerpoint/2010/main" val="307006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220F6-873A-3350-6C3E-E40AE3691563}"/>
              </a:ext>
            </a:extLst>
          </p:cNvPr>
          <p:cNvSpPr>
            <a:spLocks noGrp="1"/>
          </p:cNvSpPr>
          <p:nvPr>
            <p:ph type="title"/>
          </p:nvPr>
        </p:nvSpPr>
        <p:spPr/>
        <p:txBody>
          <a:bodyPr/>
          <a:lstStyle/>
          <a:p>
            <a:r>
              <a:rPr lang="de-CH" dirty="0"/>
              <a:t>Update Schedule</a:t>
            </a:r>
          </a:p>
        </p:txBody>
      </p:sp>
      <p:sp>
        <p:nvSpPr>
          <p:cNvPr id="3" name="Inhaltsplatzhalter 2">
            <a:extLst>
              <a:ext uri="{FF2B5EF4-FFF2-40B4-BE49-F238E27FC236}">
                <a16:creationId xmlns:a16="http://schemas.microsoft.com/office/drawing/2014/main" id="{94A16E56-CCC0-EB64-C2BA-576A906C1DA6}"/>
              </a:ext>
            </a:extLst>
          </p:cNvPr>
          <p:cNvSpPr>
            <a:spLocks noGrp="1"/>
          </p:cNvSpPr>
          <p:nvPr>
            <p:ph sz="quarter" idx="10"/>
          </p:nvPr>
        </p:nvSpPr>
        <p:spPr>
          <a:xfrm>
            <a:off x="381001" y="1371600"/>
            <a:ext cx="6934199" cy="4940300"/>
          </a:xfrm>
        </p:spPr>
        <p:txBody>
          <a:bodyPr/>
          <a:lstStyle/>
          <a:p>
            <a:r>
              <a:rPr lang="de-CH" dirty="0" err="1"/>
              <a:t>If</a:t>
            </a:r>
            <a:r>
              <a:rPr lang="de-CH" dirty="0"/>
              <a:t> </a:t>
            </a:r>
            <a:r>
              <a:rPr lang="de-CH" dirty="0" err="1"/>
              <a:t>you</a:t>
            </a:r>
            <a:r>
              <a:rPr lang="de-CH" dirty="0"/>
              <a:t> </a:t>
            </a:r>
            <a:r>
              <a:rPr lang="de-CH" dirty="0" err="1"/>
              <a:t>want</a:t>
            </a:r>
            <a:r>
              <a:rPr lang="de-CH" dirty="0"/>
              <a:t> </a:t>
            </a:r>
            <a:r>
              <a:rPr lang="de-CH" dirty="0" err="1"/>
              <a:t>to</a:t>
            </a:r>
            <a:r>
              <a:rPr lang="de-CH" dirty="0"/>
              <a:t> </a:t>
            </a:r>
            <a:r>
              <a:rPr lang="de-CH" dirty="0" err="1"/>
              <a:t>apply</a:t>
            </a:r>
            <a:r>
              <a:rPr lang="de-CH" dirty="0"/>
              <a:t> </a:t>
            </a:r>
            <a:r>
              <a:rPr lang="de-CH" dirty="0" err="1"/>
              <a:t>the</a:t>
            </a:r>
            <a:r>
              <a:rPr lang="de-CH" dirty="0"/>
              <a:t> </a:t>
            </a:r>
            <a:r>
              <a:rPr lang="de-CH" dirty="0" err="1"/>
              <a:t>patches</a:t>
            </a:r>
            <a:r>
              <a:rPr lang="de-CH" dirty="0"/>
              <a:t> and fixes </a:t>
            </a:r>
            <a:r>
              <a:rPr lang="de-CH" dirty="0" err="1"/>
              <a:t>automated</a:t>
            </a:r>
            <a:r>
              <a:rPr lang="de-CH" dirty="0"/>
              <a:t> and </a:t>
            </a:r>
            <a:r>
              <a:rPr lang="de-CH" dirty="0" err="1"/>
              <a:t>recurring</a:t>
            </a:r>
            <a:r>
              <a:rPr lang="de-CH" dirty="0"/>
              <a:t>, a </a:t>
            </a:r>
            <a:r>
              <a:rPr lang="de-CH" dirty="0" err="1"/>
              <a:t>job</a:t>
            </a:r>
            <a:r>
              <a:rPr lang="de-CH" dirty="0"/>
              <a:t> </a:t>
            </a:r>
            <a:r>
              <a:rPr lang="de-CH" dirty="0" err="1"/>
              <a:t>is</a:t>
            </a:r>
            <a:r>
              <a:rPr lang="de-CH" dirty="0"/>
              <a:t> </a:t>
            </a:r>
            <a:r>
              <a:rPr lang="de-CH" dirty="0" err="1"/>
              <a:t>required</a:t>
            </a:r>
            <a:r>
              <a:rPr lang="de-CH" dirty="0"/>
              <a:t>.</a:t>
            </a:r>
          </a:p>
          <a:p>
            <a:pPr lvl="1"/>
            <a:r>
              <a:rPr lang="de-CH" dirty="0"/>
              <a:t>Can </a:t>
            </a:r>
            <a:r>
              <a:rPr lang="de-CH" dirty="0" err="1"/>
              <a:t>run</a:t>
            </a:r>
            <a:r>
              <a:rPr lang="de-CH" dirty="0"/>
              <a:t> </a:t>
            </a:r>
            <a:r>
              <a:rPr lang="de-CH" dirty="0" err="1"/>
              <a:t>once</a:t>
            </a:r>
            <a:endParaRPr lang="de-CH" dirty="0"/>
          </a:p>
          <a:p>
            <a:pPr lvl="1"/>
            <a:r>
              <a:rPr lang="de-CH" dirty="0" err="1"/>
              <a:t>Or</a:t>
            </a:r>
            <a:r>
              <a:rPr lang="de-CH" dirty="0"/>
              <a:t> </a:t>
            </a:r>
            <a:r>
              <a:rPr lang="de-CH" dirty="0" err="1"/>
              <a:t>scheduled</a:t>
            </a:r>
            <a:r>
              <a:rPr lang="de-CH" dirty="0"/>
              <a:t>, </a:t>
            </a:r>
            <a:r>
              <a:rPr lang="de-CH" dirty="0" err="1"/>
              <a:t>as</a:t>
            </a:r>
            <a:r>
              <a:rPr lang="de-CH" dirty="0"/>
              <a:t> </a:t>
            </a:r>
            <a:r>
              <a:rPr lang="de-CH" dirty="0" err="1"/>
              <a:t>example</a:t>
            </a:r>
            <a:r>
              <a:rPr lang="de-CH" dirty="0"/>
              <a:t> </a:t>
            </a:r>
            <a:r>
              <a:rPr lang="de-CH" dirty="0" err="1"/>
              <a:t>every</a:t>
            </a:r>
            <a:r>
              <a:rPr lang="de-CH" dirty="0"/>
              <a:t> Monday</a:t>
            </a:r>
          </a:p>
          <a:p>
            <a:endParaRPr lang="de-CH" dirty="0"/>
          </a:p>
        </p:txBody>
      </p:sp>
      <p:sp>
        <p:nvSpPr>
          <p:cNvPr id="4" name="Fußzeilenplatzhalter 3">
            <a:extLst>
              <a:ext uri="{FF2B5EF4-FFF2-40B4-BE49-F238E27FC236}">
                <a16:creationId xmlns:a16="http://schemas.microsoft.com/office/drawing/2014/main" id="{0181F47E-229D-2E88-0FA2-4C73EF2854A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0C782DA-455E-3842-023B-B428DA4277A6}"/>
              </a:ext>
            </a:extLst>
          </p:cNvPr>
          <p:cNvSpPr>
            <a:spLocks noGrp="1"/>
          </p:cNvSpPr>
          <p:nvPr>
            <p:ph type="sldNum" sz="quarter" idx="11"/>
          </p:nvPr>
        </p:nvSpPr>
        <p:spPr/>
        <p:txBody>
          <a:bodyPr/>
          <a:lstStyle/>
          <a:p>
            <a:fld id="{1F90F471-3972-4120-B8B3-0237DE626C35}" type="slidenum">
              <a:rPr lang="en-US" smtClean="0"/>
              <a:pPr/>
              <a:t>23</a:t>
            </a:fld>
            <a:endParaRPr lang="en-US" dirty="0"/>
          </a:p>
        </p:txBody>
      </p:sp>
      <p:pic>
        <p:nvPicPr>
          <p:cNvPr id="7" name="Grafik 6">
            <a:extLst>
              <a:ext uri="{FF2B5EF4-FFF2-40B4-BE49-F238E27FC236}">
                <a16:creationId xmlns:a16="http://schemas.microsoft.com/office/drawing/2014/main" id="{4AE09110-79C7-70C6-6008-7C30607DBB3D}"/>
              </a:ext>
            </a:extLst>
          </p:cNvPr>
          <p:cNvPicPr>
            <a:picLocks noChangeAspect="1"/>
          </p:cNvPicPr>
          <p:nvPr/>
        </p:nvPicPr>
        <p:blipFill>
          <a:blip r:embed="rId2"/>
          <a:stretch>
            <a:fillRect/>
          </a:stretch>
        </p:blipFill>
        <p:spPr>
          <a:xfrm>
            <a:off x="8962402" y="778932"/>
            <a:ext cx="2607480" cy="5678680"/>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1F998B46-6CA2-1634-9F8A-B606802B7C43}"/>
              </a:ext>
            </a:extLst>
          </p:cNvPr>
          <p:cNvPicPr>
            <a:picLocks noChangeAspect="1"/>
          </p:cNvPicPr>
          <p:nvPr/>
        </p:nvPicPr>
        <p:blipFill>
          <a:blip r:embed="rId3"/>
          <a:stretch>
            <a:fillRect/>
          </a:stretch>
        </p:blipFill>
        <p:spPr>
          <a:xfrm>
            <a:off x="491028" y="2898291"/>
            <a:ext cx="7217280" cy="1670528"/>
          </a:xfrm>
          <a:prstGeom prst="rect">
            <a:avLst/>
          </a:prstGeom>
          <a:ln>
            <a:solidFill>
              <a:schemeClr val="bg1">
                <a:lumMod val="50000"/>
              </a:schemeClr>
            </a:solidFill>
          </a:ln>
        </p:spPr>
      </p:pic>
      <p:pic>
        <p:nvPicPr>
          <p:cNvPr id="11" name="Grafik 10">
            <a:extLst>
              <a:ext uri="{FF2B5EF4-FFF2-40B4-BE49-F238E27FC236}">
                <a16:creationId xmlns:a16="http://schemas.microsoft.com/office/drawing/2014/main" id="{883D449C-49F9-E244-93FC-5D62FCC075C2}"/>
              </a:ext>
            </a:extLst>
          </p:cNvPr>
          <p:cNvPicPr>
            <a:picLocks noChangeAspect="1"/>
          </p:cNvPicPr>
          <p:nvPr/>
        </p:nvPicPr>
        <p:blipFill>
          <a:blip r:embed="rId4"/>
          <a:stretch>
            <a:fillRect/>
          </a:stretch>
        </p:blipFill>
        <p:spPr>
          <a:xfrm>
            <a:off x="1504004" y="4745153"/>
            <a:ext cx="7217280" cy="1779120"/>
          </a:xfrm>
          <a:prstGeom prst="rect">
            <a:avLst/>
          </a:prstGeom>
          <a:ln>
            <a:solidFill>
              <a:schemeClr val="bg1">
                <a:lumMod val="50000"/>
              </a:schemeClr>
            </a:solidFill>
          </a:ln>
        </p:spPr>
      </p:pic>
      <p:sp>
        <p:nvSpPr>
          <p:cNvPr id="12" name="Textfeld 11">
            <a:extLst>
              <a:ext uri="{FF2B5EF4-FFF2-40B4-BE49-F238E27FC236}">
                <a16:creationId xmlns:a16="http://schemas.microsoft.com/office/drawing/2014/main" id="{70B24460-6A0D-0B53-9C63-2A6C03B15716}"/>
              </a:ext>
            </a:extLst>
          </p:cNvPr>
          <p:cNvSpPr txBox="1"/>
          <p:nvPr/>
        </p:nvSpPr>
        <p:spPr>
          <a:xfrm rot="16200000">
            <a:off x="7485047" y="3698442"/>
            <a:ext cx="914400" cy="233999"/>
          </a:xfrm>
          <a:prstGeom prst="rect">
            <a:avLst/>
          </a:prstGeom>
          <a:noFill/>
        </p:spPr>
        <p:txBody>
          <a:bodyPr wrap="none" lIns="0" tIns="0" rIns="0" bIns="0" rtlCol="0">
            <a:noAutofit/>
          </a:bodyPr>
          <a:lstStyle/>
          <a:p>
            <a:pPr algn="l" defTabSz="228600">
              <a:spcAft>
                <a:spcPts val="1200"/>
              </a:spcAft>
            </a:pPr>
            <a:r>
              <a:rPr lang="de-CH" noProof="0" dirty="0" err="1">
                <a:solidFill>
                  <a:srgbClr val="FF0000"/>
                </a:solidFill>
              </a:rPr>
              <a:t>Scheduled</a:t>
            </a:r>
            <a:endParaRPr lang="de-CH" noProof="0" dirty="0">
              <a:solidFill>
                <a:srgbClr val="FF0000"/>
              </a:solidFill>
            </a:endParaRPr>
          </a:p>
        </p:txBody>
      </p:sp>
      <p:sp>
        <p:nvSpPr>
          <p:cNvPr id="13" name="Textfeld 12">
            <a:extLst>
              <a:ext uri="{FF2B5EF4-FFF2-40B4-BE49-F238E27FC236}">
                <a16:creationId xmlns:a16="http://schemas.microsoft.com/office/drawing/2014/main" id="{DD5BE042-C310-1EB4-2766-3DEF59DBCA9E}"/>
              </a:ext>
            </a:extLst>
          </p:cNvPr>
          <p:cNvSpPr txBox="1"/>
          <p:nvPr/>
        </p:nvSpPr>
        <p:spPr>
          <a:xfrm rot="16200000">
            <a:off x="776541" y="5737700"/>
            <a:ext cx="914400" cy="233999"/>
          </a:xfrm>
          <a:prstGeom prst="rect">
            <a:avLst/>
          </a:prstGeom>
          <a:noFill/>
        </p:spPr>
        <p:txBody>
          <a:bodyPr wrap="none" lIns="0" tIns="0" rIns="0" bIns="0" rtlCol="0">
            <a:noAutofit/>
          </a:bodyPr>
          <a:lstStyle/>
          <a:p>
            <a:pPr algn="l" defTabSz="228600">
              <a:spcAft>
                <a:spcPts val="1200"/>
              </a:spcAft>
            </a:pPr>
            <a:r>
              <a:rPr lang="de-CH" noProof="0" dirty="0" err="1">
                <a:solidFill>
                  <a:srgbClr val="00B050"/>
                </a:solidFill>
              </a:rPr>
              <a:t>Completed</a:t>
            </a:r>
            <a:endParaRPr lang="de-CH" noProof="0" dirty="0">
              <a:solidFill>
                <a:srgbClr val="00B050"/>
              </a:solidFill>
            </a:endParaRPr>
          </a:p>
        </p:txBody>
      </p:sp>
    </p:spTree>
    <p:extLst>
      <p:ext uri="{BB962C8B-B14F-4D97-AF65-F5344CB8AC3E}">
        <p14:creationId xmlns:p14="http://schemas.microsoft.com/office/powerpoint/2010/main" val="3452393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332EC7-67B6-2655-10DF-7754FC82DA81}"/>
              </a:ext>
            </a:extLst>
          </p:cNvPr>
          <p:cNvSpPr>
            <a:spLocks noGrp="1"/>
          </p:cNvSpPr>
          <p:nvPr>
            <p:ph type="title"/>
          </p:nvPr>
        </p:nvSpPr>
        <p:spPr/>
        <p:txBody>
          <a:bodyPr/>
          <a:lstStyle/>
          <a:p>
            <a:r>
              <a:rPr lang="de-CH" dirty="0" err="1"/>
              <a:t>Finally</a:t>
            </a:r>
            <a:endParaRPr lang="de-CH" dirty="0"/>
          </a:p>
        </p:txBody>
      </p:sp>
      <p:sp>
        <p:nvSpPr>
          <p:cNvPr id="4" name="Fußzeilenplatzhalter 3">
            <a:extLst>
              <a:ext uri="{FF2B5EF4-FFF2-40B4-BE49-F238E27FC236}">
                <a16:creationId xmlns:a16="http://schemas.microsoft.com/office/drawing/2014/main" id="{65D7D7CB-DE24-3081-8FBF-CAB772EF8C75}"/>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F684B97F-876F-9BF7-7A8A-0F9583708A0E}"/>
              </a:ext>
            </a:extLst>
          </p:cNvPr>
          <p:cNvSpPr>
            <a:spLocks noGrp="1"/>
          </p:cNvSpPr>
          <p:nvPr>
            <p:ph type="sldNum" sz="quarter" idx="11"/>
          </p:nvPr>
        </p:nvSpPr>
        <p:spPr/>
        <p:txBody>
          <a:bodyPr/>
          <a:lstStyle/>
          <a:p>
            <a:fld id="{1F90F471-3972-4120-B8B3-0237DE626C35}" type="slidenum">
              <a:rPr lang="en-US" smtClean="0"/>
              <a:pPr/>
              <a:t>24</a:t>
            </a:fld>
            <a:endParaRPr lang="en-US" dirty="0"/>
          </a:p>
        </p:txBody>
      </p:sp>
      <p:pic>
        <p:nvPicPr>
          <p:cNvPr id="7" name="Grafik 6">
            <a:extLst>
              <a:ext uri="{FF2B5EF4-FFF2-40B4-BE49-F238E27FC236}">
                <a16:creationId xmlns:a16="http://schemas.microsoft.com/office/drawing/2014/main" id="{AB30B5C3-F2E7-A6B2-D234-656979CA0D1E}"/>
              </a:ext>
            </a:extLst>
          </p:cNvPr>
          <p:cNvPicPr>
            <a:picLocks noChangeAspect="1"/>
          </p:cNvPicPr>
          <p:nvPr/>
        </p:nvPicPr>
        <p:blipFill>
          <a:blip r:embed="rId2"/>
          <a:stretch>
            <a:fillRect/>
          </a:stretch>
        </p:blipFill>
        <p:spPr>
          <a:xfrm>
            <a:off x="1314967" y="1371600"/>
            <a:ext cx="8980952" cy="4904762"/>
          </a:xfrm>
          <a:prstGeom prst="rect">
            <a:avLst/>
          </a:prstGeom>
          <a:ln>
            <a:solidFill>
              <a:schemeClr val="bg1">
                <a:lumMod val="50000"/>
              </a:schemeClr>
            </a:solidFill>
          </a:ln>
        </p:spPr>
      </p:pic>
    </p:spTree>
    <p:extLst>
      <p:ext uri="{BB962C8B-B14F-4D97-AF65-F5344CB8AC3E}">
        <p14:creationId xmlns:p14="http://schemas.microsoft.com/office/powerpoint/2010/main" val="1453001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Vulnerability Scanning</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3</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25</a:t>
            </a:fld>
            <a:endParaRPr lang="en-US" dirty="0"/>
          </a:p>
        </p:txBody>
      </p:sp>
    </p:spTree>
    <p:extLst>
      <p:ext uri="{BB962C8B-B14F-4D97-AF65-F5344CB8AC3E}">
        <p14:creationId xmlns:p14="http://schemas.microsoft.com/office/powerpoint/2010/main" val="3331092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4745-D82F-21A0-AF62-B93239A15C60}"/>
              </a:ext>
            </a:extLst>
          </p:cNvPr>
          <p:cNvSpPr>
            <a:spLocks noGrp="1"/>
          </p:cNvSpPr>
          <p:nvPr>
            <p:ph type="title"/>
          </p:nvPr>
        </p:nvSpPr>
        <p:spPr/>
        <p:txBody>
          <a:bodyPr/>
          <a:lstStyle/>
          <a:p>
            <a:r>
              <a:rPr lang="de-CH" dirty="0" err="1"/>
              <a:t>Vulnerability</a:t>
            </a:r>
            <a:r>
              <a:rPr lang="de-CH" dirty="0"/>
              <a:t> Scanning Service</a:t>
            </a:r>
          </a:p>
        </p:txBody>
      </p:sp>
      <p:sp>
        <p:nvSpPr>
          <p:cNvPr id="4" name="Slide Number Placeholder 3">
            <a:extLst>
              <a:ext uri="{FF2B5EF4-FFF2-40B4-BE49-F238E27FC236}">
                <a16:creationId xmlns:a16="http://schemas.microsoft.com/office/drawing/2014/main" id="{E7F43FB9-44DB-59D0-F5FA-A621B8B0E399}"/>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26</a:t>
            </a:fld>
            <a:endParaRPr lang="en-US"/>
          </a:p>
        </p:txBody>
      </p:sp>
      <p:pic>
        <p:nvPicPr>
          <p:cNvPr id="6146" name="Picture 2" descr="A scan recipe is associated with one or more targets like Compute instances and Container Registry repositories. A service gateway is required to access instances on private subnets. The Vulnerability Scanning service scans these targets and generates reports, events, and logs. Cloud Guard can also be used to view scanning problems.">
            <a:extLst>
              <a:ext uri="{FF2B5EF4-FFF2-40B4-BE49-F238E27FC236}">
                <a16:creationId xmlns:a16="http://schemas.microsoft.com/office/drawing/2014/main" id="{2DAF9A24-234A-9701-5000-1A560DE1F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033" y="1193102"/>
            <a:ext cx="5086350" cy="5038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039614-005F-A3CB-DE71-673BDD7D8D54}"/>
              </a:ext>
            </a:extLst>
          </p:cNvPr>
          <p:cNvSpPr txBox="1"/>
          <p:nvPr/>
        </p:nvSpPr>
        <p:spPr>
          <a:xfrm>
            <a:off x="9522311" y="6122894"/>
            <a:ext cx="914400" cy="914400"/>
          </a:xfrm>
          <a:prstGeom prst="rect">
            <a:avLst/>
          </a:prstGeom>
          <a:noFill/>
        </p:spPr>
        <p:txBody>
          <a:bodyPr wrap="none" lIns="0" tIns="0" rIns="0" bIns="0" rtlCol="0">
            <a:noAutofit/>
          </a:bodyPr>
          <a:lstStyle/>
          <a:p>
            <a:pPr algn="l" defTabSz="228600">
              <a:spcAft>
                <a:spcPts val="1200"/>
              </a:spcAft>
            </a:pPr>
            <a:r>
              <a:rPr lang="de-CH" sz="1000" dirty="0">
                <a:solidFill>
                  <a:schemeClr val="bg1">
                    <a:lumMod val="75000"/>
                  </a:schemeClr>
                </a:solidFill>
              </a:rPr>
              <a:t>Source: oracle.com</a:t>
            </a:r>
            <a:endParaRPr lang="de-CH" sz="1000" noProof="0" dirty="0">
              <a:solidFill>
                <a:schemeClr val="bg1">
                  <a:lumMod val="75000"/>
                </a:schemeClr>
              </a:solidFill>
            </a:endParaRPr>
          </a:p>
        </p:txBody>
      </p:sp>
    </p:spTree>
    <p:extLst>
      <p:ext uri="{BB962C8B-B14F-4D97-AF65-F5344CB8AC3E}">
        <p14:creationId xmlns:p14="http://schemas.microsoft.com/office/powerpoint/2010/main" val="3539752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3AEB8F-ADAC-985D-FE16-4AE65822B788}"/>
              </a:ext>
            </a:extLst>
          </p:cNvPr>
          <p:cNvSpPr>
            <a:spLocks noGrp="1"/>
          </p:cNvSpPr>
          <p:nvPr>
            <p:ph type="title"/>
          </p:nvPr>
        </p:nvSpPr>
        <p:spPr>
          <a:xfrm>
            <a:off x="380999" y="381000"/>
            <a:ext cx="11430000" cy="990600"/>
          </a:xfrm>
        </p:spPr>
        <p:txBody>
          <a:bodyPr/>
          <a:lstStyle/>
          <a:p>
            <a:r>
              <a:rPr lang="de-CH" dirty="0"/>
              <a:t>Reports</a:t>
            </a:r>
          </a:p>
        </p:txBody>
      </p:sp>
      <p:sp>
        <p:nvSpPr>
          <p:cNvPr id="4" name="Fußzeilenplatzhalter 3">
            <a:extLst>
              <a:ext uri="{FF2B5EF4-FFF2-40B4-BE49-F238E27FC236}">
                <a16:creationId xmlns:a16="http://schemas.microsoft.com/office/drawing/2014/main" id="{F9DE0A1B-362B-F297-5A78-A3601D73B4DC}"/>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E3C0B61-4B0C-CEDD-40D7-BAEB79598821}"/>
              </a:ext>
            </a:extLst>
          </p:cNvPr>
          <p:cNvSpPr>
            <a:spLocks noGrp="1"/>
          </p:cNvSpPr>
          <p:nvPr>
            <p:ph type="sldNum" sz="quarter" idx="11"/>
          </p:nvPr>
        </p:nvSpPr>
        <p:spPr/>
        <p:txBody>
          <a:bodyPr/>
          <a:lstStyle/>
          <a:p>
            <a:fld id="{1F90F471-3972-4120-B8B3-0237DE626C35}" type="slidenum">
              <a:rPr lang="en-US" smtClean="0"/>
              <a:pPr/>
              <a:t>27</a:t>
            </a:fld>
            <a:endParaRPr lang="en-US" dirty="0"/>
          </a:p>
        </p:txBody>
      </p:sp>
      <p:pic>
        <p:nvPicPr>
          <p:cNvPr id="7" name="Grafik 6">
            <a:extLst>
              <a:ext uri="{FF2B5EF4-FFF2-40B4-BE49-F238E27FC236}">
                <a16:creationId xmlns:a16="http://schemas.microsoft.com/office/drawing/2014/main" id="{6CD2F28E-40D8-5444-C559-860FC649AB8B}"/>
              </a:ext>
            </a:extLst>
          </p:cNvPr>
          <p:cNvPicPr>
            <a:picLocks noChangeAspect="1"/>
          </p:cNvPicPr>
          <p:nvPr/>
        </p:nvPicPr>
        <p:blipFill>
          <a:blip r:embed="rId2"/>
          <a:stretch>
            <a:fillRect/>
          </a:stretch>
        </p:blipFill>
        <p:spPr>
          <a:xfrm>
            <a:off x="594834" y="1089444"/>
            <a:ext cx="11053039" cy="5047195"/>
          </a:xfrm>
          <a:prstGeom prst="rect">
            <a:avLst/>
          </a:prstGeom>
          <a:ln>
            <a:solidFill>
              <a:schemeClr val="bg1">
                <a:lumMod val="50000"/>
              </a:schemeClr>
            </a:solidFill>
          </a:ln>
        </p:spPr>
      </p:pic>
    </p:spTree>
    <p:extLst>
      <p:ext uri="{BB962C8B-B14F-4D97-AF65-F5344CB8AC3E}">
        <p14:creationId xmlns:p14="http://schemas.microsoft.com/office/powerpoint/2010/main" val="178842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38F3-AF41-8E25-96B0-56524F90AD98}"/>
              </a:ext>
            </a:extLst>
          </p:cNvPr>
          <p:cNvSpPr>
            <a:spLocks noGrp="1"/>
          </p:cNvSpPr>
          <p:nvPr>
            <p:ph type="title"/>
          </p:nvPr>
        </p:nvSpPr>
        <p:spPr/>
        <p:txBody>
          <a:bodyPr/>
          <a:lstStyle/>
          <a:p>
            <a:r>
              <a:rPr lang="de-CH" dirty="0" err="1"/>
              <a:t>Vulnrability</a:t>
            </a:r>
            <a:r>
              <a:rPr lang="de-CH" dirty="0"/>
              <a:t> Sources</a:t>
            </a:r>
          </a:p>
        </p:txBody>
      </p:sp>
      <p:sp>
        <p:nvSpPr>
          <p:cNvPr id="3" name="Content Placeholder 2">
            <a:extLst>
              <a:ext uri="{FF2B5EF4-FFF2-40B4-BE49-F238E27FC236}">
                <a16:creationId xmlns:a16="http://schemas.microsoft.com/office/drawing/2014/main" id="{461DC591-5740-8CE7-0502-2507C95533EC}"/>
              </a:ext>
            </a:extLst>
          </p:cNvPr>
          <p:cNvSpPr>
            <a:spLocks noGrp="1"/>
          </p:cNvSpPr>
          <p:nvPr>
            <p:ph sz="quarter" idx="10"/>
          </p:nvPr>
        </p:nvSpPr>
        <p:spPr/>
        <p:txBody>
          <a:bodyPr/>
          <a:lstStyle/>
          <a:p>
            <a:r>
              <a:rPr lang="en-US" dirty="0"/>
              <a:t>The Vulnerability Scanning service detects vulnerabilities in the following platforms and using the following vulnerability sources.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Targets: Compute Instances and images with a Container Registry repository</a:t>
            </a:r>
            <a:endParaRPr lang="de-CH" dirty="0"/>
          </a:p>
        </p:txBody>
      </p:sp>
      <p:sp>
        <p:nvSpPr>
          <p:cNvPr id="4" name="Slide Number Placeholder 3">
            <a:extLst>
              <a:ext uri="{FF2B5EF4-FFF2-40B4-BE49-F238E27FC236}">
                <a16:creationId xmlns:a16="http://schemas.microsoft.com/office/drawing/2014/main" id="{F23BEEDA-9F4C-6EEF-B42F-F5DC2AC7816E}"/>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28</a:t>
            </a:fld>
            <a:endParaRPr lang="en-US"/>
          </a:p>
        </p:txBody>
      </p:sp>
      <p:graphicFrame>
        <p:nvGraphicFramePr>
          <p:cNvPr id="5" name="Table 4">
            <a:extLst>
              <a:ext uri="{FF2B5EF4-FFF2-40B4-BE49-F238E27FC236}">
                <a16:creationId xmlns:a16="http://schemas.microsoft.com/office/drawing/2014/main" id="{6ADE5A73-B65F-5D05-B7F0-D7F74C527AC9}"/>
              </a:ext>
            </a:extLst>
          </p:cNvPr>
          <p:cNvGraphicFramePr>
            <a:graphicFrameLocks noGrp="1"/>
          </p:cNvGraphicFramePr>
          <p:nvPr/>
        </p:nvGraphicFramePr>
        <p:xfrm>
          <a:off x="472966" y="2012950"/>
          <a:ext cx="11011780" cy="3657600"/>
        </p:xfrm>
        <a:graphic>
          <a:graphicData uri="http://schemas.openxmlformats.org/drawingml/2006/table">
            <a:tbl>
              <a:tblPr firstRow="1">
                <a:tableStyleId>{912C8C85-51F0-491E-9774-3900AFEF0FD7}</a:tableStyleId>
              </a:tblPr>
              <a:tblGrid>
                <a:gridCol w="2752945">
                  <a:extLst>
                    <a:ext uri="{9D8B030D-6E8A-4147-A177-3AD203B41FA5}">
                      <a16:colId xmlns:a16="http://schemas.microsoft.com/office/drawing/2014/main" val="2445948370"/>
                    </a:ext>
                  </a:extLst>
                </a:gridCol>
                <a:gridCol w="2752945">
                  <a:extLst>
                    <a:ext uri="{9D8B030D-6E8A-4147-A177-3AD203B41FA5}">
                      <a16:colId xmlns:a16="http://schemas.microsoft.com/office/drawing/2014/main" val="337464655"/>
                    </a:ext>
                  </a:extLst>
                </a:gridCol>
                <a:gridCol w="2752945">
                  <a:extLst>
                    <a:ext uri="{9D8B030D-6E8A-4147-A177-3AD203B41FA5}">
                      <a16:colId xmlns:a16="http://schemas.microsoft.com/office/drawing/2014/main" val="1536862422"/>
                    </a:ext>
                  </a:extLst>
                </a:gridCol>
                <a:gridCol w="2752945">
                  <a:extLst>
                    <a:ext uri="{9D8B030D-6E8A-4147-A177-3AD203B41FA5}">
                      <a16:colId xmlns:a16="http://schemas.microsoft.com/office/drawing/2014/main" val="4265947387"/>
                    </a:ext>
                  </a:extLst>
                </a:gridCol>
              </a:tblGrid>
              <a:tr h="0">
                <a:tc>
                  <a:txBody>
                    <a:bodyPr/>
                    <a:lstStyle/>
                    <a:p>
                      <a:pPr algn="l" fontAlgn="b"/>
                      <a:r>
                        <a:rPr lang="de-CH" sz="2000" b="1" dirty="0" err="1">
                          <a:solidFill>
                            <a:schemeClr val="tx1"/>
                          </a:solidFill>
                          <a:effectLst/>
                        </a:rPr>
                        <a:t>Platform</a:t>
                      </a:r>
                      <a:endParaRPr lang="de-CH" sz="2000" b="1" dirty="0">
                        <a:solidFill>
                          <a:schemeClr val="tx1"/>
                        </a:solidFill>
                        <a:effectLst/>
                      </a:endParaRPr>
                    </a:p>
                  </a:txBody>
                  <a:tcPr marL="114300" marR="114300" marT="152400" marB="152400" anchor="b"/>
                </a:tc>
                <a:tc>
                  <a:txBody>
                    <a:bodyPr/>
                    <a:lstStyle/>
                    <a:p>
                      <a:pPr algn="l" fontAlgn="b"/>
                      <a:r>
                        <a:rPr lang="de-CH" sz="2000" b="1" u="none" dirty="0">
                          <a:solidFill>
                            <a:schemeClr val="tx1"/>
                          </a:solidFill>
                          <a:effectLst/>
                        </a:rPr>
                        <a:t>National </a:t>
                      </a:r>
                      <a:r>
                        <a:rPr lang="de-CH" sz="2000" b="1" u="none" dirty="0" err="1">
                          <a:solidFill>
                            <a:schemeClr val="tx1"/>
                          </a:solidFill>
                          <a:effectLst/>
                        </a:rPr>
                        <a:t>Vulnerability</a:t>
                      </a:r>
                      <a:r>
                        <a:rPr lang="de-CH" sz="2000" b="1" u="none" dirty="0">
                          <a:solidFill>
                            <a:schemeClr val="tx1"/>
                          </a:solidFill>
                          <a:effectLst/>
                        </a:rPr>
                        <a:t> Database (NVD)</a:t>
                      </a:r>
                    </a:p>
                  </a:txBody>
                  <a:tcPr marL="114300" marR="114300" marT="152400" marB="152400" anchor="b"/>
                </a:tc>
                <a:tc>
                  <a:txBody>
                    <a:bodyPr/>
                    <a:lstStyle/>
                    <a:p>
                      <a:pPr algn="l" fontAlgn="b"/>
                      <a:r>
                        <a:rPr lang="en-US" sz="2000" b="1" dirty="0">
                          <a:solidFill>
                            <a:schemeClr val="tx1"/>
                          </a:solidFill>
                          <a:effectLst/>
                        </a:rPr>
                        <a:t>Open Vulnerability and Assessment Language (OVAL)</a:t>
                      </a:r>
                    </a:p>
                  </a:txBody>
                  <a:tcPr marL="114300" marR="114300" marT="152400" marB="152400" anchor="b"/>
                </a:tc>
                <a:tc>
                  <a:txBody>
                    <a:bodyPr/>
                    <a:lstStyle/>
                    <a:p>
                      <a:pPr algn="l" fontAlgn="b"/>
                      <a:r>
                        <a:rPr lang="de-CH" sz="2000" b="1" u="none" dirty="0">
                          <a:solidFill>
                            <a:srgbClr val="A100FF"/>
                          </a:solidFill>
                          <a:effectLst/>
                        </a:rPr>
                        <a:t>Center for</a:t>
                      </a:r>
                      <a:r>
                        <a:rPr lang="de-CH" sz="2000" b="1" u="none" dirty="0">
                          <a:solidFill>
                            <a:schemeClr val="tx1"/>
                          </a:solidFill>
                          <a:effectLst/>
                        </a:rPr>
                        <a:t> Internet Security (CIS)</a:t>
                      </a:r>
                    </a:p>
                  </a:txBody>
                  <a:tcPr marL="114300" marR="114300" marT="152400" marB="152400" anchor="b"/>
                </a:tc>
                <a:extLst>
                  <a:ext uri="{0D108BD9-81ED-4DB2-BD59-A6C34878D82A}">
                    <a16:rowId xmlns:a16="http://schemas.microsoft.com/office/drawing/2014/main" val="3021097612"/>
                  </a:ext>
                </a:extLst>
              </a:tr>
              <a:tr h="0">
                <a:tc>
                  <a:txBody>
                    <a:bodyPr/>
                    <a:lstStyle/>
                    <a:p>
                      <a:pPr fontAlgn="t"/>
                      <a:r>
                        <a:rPr lang="de-CH" sz="2000" dirty="0">
                          <a:effectLst/>
                        </a:rPr>
                        <a:t>Oracle Linux</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310341620"/>
                  </a:ext>
                </a:extLst>
              </a:tr>
              <a:tr h="0">
                <a:tc>
                  <a:txBody>
                    <a:bodyPr/>
                    <a:lstStyle/>
                    <a:p>
                      <a:pPr fontAlgn="t"/>
                      <a:r>
                        <a:rPr lang="de-CH" sz="2000">
                          <a:effectLst/>
                        </a:rPr>
                        <a:t>CentOS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3062735301"/>
                  </a:ext>
                </a:extLst>
              </a:tr>
              <a:tr h="0">
                <a:tc>
                  <a:txBody>
                    <a:bodyPr/>
                    <a:lstStyle/>
                    <a:p>
                      <a:pPr fontAlgn="t"/>
                      <a:r>
                        <a:rPr lang="de-CH" sz="2000">
                          <a:effectLst/>
                        </a:rPr>
                        <a:t>Ubuntu</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1688101921"/>
                  </a:ext>
                </a:extLst>
              </a:tr>
              <a:tr h="0">
                <a:tc>
                  <a:txBody>
                    <a:bodyPr/>
                    <a:lstStyle/>
                    <a:p>
                      <a:pPr fontAlgn="t"/>
                      <a:r>
                        <a:rPr lang="de-CH" sz="2000" dirty="0">
                          <a:effectLst/>
                        </a:rPr>
                        <a:t>Windows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No</a:t>
                      </a:r>
                    </a:p>
                  </a:txBody>
                  <a:tcPr marL="114300" marR="114300" marT="152400" marB="152400"/>
                </a:tc>
                <a:tc>
                  <a:txBody>
                    <a:bodyPr/>
                    <a:lstStyle/>
                    <a:p>
                      <a:pPr fontAlgn="t"/>
                      <a:r>
                        <a:rPr lang="de-CH" sz="2000" dirty="0" err="1">
                          <a:effectLst/>
                        </a:rPr>
                        <a:t>No</a:t>
                      </a:r>
                      <a:endParaRPr lang="de-CH" sz="2000" dirty="0">
                        <a:effectLst/>
                      </a:endParaRPr>
                    </a:p>
                  </a:txBody>
                  <a:tcPr marL="114300" marR="114300" marT="152400" marB="152400"/>
                </a:tc>
                <a:extLst>
                  <a:ext uri="{0D108BD9-81ED-4DB2-BD59-A6C34878D82A}">
                    <a16:rowId xmlns:a16="http://schemas.microsoft.com/office/drawing/2014/main" val="500973602"/>
                  </a:ext>
                </a:extLst>
              </a:tr>
            </a:tbl>
          </a:graphicData>
        </a:graphic>
      </p:graphicFrame>
    </p:spTree>
    <p:extLst>
      <p:ext uri="{BB962C8B-B14F-4D97-AF65-F5344CB8AC3E}">
        <p14:creationId xmlns:p14="http://schemas.microsoft.com/office/powerpoint/2010/main" val="83363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err="1"/>
              <a:t>Vulnerability</a:t>
            </a:r>
            <a:r>
              <a:rPr lang="de-CH"/>
              <a:t> Scanning</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de-CH" dirty="0"/>
              <a:t>Free </a:t>
            </a:r>
            <a:r>
              <a:rPr lang="de-CH" dirty="0" err="1"/>
              <a:t>or</a:t>
            </a:r>
            <a:r>
              <a:rPr lang="de-CH" dirty="0"/>
              <a:t> BYOL </a:t>
            </a:r>
            <a:r>
              <a:rPr lang="de-CH" dirty="0" err="1"/>
              <a:t>by</a:t>
            </a:r>
            <a:r>
              <a:rPr lang="de-CH" dirty="0"/>
              <a:t> </a:t>
            </a:r>
            <a:r>
              <a:rPr lang="de-CH" dirty="0" err="1"/>
              <a:t>Qualys</a:t>
            </a:r>
            <a:endParaRPr lang="de-CH" dirty="0"/>
          </a:p>
          <a:p>
            <a:endParaRPr lang="de-CH" dirty="0"/>
          </a:p>
          <a:p>
            <a:endParaRPr lang="de-CH" dirty="0"/>
          </a:p>
          <a:p>
            <a:endParaRPr lang="de-CH" dirty="0"/>
          </a:p>
          <a:p>
            <a:pPr marL="0" indent="0">
              <a:buNone/>
            </a:pPr>
            <a:endParaRPr lang="de-CH" dirty="0"/>
          </a:p>
          <a:p>
            <a:r>
              <a:rPr lang="de-CH" dirty="0" err="1"/>
              <a:t>Based</a:t>
            </a:r>
            <a:r>
              <a:rPr lang="de-CH" dirty="0"/>
              <a:t> on </a:t>
            </a:r>
            <a:r>
              <a:rPr lang="de-CH" dirty="0" err="1"/>
              <a:t>targets</a:t>
            </a:r>
            <a:r>
              <a:rPr lang="de-CH" dirty="0"/>
              <a:t> </a:t>
            </a:r>
            <a:r>
              <a:rPr lang="de-CH" dirty="0" err="1"/>
              <a:t>according</a:t>
            </a:r>
            <a:r>
              <a:rPr lang="de-CH" dirty="0"/>
              <a:t> Cloud </a:t>
            </a:r>
            <a:r>
              <a:rPr lang="de-CH" dirty="0" err="1"/>
              <a:t>Guard</a:t>
            </a:r>
            <a:endParaRPr lang="de-CH" dirty="0"/>
          </a:p>
          <a:p>
            <a:r>
              <a:rPr lang="de-CH" dirty="0" err="1"/>
              <a:t>Pre-defined</a:t>
            </a:r>
            <a:r>
              <a:rPr lang="de-CH" dirty="0"/>
              <a:t> </a:t>
            </a:r>
            <a:r>
              <a:rPr lang="de-CH" dirty="0" err="1"/>
              <a:t>or</a:t>
            </a:r>
            <a:r>
              <a:rPr lang="de-CH" dirty="0"/>
              <a:t> </a:t>
            </a:r>
            <a:r>
              <a:rPr lang="de-CH" dirty="0" err="1"/>
              <a:t>adapted</a:t>
            </a:r>
            <a:r>
              <a:rPr lang="de-CH" dirty="0"/>
              <a:t> </a:t>
            </a:r>
            <a:r>
              <a:rPr lang="de-CH" dirty="0" err="1"/>
              <a:t>recipes</a:t>
            </a:r>
            <a:endParaRPr lang="de-CH" dirty="0"/>
          </a:p>
          <a:p>
            <a:r>
              <a:rPr lang="de-CH" dirty="0"/>
              <a:t>Cloud </a:t>
            </a:r>
            <a:r>
              <a:rPr lang="de-CH" dirty="0" err="1"/>
              <a:t>Guard</a:t>
            </a:r>
            <a:r>
              <a:rPr lang="de-CH" dirty="0"/>
              <a:t> </a:t>
            </a:r>
            <a:r>
              <a:rPr lang="de-CH" dirty="0" err="1"/>
              <a:t>integration</a:t>
            </a:r>
            <a:endParaRPr lang="de-CH" dirty="0"/>
          </a:p>
        </p:txBody>
      </p:sp>
      <p:pic>
        <p:nvPicPr>
          <p:cNvPr id="3" name="Picture 2">
            <a:extLst>
              <a:ext uri="{FF2B5EF4-FFF2-40B4-BE49-F238E27FC236}">
                <a16:creationId xmlns:a16="http://schemas.microsoft.com/office/drawing/2014/main" id="{FD63BE8C-EA3A-CDB8-E5C5-AF48DBB43569}"/>
              </a:ext>
            </a:extLst>
          </p:cNvPr>
          <p:cNvPicPr>
            <a:picLocks noChangeAspect="1"/>
          </p:cNvPicPr>
          <p:nvPr/>
        </p:nvPicPr>
        <p:blipFill>
          <a:blip r:embed="rId2"/>
          <a:stretch>
            <a:fillRect/>
          </a:stretch>
        </p:blipFill>
        <p:spPr>
          <a:xfrm>
            <a:off x="380998" y="1922703"/>
            <a:ext cx="11133332" cy="1076190"/>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749496D2-8BD6-360C-4B3B-23940515C904}"/>
              </a:ext>
            </a:extLst>
          </p:cNvPr>
          <p:cNvPicPr>
            <a:picLocks noChangeAspect="1"/>
          </p:cNvPicPr>
          <p:nvPr/>
        </p:nvPicPr>
        <p:blipFill>
          <a:blip r:embed="rId3"/>
          <a:stretch>
            <a:fillRect/>
          </a:stretch>
        </p:blipFill>
        <p:spPr>
          <a:xfrm>
            <a:off x="380998" y="4626186"/>
            <a:ext cx="11133333" cy="1685714"/>
          </a:xfrm>
          <a:prstGeom prst="rect">
            <a:avLst/>
          </a:prstGeom>
          <a:ln>
            <a:solidFill>
              <a:schemeClr val="bg1">
                <a:lumMod val="50000"/>
              </a:schemeClr>
            </a:solidFill>
          </a:ln>
        </p:spPr>
      </p:pic>
    </p:spTree>
    <p:extLst>
      <p:ext uri="{BB962C8B-B14F-4D97-AF65-F5344CB8AC3E}">
        <p14:creationId xmlns:p14="http://schemas.microsoft.com/office/powerpoint/2010/main" val="162818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Key Management</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en-CH" dirty="0"/>
              <a:t>1</a:t>
            </a:r>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a:t>
            </a:fld>
            <a:endParaRPr lang="en-US" dirty="0"/>
          </a:p>
        </p:txBody>
      </p:sp>
    </p:spTree>
    <p:extLst>
      <p:ext uri="{BB962C8B-B14F-4D97-AF65-F5344CB8AC3E}">
        <p14:creationId xmlns:p14="http://schemas.microsoft.com/office/powerpoint/2010/main" val="80941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7BEEB-4907-4AC4-6876-8E5A2332001F}"/>
              </a:ext>
            </a:extLst>
          </p:cNvPr>
          <p:cNvSpPr>
            <a:spLocks noGrp="1"/>
          </p:cNvSpPr>
          <p:nvPr>
            <p:ph type="title"/>
          </p:nvPr>
        </p:nvSpPr>
        <p:spPr/>
        <p:txBody>
          <a:bodyPr/>
          <a:lstStyle/>
          <a:p>
            <a:r>
              <a:rPr lang="de-CH" dirty="0" err="1"/>
              <a:t>Recipes</a:t>
            </a:r>
            <a:endParaRPr lang="de-CH" dirty="0"/>
          </a:p>
        </p:txBody>
      </p:sp>
      <p:sp>
        <p:nvSpPr>
          <p:cNvPr id="3" name="Inhaltsplatzhalter 2">
            <a:extLst>
              <a:ext uri="{FF2B5EF4-FFF2-40B4-BE49-F238E27FC236}">
                <a16:creationId xmlns:a16="http://schemas.microsoft.com/office/drawing/2014/main" id="{AF8A6004-36E7-3C06-D8FB-B007A57248D5}"/>
              </a:ext>
            </a:extLst>
          </p:cNvPr>
          <p:cNvSpPr>
            <a:spLocks noGrp="1"/>
          </p:cNvSpPr>
          <p:nvPr>
            <p:ph sz="quarter" idx="10"/>
          </p:nvPr>
        </p:nvSpPr>
        <p:spPr/>
        <p:txBody>
          <a:bodyPr/>
          <a:lstStyle/>
          <a:p>
            <a:r>
              <a:rPr lang="de-CH" dirty="0"/>
              <a:t>A CIS benchmark </a:t>
            </a:r>
            <a:r>
              <a:rPr lang="de-CH" dirty="0" err="1"/>
              <a:t>profile</a:t>
            </a:r>
            <a:r>
              <a:rPr lang="de-CH" dirty="0"/>
              <a:t> and OS </a:t>
            </a:r>
            <a:r>
              <a:rPr lang="de-CH" dirty="0" err="1"/>
              <a:t>folders</a:t>
            </a:r>
            <a:r>
              <a:rPr lang="de-CH" dirty="0"/>
              <a:t> </a:t>
            </a:r>
            <a:r>
              <a:rPr lang="de-CH" dirty="0" err="1"/>
              <a:t>can</a:t>
            </a:r>
            <a:r>
              <a:rPr lang="de-CH" dirty="0"/>
              <a:t> </a:t>
            </a:r>
            <a:r>
              <a:rPr lang="de-CH" dirty="0" err="1"/>
              <a:t>be</a:t>
            </a:r>
            <a:r>
              <a:rPr lang="de-CH" dirty="0"/>
              <a:t> </a:t>
            </a:r>
            <a:r>
              <a:rPr lang="de-CH" dirty="0" err="1"/>
              <a:t>selected</a:t>
            </a:r>
            <a:endParaRPr lang="de-CH" dirty="0"/>
          </a:p>
          <a:p>
            <a:r>
              <a:rPr lang="de-CH" dirty="0"/>
              <a:t>Linux and Windows</a:t>
            </a:r>
          </a:p>
          <a:p>
            <a:pPr marL="0" indent="0">
              <a:buNone/>
            </a:pPr>
            <a:endParaRPr lang="de-CH" dirty="0"/>
          </a:p>
        </p:txBody>
      </p:sp>
      <p:sp>
        <p:nvSpPr>
          <p:cNvPr id="4" name="Fußzeilenplatzhalter 3">
            <a:extLst>
              <a:ext uri="{FF2B5EF4-FFF2-40B4-BE49-F238E27FC236}">
                <a16:creationId xmlns:a16="http://schemas.microsoft.com/office/drawing/2014/main" id="{8FD09D02-920E-BC62-02BB-8A2759C6430E}"/>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7A837A56-CA28-1092-581B-D98F9C483029}"/>
              </a:ext>
            </a:extLst>
          </p:cNvPr>
          <p:cNvSpPr>
            <a:spLocks noGrp="1"/>
          </p:cNvSpPr>
          <p:nvPr>
            <p:ph type="sldNum" sz="quarter" idx="11"/>
          </p:nvPr>
        </p:nvSpPr>
        <p:spPr/>
        <p:txBody>
          <a:bodyPr/>
          <a:lstStyle/>
          <a:p>
            <a:fld id="{1F90F471-3972-4120-B8B3-0237DE626C35}" type="slidenum">
              <a:rPr lang="en-US" smtClean="0"/>
              <a:pPr/>
              <a:t>30</a:t>
            </a:fld>
            <a:endParaRPr lang="en-US" dirty="0"/>
          </a:p>
        </p:txBody>
      </p:sp>
      <p:pic>
        <p:nvPicPr>
          <p:cNvPr id="7" name="Grafik 6">
            <a:extLst>
              <a:ext uri="{FF2B5EF4-FFF2-40B4-BE49-F238E27FC236}">
                <a16:creationId xmlns:a16="http://schemas.microsoft.com/office/drawing/2014/main" id="{C15FD93C-6C85-EC80-2F63-275F16A6C181}"/>
              </a:ext>
            </a:extLst>
          </p:cNvPr>
          <p:cNvPicPr>
            <a:picLocks noChangeAspect="1"/>
          </p:cNvPicPr>
          <p:nvPr/>
        </p:nvPicPr>
        <p:blipFill>
          <a:blip r:embed="rId2"/>
          <a:stretch>
            <a:fillRect/>
          </a:stretch>
        </p:blipFill>
        <p:spPr>
          <a:xfrm>
            <a:off x="380999" y="2168799"/>
            <a:ext cx="10858856" cy="2520401"/>
          </a:xfrm>
          <a:prstGeom prst="rect">
            <a:avLst/>
          </a:prstGeom>
        </p:spPr>
      </p:pic>
    </p:spTree>
    <p:extLst>
      <p:ext uri="{BB962C8B-B14F-4D97-AF65-F5344CB8AC3E}">
        <p14:creationId xmlns:p14="http://schemas.microsoft.com/office/powerpoint/2010/main" val="2258363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FDF715-B026-AC3A-2E77-E4E5ABE12448}"/>
              </a:ext>
            </a:extLst>
          </p:cNvPr>
          <p:cNvSpPr>
            <a:spLocks noGrp="1"/>
          </p:cNvSpPr>
          <p:nvPr>
            <p:ph type="title"/>
          </p:nvPr>
        </p:nvSpPr>
        <p:spPr/>
        <p:txBody>
          <a:bodyPr/>
          <a:lstStyle/>
          <a:p>
            <a:r>
              <a:rPr lang="de-CH" dirty="0"/>
              <a:t>Targets</a:t>
            </a:r>
          </a:p>
        </p:txBody>
      </p:sp>
      <p:sp>
        <p:nvSpPr>
          <p:cNvPr id="3" name="Inhaltsplatzhalter 2">
            <a:extLst>
              <a:ext uri="{FF2B5EF4-FFF2-40B4-BE49-F238E27FC236}">
                <a16:creationId xmlns:a16="http://schemas.microsoft.com/office/drawing/2014/main" id="{129CA7B0-5B23-ADB4-D8C1-2D82DEFA19EA}"/>
              </a:ext>
            </a:extLst>
          </p:cNvPr>
          <p:cNvSpPr>
            <a:spLocks noGrp="1"/>
          </p:cNvSpPr>
          <p:nvPr>
            <p:ph sz="quarter" idx="10"/>
          </p:nvPr>
        </p:nvSpPr>
        <p:spPr/>
        <p:txBody>
          <a:bodyPr/>
          <a:lstStyle/>
          <a:p>
            <a:r>
              <a:rPr lang="de-CH" dirty="0"/>
              <a:t>Select all </a:t>
            </a:r>
            <a:r>
              <a:rPr lang="de-CH" dirty="0" err="1"/>
              <a:t>or</a:t>
            </a:r>
            <a:r>
              <a:rPr lang="de-CH" dirty="0"/>
              <a:t> </a:t>
            </a:r>
            <a:r>
              <a:rPr lang="de-CH" dirty="0" err="1"/>
              <a:t>defined</a:t>
            </a:r>
            <a:r>
              <a:rPr lang="de-CH" dirty="0"/>
              <a:t> </a:t>
            </a:r>
            <a:r>
              <a:rPr lang="de-CH" dirty="0" err="1"/>
              <a:t>Compute</a:t>
            </a:r>
            <a:r>
              <a:rPr lang="de-CH" dirty="0"/>
              <a:t> </a:t>
            </a:r>
            <a:r>
              <a:rPr lang="de-CH" dirty="0" err="1"/>
              <a:t>Instances</a:t>
            </a:r>
            <a:r>
              <a:rPr lang="de-CH" dirty="0"/>
              <a:t> </a:t>
            </a:r>
            <a:r>
              <a:rPr lang="de-CH" dirty="0" err="1"/>
              <a:t>only</a:t>
            </a:r>
            <a:endParaRPr lang="de-CH" dirty="0"/>
          </a:p>
        </p:txBody>
      </p:sp>
      <p:sp>
        <p:nvSpPr>
          <p:cNvPr id="4" name="Fußzeilenplatzhalter 3">
            <a:extLst>
              <a:ext uri="{FF2B5EF4-FFF2-40B4-BE49-F238E27FC236}">
                <a16:creationId xmlns:a16="http://schemas.microsoft.com/office/drawing/2014/main" id="{4DBC2971-4263-5093-3AC1-BD3E5B05F7C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ED724E7A-4E86-1191-3845-62E990DE7095}"/>
              </a:ext>
            </a:extLst>
          </p:cNvPr>
          <p:cNvSpPr>
            <a:spLocks noGrp="1"/>
          </p:cNvSpPr>
          <p:nvPr>
            <p:ph type="sldNum" sz="quarter" idx="11"/>
          </p:nvPr>
        </p:nvSpPr>
        <p:spPr/>
        <p:txBody>
          <a:bodyPr/>
          <a:lstStyle/>
          <a:p>
            <a:fld id="{1F90F471-3972-4120-B8B3-0237DE626C35}" type="slidenum">
              <a:rPr lang="en-US" smtClean="0"/>
              <a:pPr/>
              <a:t>31</a:t>
            </a:fld>
            <a:endParaRPr lang="en-US" dirty="0"/>
          </a:p>
        </p:txBody>
      </p:sp>
      <p:pic>
        <p:nvPicPr>
          <p:cNvPr id="7" name="Grafik 6">
            <a:extLst>
              <a:ext uri="{FF2B5EF4-FFF2-40B4-BE49-F238E27FC236}">
                <a16:creationId xmlns:a16="http://schemas.microsoft.com/office/drawing/2014/main" id="{F0EF49D0-8E81-2CCA-D33B-0C1A0AB001F1}"/>
              </a:ext>
            </a:extLst>
          </p:cNvPr>
          <p:cNvPicPr>
            <a:picLocks noChangeAspect="1"/>
          </p:cNvPicPr>
          <p:nvPr/>
        </p:nvPicPr>
        <p:blipFill>
          <a:blip r:embed="rId2"/>
          <a:stretch>
            <a:fillRect/>
          </a:stretch>
        </p:blipFill>
        <p:spPr>
          <a:xfrm>
            <a:off x="287166" y="1765560"/>
            <a:ext cx="9583228" cy="1890627"/>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CB169E6D-E744-2C43-A42C-EFC55B2C9648}"/>
              </a:ext>
            </a:extLst>
          </p:cNvPr>
          <p:cNvPicPr>
            <a:picLocks noChangeAspect="1"/>
          </p:cNvPicPr>
          <p:nvPr/>
        </p:nvPicPr>
        <p:blipFill>
          <a:blip r:embed="rId3"/>
          <a:stretch>
            <a:fillRect/>
          </a:stretch>
        </p:blipFill>
        <p:spPr>
          <a:xfrm>
            <a:off x="287166" y="4018084"/>
            <a:ext cx="9583228" cy="2327829"/>
          </a:xfrm>
          <a:prstGeom prst="rect">
            <a:avLst/>
          </a:prstGeom>
          <a:solidFill>
            <a:schemeClr val="bg1">
              <a:lumMod val="50000"/>
            </a:schemeClr>
          </a:solidFill>
          <a:ln>
            <a:solidFill>
              <a:schemeClr val="bg1">
                <a:lumMod val="50000"/>
              </a:schemeClr>
            </a:solidFill>
          </a:ln>
        </p:spPr>
      </p:pic>
      <p:pic>
        <p:nvPicPr>
          <p:cNvPr id="11" name="Grafik 10">
            <a:extLst>
              <a:ext uri="{FF2B5EF4-FFF2-40B4-BE49-F238E27FC236}">
                <a16:creationId xmlns:a16="http://schemas.microsoft.com/office/drawing/2014/main" id="{53B75014-F27F-D183-33A2-3AF64BEC47BA}"/>
              </a:ext>
            </a:extLst>
          </p:cNvPr>
          <p:cNvPicPr>
            <a:picLocks noChangeAspect="1"/>
          </p:cNvPicPr>
          <p:nvPr/>
        </p:nvPicPr>
        <p:blipFill>
          <a:blip r:embed="rId4"/>
          <a:stretch>
            <a:fillRect/>
          </a:stretch>
        </p:blipFill>
        <p:spPr>
          <a:xfrm>
            <a:off x="2725238" y="4400686"/>
            <a:ext cx="8704762" cy="1085714"/>
          </a:xfrm>
          <a:prstGeom prst="rect">
            <a:avLst/>
          </a:prstGeom>
          <a:ln>
            <a:solidFill>
              <a:schemeClr val="bg1">
                <a:lumMod val="50000"/>
              </a:schemeClr>
            </a:solidFill>
          </a:ln>
        </p:spPr>
      </p:pic>
    </p:spTree>
    <p:extLst>
      <p:ext uri="{BB962C8B-B14F-4D97-AF65-F5344CB8AC3E}">
        <p14:creationId xmlns:p14="http://schemas.microsoft.com/office/powerpoint/2010/main" val="2104774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Shielded Instances</a:t>
            </a:r>
            <a:br>
              <a:rPr lang="en-GB" dirty="0"/>
            </a:b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4</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32</a:t>
            </a:fld>
            <a:endParaRPr lang="en-US" dirty="0"/>
          </a:p>
        </p:txBody>
      </p:sp>
    </p:spTree>
    <p:extLst>
      <p:ext uri="{BB962C8B-B14F-4D97-AF65-F5344CB8AC3E}">
        <p14:creationId xmlns:p14="http://schemas.microsoft.com/office/powerpoint/2010/main" val="3376558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06B2FE0-5B2D-506F-F580-D855A725141A}"/>
              </a:ext>
            </a:extLst>
          </p:cNvPr>
          <p:cNvSpPr>
            <a:spLocks noGrp="1"/>
          </p:cNvSpPr>
          <p:nvPr>
            <p:ph type="title"/>
          </p:nvPr>
        </p:nvSpPr>
        <p:spPr/>
        <p:txBody>
          <a:bodyPr/>
          <a:lstStyle/>
          <a:p>
            <a:r>
              <a:rPr lang="en-US" i="0" dirty="0">
                <a:solidFill>
                  <a:srgbClr val="333333"/>
                </a:solidFill>
                <a:effectLst/>
              </a:rPr>
              <a:t>A combination of </a:t>
            </a:r>
            <a:r>
              <a:rPr lang="en-US" i="0" dirty="0">
                <a:effectLst/>
              </a:rPr>
              <a:t>Secure Boot</a:t>
            </a:r>
            <a:r>
              <a:rPr lang="en-US" i="0" dirty="0">
                <a:solidFill>
                  <a:srgbClr val="333333"/>
                </a:solidFill>
                <a:effectLst/>
              </a:rPr>
              <a:t>, </a:t>
            </a:r>
            <a:r>
              <a:rPr lang="en-US" i="0" dirty="0">
                <a:effectLst/>
              </a:rPr>
              <a:t>Measured Boot</a:t>
            </a:r>
            <a:r>
              <a:rPr lang="en-US" i="0" dirty="0">
                <a:solidFill>
                  <a:srgbClr val="333333"/>
                </a:solidFill>
                <a:effectLst/>
              </a:rPr>
              <a:t>, and the </a:t>
            </a:r>
            <a:r>
              <a:rPr lang="en-US" i="0" dirty="0">
                <a:effectLst/>
              </a:rPr>
              <a:t>Trusted Platform Module</a:t>
            </a:r>
            <a:r>
              <a:rPr lang="en-US" i="0" dirty="0">
                <a:solidFill>
                  <a:srgbClr val="333333"/>
                </a:solidFill>
                <a:effectLst/>
              </a:rPr>
              <a:t> </a:t>
            </a:r>
            <a:endParaRPr lang="de-CH" dirty="0"/>
          </a:p>
        </p:txBody>
      </p:sp>
      <p:sp>
        <p:nvSpPr>
          <p:cNvPr id="8" name="Inhaltsplatzhalter 7">
            <a:extLst>
              <a:ext uri="{FF2B5EF4-FFF2-40B4-BE49-F238E27FC236}">
                <a16:creationId xmlns:a16="http://schemas.microsoft.com/office/drawing/2014/main" id="{9297AD4E-3EF8-7C5E-0E0C-520C175E9244}"/>
              </a:ext>
            </a:extLst>
          </p:cNvPr>
          <p:cNvSpPr>
            <a:spLocks noGrp="1"/>
          </p:cNvSpPr>
          <p:nvPr>
            <p:ph sz="quarter" idx="10"/>
          </p:nvPr>
        </p:nvSpPr>
        <p:spPr/>
        <p:txBody>
          <a:bodyPr/>
          <a:lstStyle/>
          <a:p>
            <a:pPr marL="0" indent="0" algn="l">
              <a:buNone/>
            </a:pPr>
            <a:r>
              <a:rPr lang="en-US" b="1" i="0" dirty="0">
                <a:solidFill>
                  <a:srgbClr val="242424"/>
                </a:solidFill>
                <a:effectLst/>
                <a:latin typeface="Segoe UI" panose="020B0502040204020203" pitchFamily="34" charset="0"/>
              </a:rPr>
              <a:t>Functions:</a:t>
            </a:r>
          </a:p>
          <a:p>
            <a:pPr algn="l">
              <a:buFont typeface="Arial" panose="020B0604020202020204" pitchFamily="34" charset="0"/>
              <a:buChar char="•"/>
            </a:pPr>
            <a:r>
              <a:rPr lang="en-US" i="0" dirty="0">
                <a:solidFill>
                  <a:srgbClr val="242424"/>
                </a:solidFill>
                <a:effectLst/>
                <a:latin typeface="Segoe UI" panose="020B0502040204020203" pitchFamily="34" charset="0"/>
              </a:rPr>
              <a:t>Enhanced Security: Oracle Shielded Instances provide an additional layer of security by protecting against unauthorized access and tampering.</a:t>
            </a:r>
          </a:p>
          <a:p>
            <a:pPr algn="l">
              <a:buFont typeface="Arial" panose="020B0604020202020204" pitchFamily="34" charset="0"/>
              <a:buChar char="•"/>
            </a:pPr>
            <a:r>
              <a:rPr lang="en-US" i="0" dirty="0">
                <a:solidFill>
                  <a:srgbClr val="242424"/>
                </a:solidFill>
                <a:effectLst/>
                <a:latin typeface="Segoe UI" panose="020B0502040204020203" pitchFamily="34" charset="0"/>
              </a:rPr>
              <a:t>Secure Boot: Ensures that only trusted software is loaded during the boot process, preventing malicious code from running.</a:t>
            </a:r>
          </a:p>
          <a:p>
            <a:pPr algn="l">
              <a:buFont typeface="Arial" panose="020B0604020202020204" pitchFamily="34" charset="0"/>
              <a:buChar char="•"/>
            </a:pPr>
            <a:r>
              <a:rPr lang="en-US" i="0" dirty="0">
                <a:solidFill>
                  <a:srgbClr val="242424"/>
                </a:solidFill>
                <a:effectLst/>
                <a:latin typeface="Segoe UI" panose="020B0502040204020203" pitchFamily="34" charset="0"/>
              </a:rPr>
              <a:t>Trusted Platform Module (TPM): Utilizes TPM to securely store cryptographic keys and other sensitive data, enhancing overall security</a:t>
            </a:r>
            <a:r>
              <a:rPr lang="en-US" dirty="0">
                <a:solidFill>
                  <a:srgbClr val="242424"/>
                </a:solidFill>
                <a:latin typeface="var(--fontFamilyBase)"/>
              </a:rPr>
              <a:t>.</a:t>
            </a:r>
            <a:endParaRPr lang="en-US" i="0" dirty="0">
              <a:solidFill>
                <a:srgbClr val="242424"/>
              </a:solidFill>
              <a:effectLst/>
              <a:latin typeface="var(--fontFamilyBase)"/>
            </a:endParaRPr>
          </a:p>
          <a:p>
            <a:pPr marL="0" indent="0" algn="l">
              <a:buNone/>
            </a:pPr>
            <a:r>
              <a:rPr lang="en-US" b="1" dirty="0">
                <a:solidFill>
                  <a:srgbClr val="242424"/>
                </a:solidFill>
                <a:latin typeface="var(--fontFamilyBase)"/>
              </a:rPr>
              <a:t>Benefits:</a:t>
            </a:r>
            <a:endParaRPr lang="en-US" b="1" i="0" dirty="0">
              <a:solidFill>
                <a:srgbClr val="242424"/>
              </a:solidFill>
              <a:effectLst/>
              <a:latin typeface="Segoe UI" panose="020B0502040204020203" pitchFamily="34" charset="0"/>
            </a:endParaRPr>
          </a:p>
          <a:p>
            <a:pPr algn="l">
              <a:buFont typeface="Arial" panose="020B0604020202020204" pitchFamily="34" charset="0"/>
              <a:buChar char="•"/>
            </a:pPr>
            <a:r>
              <a:rPr lang="en-US" b="0" i="0" dirty="0">
                <a:solidFill>
                  <a:srgbClr val="242424"/>
                </a:solidFill>
                <a:effectLst/>
                <a:latin typeface="Segoe UI" panose="020B0502040204020203" pitchFamily="34" charset="0"/>
              </a:rPr>
              <a:t>Protection Against Ransomware: Shielded Instances help protect against ransomware attacks by preventing unauthorized changes to system configurations and data.</a:t>
            </a:r>
          </a:p>
          <a:p>
            <a:pPr algn="l">
              <a:buFont typeface="Arial" panose="020B0604020202020204" pitchFamily="34" charset="0"/>
              <a:buChar char="•"/>
            </a:pPr>
            <a:r>
              <a:rPr lang="en-US" b="0" i="0" dirty="0">
                <a:solidFill>
                  <a:srgbClr val="242424"/>
                </a:solidFill>
                <a:effectLst/>
                <a:latin typeface="Segoe UI" panose="020B0502040204020203" pitchFamily="34" charset="0"/>
              </a:rPr>
              <a:t>Compliance and Regulatory Standards: Meet compliance requirements and regulatory standards with enhanced security features provided by Shielded Instances.</a:t>
            </a:r>
          </a:p>
          <a:p>
            <a:pPr algn="l">
              <a:buFont typeface="Arial" panose="020B0604020202020204" pitchFamily="34" charset="0"/>
              <a:buChar char="•"/>
            </a:pPr>
            <a:r>
              <a:rPr lang="en-US" b="0" i="0" dirty="0">
                <a:solidFill>
                  <a:srgbClr val="242424"/>
                </a:solidFill>
                <a:effectLst/>
                <a:latin typeface="Segoe UI" panose="020B0502040204020203" pitchFamily="34" charset="0"/>
              </a:rPr>
              <a:t>Integration with OCI Services: Seamlessly integrate with other OCI services such as monitoring, notifications, and identity management for comprehensive security </a:t>
            </a:r>
            <a:r>
              <a:rPr lang="en-US" b="0" i="0" dirty="0" err="1">
                <a:solidFill>
                  <a:srgbClr val="242424"/>
                </a:solidFill>
                <a:effectLst/>
                <a:latin typeface="Segoe UI" panose="020B0502040204020203" pitchFamily="34" charset="0"/>
              </a:rPr>
              <a:t>managemen</a:t>
            </a:r>
            <a:endParaRPr lang="en-US" b="0" i="0" dirty="0">
              <a:solidFill>
                <a:srgbClr val="242424"/>
              </a:solidFill>
              <a:effectLst/>
              <a:latin typeface="Segoe UI" panose="020B0502040204020203" pitchFamily="34" charset="0"/>
            </a:endParaRPr>
          </a:p>
          <a:p>
            <a:endParaRPr lang="de-CH" dirty="0"/>
          </a:p>
        </p:txBody>
      </p:sp>
      <p:sp>
        <p:nvSpPr>
          <p:cNvPr id="5" name="Fußzeilenplatzhalter 4">
            <a:extLst>
              <a:ext uri="{FF2B5EF4-FFF2-40B4-BE49-F238E27FC236}">
                <a16:creationId xmlns:a16="http://schemas.microsoft.com/office/drawing/2014/main" id="{B449CC68-DD25-A278-C8D1-4D894C5E9A18}"/>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Foliennummernplatzhalter 5">
            <a:extLst>
              <a:ext uri="{FF2B5EF4-FFF2-40B4-BE49-F238E27FC236}">
                <a16:creationId xmlns:a16="http://schemas.microsoft.com/office/drawing/2014/main" id="{A8CCE7DF-A6AA-BDCB-A99D-9E2E35CB317F}"/>
              </a:ext>
            </a:extLst>
          </p:cNvPr>
          <p:cNvSpPr>
            <a:spLocks noGrp="1"/>
          </p:cNvSpPr>
          <p:nvPr>
            <p:ph type="sldNum" sz="quarter" idx="11"/>
          </p:nvPr>
        </p:nvSpPr>
        <p:spPr/>
        <p:txBody>
          <a:bodyPr/>
          <a:lstStyle/>
          <a:p>
            <a:fld id="{1F90F471-3972-4120-B8B3-0237DE626C35}" type="slidenum">
              <a:rPr lang="en-US" smtClean="0"/>
              <a:pPr/>
              <a:t>33</a:t>
            </a:fld>
            <a:endParaRPr lang="en-US" dirty="0"/>
          </a:p>
        </p:txBody>
      </p:sp>
    </p:spTree>
    <p:extLst>
      <p:ext uri="{BB962C8B-B14F-4D97-AF65-F5344CB8AC3E}">
        <p14:creationId xmlns:p14="http://schemas.microsoft.com/office/powerpoint/2010/main" val="265232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20C4FA-5891-9494-5285-B1ADCC2E4D4E}"/>
              </a:ext>
            </a:extLst>
          </p:cNvPr>
          <p:cNvSpPr>
            <a:spLocks noGrp="1"/>
          </p:cNvSpPr>
          <p:nvPr>
            <p:ph type="title"/>
          </p:nvPr>
        </p:nvSpPr>
        <p:spPr/>
        <p:txBody>
          <a:bodyPr/>
          <a:lstStyle/>
          <a:p>
            <a:r>
              <a:rPr lang="de-CH" dirty="0"/>
              <a:t>Components</a:t>
            </a:r>
          </a:p>
        </p:txBody>
      </p:sp>
      <p:sp>
        <p:nvSpPr>
          <p:cNvPr id="4" name="Fußzeilenplatzhalter 3">
            <a:extLst>
              <a:ext uri="{FF2B5EF4-FFF2-40B4-BE49-F238E27FC236}">
                <a16:creationId xmlns:a16="http://schemas.microsoft.com/office/drawing/2014/main" id="{D6D88F6A-EAF8-0EB2-8171-017100F6013D}"/>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12C9AB8B-2356-D8C5-3AB0-073E4617E4C5}"/>
              </a:ext>
            </a:extLst>
          </p:cNvPr>
          <p:cNvSpPr>
            <a:spLocks noGrp="1"/>
          </p:cNvSpPr>
          <p:nvPr>
            <p:ph type="sldNum" sz="quarter" idx="11"/>
          </p:nvPr>
        </p:nvSpPr>
        <p:spPr/>
        <p:txBody>
          <a:bodyPr/>
          <a:lstStyle/>
          <a:p>
            <a:fld id="{1F90F471-3972-4120-B8B3-0237DE626C35}" type="slidenum">
              <a:rPr lang="en-US" smtClean="0"/>
              <a:pPr/>
              <a:t>34</a:t>
            </a:fld>
            <a:endParaRPr lang="en-US" dirty="0"/>
          </a:p>
        </p:txBody>
      </p:sp>
      <p:sp>
        <p:nvSpPr>
          <p:cNvPr id="6" name="Rechteck: abgerundete Ecken 5">
            <a:extLst>
              <a:ext uri="{FF2B5EF4-FFF2-40B4-BE49-F238E27FC236}">
                <a16:creationId xmlns:a16="http://schemas.microsoft.com/office/drawing/2014/main" id="{4DE6F76E-93A2-53BC-CB05-C396C593A40C}"/>
              </a:ext>
            </a:extLst>
          </p:cNvPr>
          <p:cNvSpPr/>
          <p:nvPr/>
        </p:nvSpPr>
        <p:spPr>
          <a:xfrm>
            <a:off x="525098" y="1703444"/>
            <a:ext cx="2960483" cy="642796"/>
          </a:xfrm>
          <a:prstGeom prst="round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Shielded</a:t>
            </a:r>
            <a:r>
              <a:rPr lang="de-CH" dirty="0"/>
              <a:t> </a:t>
            </a:r>
            <a:r>
              <a:rPr lang="de-CH" dirty="0" err="1"/>
              <a:t>Instances</a:t>
            </a:r>
            <a:endParaRPr lang="de-CH" dirty="0"/>
          </a:p>
        </p:txBody>
      </p:sp>
      <p:sp>
        <p:nvSpPr>
          <p:cNvPr id="7" name="Textfeld 6">
            <a:extLst>
              <a:ext uri="{FF2B5EF4-FFF2-40B4-BE49-F238E27FC236}">
                <a16:creationId xmlns:a16="http://schemas.microsoft.com/office/drawing/2014/main" id="{CFAC9205-BC2C-648A-0283-93D19D778C99}"/>
              </a:ext>
            </a:extLst>
          </p:cNvPr>
          <p:cNvSpPr txBox="1"/>
          <p:nvPr/>
        </p:nvSpPr>
        <p:spPr>
          <a:xfrm>
            <a:off x="3915460" y="1773487"/>
            <a:ext cx="6920786" cy="552261"/>
          </a:xfrm>
          <a:prstGeom prst="rect">
            <a:avLst/>
          </a:prstGeom>
          <a:noFill/>
        </p:spPr>
        <p:txBody>
          <a:bodyPr wrap="square" lIns="0" tIns="0" rIns="0" bIns="0" rtlCol="0">
            <a:noAutofit/>
          </a:bodyPr>
          <a:lstStyle/>
          <a:p>
            <a:pPr algn="l" defTabSz="228600">
              <a:spcAft>
                <a:spcPts val="1200"/>
              </a:spcAft>
            </a:pPr>
            <a:r>
              <a:rPr lang="en-US" sz="1400" dirty="0">
                <a:solidFill>
                  <a:srgbClr val="665F5B"/>
                </a:solidFill>
                <a:latin typeface="+mj-lt"/>
              </a:rPr>
              <a:t>H</a:t>
            </a:r>
            <a:r>
              <a:rPr lang="en-US" sz="1400" b="0" i="0" dirty="0">
                <a:solidFill>
                  <a:srgbClr val="665F5B"/>
                </a:solidFill>
                <a:effectLst/>
                <a:latin typeface="+mj-lt"/>
              </a:rPr>
              <a:t>arden the firmware security on bare metal hosts and virtual machines (VMs) to defend against malicious boot level software.</a:t>
            </a:r>
            <a:br>
              <a:rPr lang="en-US" sz="1400" dirty="0">
                <a:latin typeface="+mj-lt"/>
              </a:rPr>
            </a:br>
            <a:endParaRPr lang="de-CH" sz="1400" noProof="0" dirty="0">
              <a:latin typeface="+mj-lt"/>
            </a:endParaRPr>
          </a:p>
        </p:txBody>
      </p:sp>
      <p:sp>
        <p:nvSpPr>
          <p:cNvPr id="8" name="Rechteck: abgerundete Ecken 7">
            <a:extLst>
              <a:ext uri="{FF2B5EF4-FFF2-40B4-BE49-F238E27FC236}">
                <a16:creationId xmlns:a16="http://schemas.microsoft.com/office/drawing/2014/main" id="{215E2FAE-F6E3-AC7C-1E09-4E097C1A4584}"/>
              </a:ext>
            </a:extLst>
          </p:cNvPr>
          <p:cNvSpPr/>
          <p:nvPr/>
        </p:nvSpPr>
        <p:spPr>
          <a:xfrm>
            <a:off x="525098" y="2495558"/>
            <a:ext cx="2960483" cy="642796"/>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a:t>Secure Boot</a:t>
            </a:r>
          </a:p>
        </p:txBody>
      </p:sp>
      <p:sp>
        <p:nvSpPr>
          <p:cNvPr id="9" name="Textfeld 8">
            <a:extLst>
              <a:ext uri="{FF2B5EF4-FFF2-40B4-BE49-F238E27FC236}">
                <a16:creationId xmlns:a16="http://schemas.microsoft.com/office/drawing/2014/main" id="{BAAE4AB7-4961-38BC-A428-EC1E064BF021}"/>
              </a:ext>
            </a:extLst>
          </p:cNvPr>
          <p:cNvSpPr txBox="1"/>
          <p:nvPr/>
        </p:nvSpPr>
        <p:spPr>
          <a:xfrm>
            <a:off x="3915461" y="2538967"/>
            <a:ext cx="7514540" cy="552261"/>
          </a:xfrm>
          <a:prstGeom prst="rect">
            <a:avLst/>
          </a:prstGeom>
          <a:noFill/>
        </p:spPr>
        <p:txBody>
          <a:bodyPr wrap="square" lIns="0" tIns="0" rIns="0" bIns="0" rtlCol="0">
            <a:noAutofit/>
          </a:bodyPr>
          <a:lstStyle/>
          <a:p>
            <a:pPr algn="l" defTabSz="228600">
              <a:spcAft>
                <a:spcPts val="1200"/>
              </a:spcAft>
            </a:pPr>
            <a:r>
              <a:rPr lang="en-US" sz="1400" dirty="0">
                <a:solidFill>
                  <a:srgbClr val="665F5B"/>
                </a:solidFill>
                <a:latin typeface="+mj-lt"/>
              </a:rPr>
              <a:t>Unified Extensible Firmware Interface (UEFI) feature that prevents unauthorized boot loaders and operating systems from booting.</a:t>
            </a:r>
            <a:endParaRPr lang="de-CH" sz="1400" noProof="0" dirty="0">
              <a:latin typeface="+mj-lt"/>
            </a:endParaRPr>
          </a:p>
        </p:txBody>
      </p:sp>
      <p:sp>
        <p:nvSpPr>
          <p:cNvPr id="10" name="Rechteck: abgerundete Ecken 9">
            <a:extLst>
              <a:ext uri="{FF2B5EF4-FFF2-40B4-BE49-F238E27FC236}">
                <a16:creationId xmlns:a16="http://schemas.microsoft.com/office/drawing/2014/main" id="{F1C3F8C5-5622-457E-F0DB-E666EEA24E28}"/>
              </a:ext>
            </a:extLst>
          </p:cNvPr>
          <p:cNvSpPr/>
          <p:nvPr/>
        </p:nvSpPr>
        <p:spPr>
          <a:xfrm>
            <a:off x="525098" y="3345095"/>
            <a:ext cx="2960483" cy="642796"/>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Measured</a:t>
            </a:r>
            <a:r>
              <a:rPr lang="de-CH" dirty="0"/>
              <a:t> Boot</a:t>
            </a:r>
          </a:p>
        </p:txBody>
      </p:sp>
      <p:sp>
        <p:nvSpPr>
          <p:cNvPr id="11" name="Textfeld 10">
            <a:extLst>
              <a:ext uri="{FF2B5EF4-FFF2-40B4-BE49-F238E27FC236}">
                <a16:creationId xmlns:a16="http://schemas.microsoft.com/office/drawing/2014/main" id="{F90FB3EA-00D5-3EF9-11B8-C49F1C3D3872}"/>
              </a:ext>
            </a:extLst>
          </p:cNvPr>
          <p:cNvSpPr txBox="1"/>
          <p:nvPr/>
        </p:nvSpPr>
        <p:spPr>
          <a:xfrm>
            <a:off x="3915460" y="3358207"/>
            <a:ext cx="7514540" cy="552261"/>
          </a:xfrm>
          <a:prstGeom prst="rect">
            <a:avLst/>
          </a:prstGeom>
          <a:noFill/>
        </p:spPr>
        <p:txBody>
          <a:bodyPr wrap="square" lIns="0" tIns="0" rIns="0" bIns="0" rtlCol="0">
            <a:noAutofit/>
          </a:bodyPr>
          <a:lstStyle/>
          <a:p>
            <a:pPr algn="l" defTabSz="228600">
              <a:spcAft>
                <a:spcPts val="1200"/>
              </a:spcAft>
            </a:pPr>
            <a:r>
              <a:rPr lang="en-US" sz="1400" dirty="0">
                <a:solidFill>
                  <a:srgbClr val="665F5B"/>
                </a:solidFill>
                <a:latin typeface="+mj-lt"/>
              </a:rPr>
              <a:t>Measured Boot enhances boot security by taking and storing measurements of boot components, such as bootloaders, drivers, and operating systems. Bare metal instances do not support Measured Boot.</a:t>
            </a:r>
            <a:endParaRPr lang="de-CH" sz="1400" noProof="0" dirty="0">
              <a:latin typeface="+mj-lt"/>
            </a:endParaRPr>
          </a:p>
        </p:txBody>
      </p:sp>
      <p:sp>
        <p:nvSpPr>
          <p:cNvPr id="13" name="Rechteck: abgerundete Ecken 12">
            <a:extLst>
              <a:ext uri="{FF2B5EF4-FFF2-40B4-BE49-F238E27FC236}">
                <a16:creationId xmlns:a16="http://schemas.microsoft.com/office/drawing/2014/main" id="{540C722D-F2BB-33D1-4C38-3664BACB70D4}"/>
              </a:ext>
            </a:extLst>
          </p:cNvPr>
          <p:cNvSpPr/>
          <p:nvPr/>
        </p:nvSpPr>
        <p:spPr>
          <a:xfrm>
            <a:off x="525098" y="4125807"/>
            <a:ext cx="2960483" cy="642796"/>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Trusted</a:t>
            </a:r>
            <a:r>
              <a:rPr lang="de-CH" dirty="0"/>
              <a:t> </a:t>
            </a:r>
            <a:r>
              <a:rPr lang="de-CH" dirty="0" err="1"/>
              <a:t>Platform</a:t>
            </a:r>
            <a:r>
              <a:rPr lang="de-CH" dirty="0"/>
              <a:t> Module</a:t>
            </a:r>
          </a:p>
        </p:txBody>
      </p:sp>
      <p:sp>
        <p:nvSpPr>
          <p:cNvPr id="14" name="Textfeld 13">
            <a:extLst>
              <a:ext uri="{FF2B5EF4-FFF2-40B4-BE49-F238E27FC236}">
                <a16:creationId xmlns:a16="http://schemas.microsoft.com/office/drawing/2014/main" id="{2641EDB4-B79E-F447-2A21-EBC78D6A0D4E}"/>
              </a:ext>
            </a:extLst>
          </p:cNvPr>
          <p:cNvSpPr txBox="1"/>
          <p:nvPr/>
        </p:nvSpPr>
        <p:spPr>
          <a:xfrm>
            <a:off x="3915460" y="4287310"/>
            <a:ext cx="7514540" cy="552261"/>
          </a:xfrm>
          <a:prstGeom prst="rect">
            <a:avLst/>
          </a:prstGeom>
          <a:noFill/>
        </p:spPr>
        <p:txBody>
          <a:bodyPr wrap="square" lIns="0" tIns="0" rIns="0" bIns="0" rtlCol="0">
            <a:noAutofit/>
          </a:bodyPr>
          <a:lstStyle/>
          <a:p>
            <a:pPr algn="l" defTabSz="228600">
              <a:spcAft>
                <a:spcPts val="1200"/>
              </a:spcAft>
            </a:pPr>
            <a:r>
              <a:rPr lang="en-US" sz="1400" dirty="0">
                <a:solidFill>
                  <a:srgbClr val="665F5B"/>
                </a:solidFill>
                <a:latin typeface="+mj-lt"/>
              </a:rPr>
              <a:t>The Trusted Platform Module (TPM) is used to securely store boot measurements.</a:t>
            </a:r>
            <a:endParaRPr lang="de-CH" sz="1400" noProof="0" dirty="0">
              <a:latin typeface="+mj-lt"/>
            </a:endParaRPr>
          </a:p>
        </p:txBody>
      </p:sp>
      <p:pic>
        <p:nvPicPr>
          <p:cNvPr id="16" name="Grafik 15">
            <a:extLst>
              <a:ext uri="{FF2B5EF4-FFF2-40B4-BE49-F238E27FC236}">
                <a16:creationId xmlns:a16="http://schemas.microsoft.com/office/drawing/2014/main" id="{6491F8AE-93D1-9B20-7986-B197AA0DD28C}"/>
              </a:ext>
            </a:extLst>
          </p:cNvPr>
          <p:cNvPicPr>
            <a:picLocks noChangeAspect="1"/>
          </p:cNvPicPr>
          <p:nvPr/>
        </p:nvPicPr>
        <p:blipFill>
          <a:blip r:embed="rId2"/>
          <a:stretch>
            <a:fillRect/>
          </a:stretch>
        </p:blipFill>
        <p:spPr>
          <a:xfrm>
            <a:off x="1376127" y="5013895"/>
            <a:ext cx="8988953" cy="1474339"/>
          </a:xfrm>
          <a:prstGeom prst="rect">
            <a:avLst/>
          </a:prstGeom>
          <a:ln>
            <a:solidFill>
              <a:schemeClr val="bg1">
                <a:lumMod val="50000"/>
              </a:schemeClr>
            </a:solidFill>
          </a:ln>
        </p:spPr>
      </p:pic>
    </p:spTree>
    <p:extLst>
      <p:ext uri="{BB962C8B-B14F-4D97-AF65-F5344CB8AC3E}">
        <p14:creationId xmlns:p14="http://schemas.microsoft.com/office/powerpoint/2010/main" val="239376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FB951C-965A-AD40-0B77-AC339C69EB55}"/>
              </a:ext>
            </a:extLst>
          </p:cNvPr>
          <p:cNvSpPr>
            <a:spLocks noGrp="1"/>
          </p:cNvSpPr>
          <p:nvPr>
            <p:ph type="title"/>
          </p:nvPr>
        </p:nvSpPr>
        <p:spPr/>
        <p:txBody>
          <a:bodyPr/>
          <a:lstStyle/>
          <a:p>
            <a:r>
              <a:rPr lang="de-CH" dirty="0" err="1"/>
              <a:t>Uncompromised</a:t>
            </a:r>
            <a:r>
              <a:rPr lang="de-CH" dirty="0"/>
              <a:t> Boot Security</a:t>
            </a:r>
          </a:p>
        </p:txBody>
      </p:sp>
      <p:sp>
        <p:nvSpPr>
          <p:cNvPr id="3" name="Inhaltsplatzhalter 2">
            <a:extLst>
              <a:ext uri="{FF2B5EF4-FFF2-40B4-BE49-F238E27FC236}">
                <a16:creationId xmlns:a16="http://schemas.microsoft.com/office/drawing/2014/main" id="{7A21E45C-23D2-4024-A1F1-8194B7023BCA}"/>
              </a:ext>
            </a:extLst>
          </p:cNvPr>
          <p:cNvSpPr>
            <a:spLocks noGrp="1"/>
          </p:cNvSpPr>
          <p:nvPr>
            <p:ph sz="quarter" idx="10"/>
          </p:nvPr>
        </p:nvSpPr>
        <p:spPr/>
        <p:txBody>
          <a:bodyPr/>
          <a:lstStyle/>
          <a:p>
            <a:r>
              <a:rPr lang="en-US" dirty="0"/>
              <a:t>No live migration or reboot migration support. </a:t>
            </a:r>
          </a:p>
          <a:p>
            <a:r>
              <a:rPr lang="en-US" dirty="0"/>
              <a:t>If you enable the hardware TPM on a bare metal instance, the instance cannot be migrated, because the hardware TPM is not migratable.</a:t>
            </a:r>
          </a:p>
          <a:p>
            <a:r>
              <a:rPr lang="en-US" dirty="0"/>
              <a:t>Custom images are not supported.</a:t>
            </a:r>
          </a:p>
          <a:p>
            <a:r>
              <a:rPr lang="en-US" dirty="0"/>
              <a:t>Confidential computing is not supported.</a:t>
            </a:r>
            <a:endParaRPr lang="de-CH" dirty="0"/>
          </a:p>
        </p:txBody>
      </p:sp>
      <p:sp>
        <p:nvSpPr>
          <p:cNvPr id="4" name="Fußzeilenplatzhalter 3">
            <a:extLst>
              <a:ext uri="{FF2B5EF4-FFF2-40B4-BE49-F238E27FC236}">
                <a16:creationId xmlns:a16="http://schemas.microsoft.com/office/drawing/2014/main" id="{CDC9178E-5EFA-7DB5-0CC8-7D01280D23FF}"/>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3ABA0192-EC81-CFBC-F620-E079B7B1C846}"/>
              </a:ext>
            </a:extLst>
          </p:cNvPr>
          <p:cNvSpPr>
            <a:spLocks noGrp="1"/>
          </p:cNvSpPr>
          <p:nvPr>
            <p:ph type="sldNum" sz="quarter" idx="11"/>
          </p:nvPr>
        </p:nvSpPr>
        <p:spPr/>
        <p:txBody>
          <a:bodyPr/>
          <a:lstStyle/>
          <a:p>
            <a:fld id="{1F90F471-3972-4120-B8B3-0237DE626C35}" type="slidenum">
              <a:rPr lang="en-US" smtClean="0"/>
              <a:pPr/>
              <a:t>35</a:t>
            </a:fld>
            <a:endParaRPr lang="en-US" dirty="0"/>
          </a:p>
        </p:txBody>
      </p:sp>
      <p:pic>
        <p:nvPicPr>
          <p:cNvPr id="7" name="Grafik 6">
            <a:extLst>
              <a:ext uri="{FF2B5EF4-FFF2-40B4-BE49-F238E27FC236}">
                <a16:creationId xmlns:a16="http://schemas.microsoft.com/office/drawing/2014/main" id="{6B495CF1-7526-4716-C214-CA3C2EBEDD0A}"/>
              </a:ext>
            </a:extLst>
          </p:cNvPr>
          <p:cNvPicPr>
            <a:picLocks noChangeAspect="1"/>
          </p:cNvPicPr>
          <p:nvPr/>
        </p:nvPicPr>
        <p:blipFill>
          <a:blip r:embed="rId2"/>
          <a:stretch>
            <a:fillRect/>
          </a:stretch>
        </p:blipFill>
        <p:spPr>
          <a:xfrm>
            <a:off x="809778" y="3316590"/>
            <a:ext cx="10838095" cy="1542857"/>
          </a:xfrm>
          <a:prstGeom prst="rect">
            <a:avLst/>
          </a:prstGeom>
        </p:spPr>
      </p:pic>
      <p:pic>
        <p:nvPicPr>
          <p:cNvPr id="9" name="Grafik 8">
            <a:extLst>
              <a:ext uri="{FF2B5EF4-FFF2-40B4-BE49-F238E27FC236}">
                <a16:creationId xmlns:a16="http://schemas.microsoft.com/office/drawing/2014/main" id="{036260A4-FD22-2787-5378-555D135F52BC}"/>
              </a:ext>
            </a:extLst>
          </p:cNvPr>
          <p:cNvPicPr>
            <a:picLocks noChangeAspect="1"/>
          </p:cNvPicPr>
          <p:nvPr/>
        </p:nvPicPr>
        <p:blipFill>
          <a:blip r:embed="rId3"/>
          <a:stretch>
            <a:fillRect/>
          </a:stretch>
        </p:blipFill>
        <p:spPr>
          <a:xfrm>
            <a:off x="963687" y="4988090"/>
            <a:ext cx="4914286" cy="1323810"/>
          </a:xfrm>
          <a:prstGeom prst="rect">
            <a:avLst/>
          </a:prstGeom>
          <a:ln>
            <a:solidFill>
              <a:schemeClr val="bg1">
                <a:lumMod val="50000"/>
              </a:schemeClr>
            </a:solidFill>
          </a:ln>
        </p:spPr>
      </p:pic>
    </p:spTree>
    <p:extLst>
      <p:ext uri="{BB962C8B-B14F-4D97-AF65-F5344CB8AC3E}">
        <p14:creationId xmlns:p14="http://schemas.microsoft.com/office/powerpoint/2010/main" val="3616673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BD5B02-A9A6-E941-21C0-BB943A4E8596}"/>
              </a:ext>
            </a:extLst>
          </p:cNvPr>
          <p:cNvSpPr>
            <a:spLocks noGrp="1"/>
          </p:cNvSpPr>
          <p:nvPr>
            <p:ph type="title"/>
          </p:nvPr>
        </p:nvSpPr>
        <p:spPr/>
        <p:txBody>
          <a:bodyPr/>
          <a:lstStyle/>
          <a:p>
            <a:r>
              <a:rPr lang="de-CH" dirty="0" err="1"/>
              <a:t>Platform</a:t>
            </a:r>
            <a:r>
              <a:rPr lang="de-CH" dirty="0"/>
              <a:t> </a:t>
            </a:r>
            <a:r>
              <a:rPr lang="de-CH" dirty="0" err="1"/>
              <a:t>Configuration</a:t>
            </a:r>
            <a:r>
              <a:rPr lang="de-CH" dirty="0"/>
              <a:t> Register</a:t>
            </a:r>
          </a:p>
        </p:txBody>
      </p:sp>
      <p:sp>
        <p:nvSpPr>
          <p:cNvPr id="4" name="Fußzeilenplatzhalter 3">
            <a:extLst>
              <a:ext uri="{FF2B5EF4-FFF2-40B4-BE49-F238E27FC236}">
                <a16:creationId xmlns:a16="http://schemas.microsoft.com/office/drawing/2014/main" id="{8E910D7F-2A30-8547-4966-54046C1468AC}"/>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269CD92-7C72-D1E9-99D2-2CDE3186318D}"/>
              </a:ext>
            </a:extLst>
          </p:cNvPr>
          <p:cNvSpPr>
            <a:spLocks noGrp="1"/>
          </p:cNvSpPr>
          <p:nvPr>
            <p:ph type="sldNum" sz="quarter" idx="11"/>
          </p:nvPr>
        </p:nvSpPr>
        <p:spPr/>
        <p:txBody>
          <a:bodyPr/>
          <a:lstStyle/>
          <a:p>
            <a:fld id="{1F90F471-3972-4120-B8B3-0237DE626C35}" type="slidenum">
              <a:rPr lang="en-US" smtClean="0"/>
              <a:pPr/>
              <a:t>36</a:t>
            </a:fld>
            <a:endParaRPr lang="en-US" dirty="0"/>
          </a:p>
        </p:txBody>
      </p:sp>
      <p:pic>
        <p:nvPicPr>
          <p:cNvPr id="7" name="Grafik 6">
            <a:extLst>
              <a:ext uri="{FF2B5EF4-FFF2-40B4-BE49-F238E27FC236}">
                <a16:creationId xmlns:a16="http://schemas.microsoft.com/office/drawing/2014/main" id="{28321879-B08D-4CF9-4930-DCB798F88A1A}"/>
              </a:ext>
            </a:extLst>
          </p:cNvPr>
          <p:cNvPicPr>
            <a:picLocks noChangeAspect="1"/>
          </p:cNvPicPr>
          <p:nvPr/>
        </p:nvPicPr>
        <p:blipFill>
          <a:blip r:embed="rId2"/>
          <a:stretch>
            <a:fillRect/>
          </a:stretch>
        </p:blipFill>
        <p:spPr>
          <a:xfrm>
            <a:off x="381000" y="1267282"/>
            <a:ext cx="4477567" cy="1494031"/>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D1087EAB-F9C2-530C-E08B-FD2456B5D4B2}"/>
              </a:ext>
            </a:extLst>
          </p:cNvPr>
          <p:cNvPicPr>
            <a:picLocks noChangeAspect="1"/>
          </p:cNvPicPr>
          <p:nvPr/>
        </p:nvPicPr>
        <p:blipFill>
          <a:blip r:embed="rId3"/>
          <a:stretch>
            <a:fillRect/>
          </a:stretch>
        </p:blipFill>
        <p:spPr>
          <a:xfrm>
            <a:off x="5274185" y="1267282"/>
            <a:ext cx="6433482" cy="1349170"/>
          </a:xfrm>
          <a:prstGeom prst="rect">
            <a:avLst/>
          </a:prstGeom>
        </p:spPr>
      </p:pic>
      <p:pic>
        <p:nvPicPr>
          <p:cNvPr id="11" name="Grafik 10">
            <a:extLst>
              <a:ext uri="{FF2B5EF4-FFF2-40B4-BE49-F238E27FC236}">
                <a16:creationId xmlns:a16="http://schemas.microsoft.com/office/drawing/2014/main" id="{40314A4A-F75D-EEB8-56DB-7B271E84BEAD}"/>
              </a:ext>
            </a:extLst>
          </p:cNvPr>
          <p:cNvPicPr>
            <a:picLocks noChangeAspect="1"/>
          </p:cNvPicPr>
          <p:nvPr/>
        </p:nvPicPr>
        <p:blipFill>
          <a:blip r:embed="rId4"/>
          <a:stretch>
            <a:fillRect/>
          </a:stretch>
        </p:blipFill>
        <p:spPr>
          <a:xfrm>
            <a:off x="381000" y="2964989"/>
            <a:ext cx="11326667" cy="1822598"/>
          </a:xfrm>
          <a:prstGeom prst="rect">
            <a:avLst/>
          </a:prstGeom>
          <a:ln>
            <a:solidFill>
              <a:schemeClr val="bg1">
                <a:lumMod val="50000"/>
              </a:schemeClr>
            </a:solidFill>
          </a:ln>
        </p:spPr>
      </p:pic>
      <p:sp>
        <p:nvSpPr>
          <p:cNvPr id="12" name="Textfeld 11">
            <a:extLst>
              <a:ext uri="{FF2B5EF4-FFF2-40B4-BE49-F238E27FC236}">
                <a16:creationId xmlns:a16="http://schemas.microsoft.com/office/drawing/2014/main" id="{367B9E81-838E-4FF4-2BCD-F181732D9906}"/>
              </a:ext>
            </a:extLst>
          </p:cNvPr>
          <p:cNvSpPr txBox="1"/>
          <p:nvPr/>
        </p:nvSpPr>
        <p:spPr>
          <a:xfrm>
            <a:off x="381000" y="5133518"/>
            <a:ext cx="11326667" cy="914400"/>
          </a:xfrm>
          <a:prstGeom prst="rect">
            <a:avLst/>
          </a:prstGeom>
          <a:noFill/>
        </p:spPr>
        <p:txBody>
          <a:bodyPr wrap="square" lIns="0" tIns="0" rIns="0" bIns="0" rtlCol="0">
            <a:noAutofit/>
          </a:bodyPr>
          <a:lstStyle/>
          <a:p>
            <a:pPr algn="l" defTabSz="228600">
              <a:spcAft>
                <a:spcPts val="1200"/>
              </a:spcAft>
            </a:pPr>
            <a:r>
              <a:rPr lang="en-US" b="0" i="0" dirty="0">
                <a:solidFill>
                  <a:srgbClr val="242424"/>
                </a:solidFill>
                <a:effectLst/>
              </a:rPr>
              <a:t> A PCR </a:t>
            </a:r>
            <a:r>
              <a:rPr lang="en-US" dirty="0">
                <a:solidFill>
                  <a:srgbClr val="242424"/>
                </a:solidFill>
              </a:rPr>
              <a:t>is an </a:t>
            </a:r>
            <a:r>
              <a:rPr lang="en-US" b="0" i="0" dirty="0">
                <a:solidFill>
                  <a:srgbClr val="242424"/>
                </a:solidFill>
                <a:effectLst/>
              </a:rPr>
              <a:t>internal memory slot within a Trusted Platform Module (TPM) that attests to the current system configuration or any alterations thereof. PCRs are used to store measurements of software and hardware states, which can then be used to verify the integrity of the system. This ensures that the system has not been tampered with and is running trusted software.</a:t>
            </a:r>
            <a:endParaRPr lang="de-CH" noProof="0" dirty="0"/>
          </a:p>
        </p:txBody>
      </p:sp>
    </p:spTree>
    <p:extLst>
      <p:ext uri="{BB962C8B-B14F-4D97-AF65-F5344CB8AC3E}">
        <p14:creationId xmlns:p14="http://schemas.microsoft.com/office/powerpoint/2010/main" val="2927678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89E78-4E7D-95A2-A624-0485FBD78876}"/>
              </a:ext>
            </a:extLst>
          </p:cNvPr>
          <p:cNvSpPr>
            <a:spLocks noGrp="1"/>
          </p:cNvSpPr>
          <p:nvPr>
            <p:ph type="title"/>
          </p:nvPr>
        </p:nvSpPr>
        <p:spPr/>
        <p:txBody>
          <a:bodyPr/>
          <a:lstStyle/>
          <a:p>
            <a:r>
              <a:rPr lang="de-CH" dirty="0" err="1"/>
              <a:t>Confidential</a:t>
            </a:r>
            <a:r>
              <a:rPr lang="de-CH" dirty="0"/>
              <a:t> Computing - </a:t>
            </a:r>
            <a:r>
              <a:rPr lang="en-US" dirty="0"/>
              <a:t> AMD EPYC™ Processors</a:t>
            </a:r>
            <a:endParaRPr lang="de-CH" dirty="0"/>
          </a:p>
        </p:txBody>
      </p:sp>
      <p:sp>
        <p:nvSpPr>
          <p:cNvPr id="3" name="Inhaltsplatzhalter 2">
            <a:extLst>
              <a:ext uri="{FF2B5EF4-FFF2-40B4-BE49-F238E27FC236}">
                <a16:creationId xmlns:a16="http://schemas.microsoft.com/office/drawing/2014/main" id="{D241EBC0-11CE-B6CE-CDA0-EAD65558CDD7}"/>
              </a:ext>
            </a:extLst>
          </p:cNvPr>
          <p:cNvSpPr>
            <a:spLocks noGrp="1"/>
          </p:cNvSpPr>
          <p:nvPr>
            <p:ph sz="quarter" idx="10"/>
          </p:nvPr>
        </p:nvSpPr>
        <p:spPr/>
        <p:txBody>
          <a:bodyPr/>
          <a:lstStyle/>
          <a:p>
            <a:r>
              <a:rPr lang="en-US" b="1" dirty="0"/>
              <a:t>Real-time Encryp</a:t>
            </a:r>
            <a:r>
              <a:rPr lang="en-US" dirty="0"/>
              <a:t>tion: OCI Confidential Computing provides real-time CPU encryption, ensuring that data is encrypted while it is being processed. This helps protect sensitive information from unauthorized access1.</a:t>
            </a:r>
          </a:p>
          <a:p>
            <a:r>
              <a:rPr lang="en-US" b="1" dirty="0"/>
              <a:t>Secure Key Management:</a:t>
            </a:r>
            <a:r>
              <a:rPr lang="en-US" dirty="0"/>
              <a:t> The encryption keys used in OCI Confidential Computing reside only in the AMD Secure Processor, making them inaccessible to any user, including administrators1.</a:t>
            </a:r>
          </a:p>
          <a:p>
            <a:r>
              <a:rPr lang="en-US" b="1" dirty="0"/>
              <a:t>Enhanced Data Privacy:</a:t>
            </a:r>
            <a:r>
              <a:rPr lang="en-US" dirty="0"/>
              <a:t> By encrypting data in use, OCI Confidential Computing enhances data privacy and security, making it suitable for workloads that require high levels of confidentiality</a:t>
            </a:r>
            <a:endParaRPr lang="de-CH" dirty="0"/>
          </a:p>
        </p:txBody>
      </p:sp>
      <p:sp>
        <p:nvSpPr>
          <p:cNvPr id="4" name="Fußzeilenplatzhalter 3">
            <a:extLst>
              <a:ext uri="{FF2B5EF4-FFF2-40B4-BE49-F238E27FC236}">
                <a16:creationId xmlns:a16="http://schemas.microsoft.com/office/drawing/2014/main" id="{BB7261D8-58AB-461A-295B-C4CCD1473BA7}"/>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CD01A1A8-E3B0-FE08-81FF-C4E9B7FB851F}"/>
              </a:ext>
            </a:extLst>
          </p:cNvPr>
          <p:cNvSpPr>
            <a:spLocks noGrp="1"/>
          </p:cNvSpPr>
          <p:nvPr>
            <p:ph type="sldNum" sz="quarter" idx="11"/>
          </p:nvPr>
        </p:nvSpPr>
        <p:spPr/>
        <p:txBody>
          <a:bodyPr/>
          <a:lstStyle/>
          <a:p>
            <a:fld id="{1F90F471-3972-4120-B8B3-0237DE626C35}" type="slidenum">
              <a:rPr lang="en-US" smtClean="0"/>
              <a:pPr/>
              <a:t>37</a:t>
            </a:fld>
            <a:endParaRPr lang="en-US" dirty="0"/>
          </a:p>
        </p:txBody>
      </p:sp>
      <p:graphicFrame>
        <p:nvGraphicFramePr>
          <p:cNvPr id="8" name="Tabelle 7">
            <a:extLst>
              <a:ext uri="{FF2B5EF4-FFF2-40B4-BE49-F238E27FC236}">
                <a16:creationId xmlns:a16="http://schemas.microsoft.com/office/drawing/2014/main" id="{887CB4D9-A3F7-EBCA-9FEB-DD15A81B1119}"/>
              </a:ext>
            </a:extLst>
          </p:cNvPr>
          <p:cNvGraphicFramePr>
            <a:graphicFrameLocks noGrp="1"/>
          </p:cNvGraphicFramePr>
          <p:nvPr>
            <p:extLst>
              <p:ext uri="{D42A27DB-BD31-4B8C-83A1-F6EECF244321}">
                <p14:modId xmlns:p14="http://schemas.microsoft.com/office/powerpoint/2010/main" val="201041679"/>
              </p:ext>
            </p:extLst>
          </p:nvPr>
        </p:nvGraphicFramePr>
        <p:xfrm>
          <a:off x="780106" y="4552952"/>
          <a:ext cx="10637822" cy="2133600"/>
        </p:xfrm>
        <a:graphic>
          <a:graphicData uri="http://schemas.openxmlformats.org/drawingml/2006/table">
            <a:tbl>
              <a:tblPr/>
              <a:tblGrid>
                <a:gridCol w="5318911">
                  <a:extLst>
                    <a:ext uri="{9D8B030D-6E8A-4147-A177-3AD203B41FA5}">
                      <a16:colId xmlns:a16="http://schemas.microsoft.com/office/drawing/2014/main" val="3164845131"/>
                    </a:ext>
                  </a:extLst>
                </a:gridCol>
                <a:gridCol w="5318911">
                  <a:extLst>
                    <a:ext uri="{9D8B030D-6E8A-4147-A177-3AD203B41FA5}">
                      <a16:colId xmlns:a16="http://schemas.microsoft.com/office/drawing/2014/main" val="2936630881"/>
                    </a:ext>
                  </a:extLst>
                </a:gridCol>
              </a:tblGrid>
              <a:tr h="583976">
                <a:tc>
                  <a:txBody>
                    <a:bodyPr/>
                    <a:lstStyle/>
                    <a:p>
                      <a:pPr algn="l" fontAlgn="b"/>
                      <a:r>
                        <a:rPr lang="de-CH" sz="1200" b="1" dirty="0">
                          <a:effectLst/>
                        </a:rPr>
                        <a:t>Virtual </a:t>
                      </a:r>
                      <a:r>
                        <a:rPr lang="de-CH" sz="1200" b="1" dirty="0" err="1">
                          <a:effectLst/>
                        </a:rPr>
                        <a:t>Machine</a:t>
                      </a:r>
                      <a:r>
                        <a:rPr lang="de-CH" sz="1200" b="1" dirty="0">
                          <a:effectLst/>
                        </a:rPr>
                        <a:t> </a:t>
                      </a:r>
                      <a:r>
                        <a:rPr lang="de-CH" sz="1200" b="1" dirty="0" err="1">
                          <a:effectLst/>
                        </a:rPr>
                        <a:t>Compute</a:t>
                      </a:r>
                      <a:r>
                        <a:rPr lang="de-CH" sz="1200" b="1" dirty="0">
                          <a:effectLst/>
                        </a:rPr>
                        <a:t> Shapes (on Oracle Linux 7.x </a:t>
                      </a:r>
                      <a:r>
                        <a:rPr lang="de-CH" sz="1200" b="1" dirty="0" err="1">
                          <a:effectLst/>
                        </a:rPr>
                        <a:t>or</a:t>
                      </a:r>
                      <a:r>
                        <a:rPr lang="de-CH" sz="1200" b="1" dirty="0">
                          <a:effectLst/>
                        </a:rPr>
                        <a:t> 8.x </a:t>
                      </a:r>
                      <a:r>
                        <a:rPr lang="de-CH" sz="1200" b="1" dirty="0" err="1">
                          <a:effectLst/>
                        </a:rPr>
                        <a:t>platform</a:t>
                      </a:r>
                      <a:r>
                        <a:rPr lang="de-CH" sz="1200" b="1" dirty="0">
                          <a:effectLst/>
                        </a:rPr>
                        <a:t> </a:t>
                      </a:r>
                      <a:r>
                        <a:rPr lang="de-CH" sz="1200" b="1" dirty="0" err="1">
                          <a:effectLst/>
                        </a:rPr>
                        <a:t>images</a:t>
                      </a:r>
                      <a:r>
                        <a:rPr lang="de-CH" sz="1200" b="1" dirty="0">
                          <a:effectLst/>
                        </a:rPr>
                        <a:t>)</a:t>
                      </a:r>
                    </a:p>
                  </a:txBody>
                  <a:tcPr marL="114300" marR="114300" marT="152400" marB="152400" anchor="b">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tc>
                  <a:txBody>
                    <a:bodyPr/>
                    <a:lstStyle/>
                    <a:p>
                      <a:pPr algn="l" fontAlgn="b"/>
                      <a:r>
                        <a:rPr lang="en-US" sz="1200" b="1" dirty="0">
                          <a:effectLst/>
                        </a:rPr>
                        <a:t>Bare Metal Instance Compute Shapes (on any platform image)</a:t>
                      </a:r>
                    </a:p>
                  </a:txBody>
                  <a:tcPr marL="114300" marR="114300" marT="152400" marB="152400" anchor="b">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extLst>
                  <a:ext uri="{0D108BD9-81ED-4DB2-BD59-A6C34878D82A}">
                    <a16:rowId xmlns:a16="http://schemas.microsoft.com/office/drawing/2014/main" val="2568648640"/>
                  </a:ext>
                </a:extLst>
              </a:tr>
              <a:tr h="424710">
                <a:tc>
                  <a:txBody>
                    <a:bodyPr/>
                    <a:lstStyle/>
                    <a:p>
                      <a:pPr fontAlgn="t"/>
                      <a:r>
                        <a:rPr lang="de-CH" sz="1200" dirty="0">
                          <a:effectLst/>
                        </a:rPr>
                        <a:t>VM.Standard.E4.Flex</a:t>
                      </a: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tc>
                  <a:txBody>
                    <a:bodyPr/>
                    <a:lstStyle/>
                    <a:p>
                      <a:pPr fontAlgn="t"/>
                      <a:r>
                        <a:rPr lang="de-CH" sz="1200">
                          <a:effectLst/>
                        </a:rPr>
                        <a:t>BM.DenseIO.E4.128</a:t>
                      </a: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extLst>
                  <a:ext uri="{0D108BD9-81ED-4DB2-BD59-A6C34878D82A}">
                    <a16:rowId xmlns:a16="http://schemas.microsoft.com/office/drawing/2014/main" val="3446171155"/>
                  </a:ext>
                </a:extLst>
              </a:tr>
              <a:tr h="424710">
                <a:tc>
                  <a:txBody>
                    <a:bodyPr/>
                    <a:lstStyle/>
                    <a:p>
                      <a:pPr fontAlgn="t"/>
                      <a:r>
                        <a:rPr lang="de-CH" sz="1200">
                          <a:effectLst/>
                        </a:rPr>
                        <a:t>VM.Standard.E3.Flex</a:t>
                      </a: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tc>
                  <a:txBody>
                    <a:bodyPr/>
                    <a:lstStyle/>
                    <a:p>
                      <a:pPr fontAlgn="t"/>
                      <a:r>
                        <a:rPr lang="de-CH" sz="1200">
                          <a:effectLst/>
                        </a:rPr>
                        <a:t>BM.Standard.E4.128</a:t>
                      </a: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extLst>
                  <a:ext uri="{0D108BD9-81ED-4DB2-BD59-A6C34878D82A}">
                    <a16:rowId xmlns:a16="http://schemas.microsoft.com/office/drawing/2014/main" val="2043344727"/>
                  </a:ext>
                </a:extLst>
              </a:tr>
              <a:tr h="424710">
                <a:tc>
                  <a:txBody>
                    <a:bodyPr/>
                    <a:lstStyle/>
                    <a:p>
                      <a:pPr fontAlgn="t"/>
                      <a:endParaRPr lang="de-CH" sz="1200">
                        <a:effectLst/>
                      </a:endParaRP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tc>
                  <a:txBody>
                    <a:bodyPr/>
                    <a:lstStyle/>
                    <a:p>
                      <a:pPr fontAlgn="t"/>
                      <a:r>
                        <a:rPr lang="de-CH" sz="1200" dirty="0">
                          <a:effectLst/>
                        </a:rPr>
                        <a:t>BM.Standard.E3.128</a:t>
                      </a:r>
                    </a:p>
                  </a:txBody>
                  <a:tcPr marL="114300" marR="114300" marT="152400" marB="152400">
                    <a:lnL w="9525" cap="flat" cmpd="sng" algn="ctr">
                      <a:solidFill>
                        <a:srgbClr val="C4CED7"/>
                      </a:solidFill>
                      <a:prstDash val="solid"/>
                      <a:round/>
                      <a:headEnd type="none" w="med" len="med"/>
                      <a:tailEnd type="none" w="med" len="med"/>
                    </a:lnL>
                    <a:lnR w="9525" cap="flat" cmpd="sng" algn="ctr">
                      <a:solidFill>
                        <a:srgbClr val="C4CED7"/>
                      </a:solidFill>
                      <a:prstDash val="solid"/>
                      <a:round/>
                      <a:headEnd type="none" w="med" len="med"/>
                      <a:tailEnd type="none" w="med" len="med"/>
                    </a:lnR>
                    <a:lnT w="9525" cap="flat" cmpd="sng" algn="ctr">
                      <a:solidFill>
                        <a:srgbClr val="C4CED7"/>
                      </a:solidFill>
                      <a:prstDash val="solid"/>
                      <a:round/>
                      <a:headEnd type="none" w="med" len="med"/>
                      <a:tailEnd type="none" w="med" len="med"/>
                    </a:lnT>
                    <a:lnB w="9525" cap="flat" cmpd="sng" algn="ctr">
                      <a:solidFill>
                        <a:srgbClr val="C4CED7"/>
                      </a:solidFill>
                      <a:prstDash val="solid"/>
                      <a:round/>
                      <a:headEnd type="none" w="med" len="med"/>
                      <a:tailEnd type="none" w="med" len="med"/>
                    </a:lnB>
                    <a:solidFill>
                      <a:srgbClr val="FFFFFF"/>
                    </a:solidFill>
                  </a:tcPr>
                </a:tc>
                <a:extLst>
                  <a:ext uri="{0D108BD9-81ED-4DB2-BD59-A6C34878D82A}">
                    <a16:rowId xmlns:a16="http://schemas.microsoft.com/office/drawing/2014/main" val="1594386831"/>
                  </a:ext>
                </a:extLst>
              </a:tr>
            </a:tbl>
          </a:graphicData>
        </a:graphic>
      </p:graphicFrame>
    </p:spTree>
    <p:extLst>
      <p:ext uri="{BB962C8B-B14F-4D97-AF65-F5344CB8AC3E}">
        <p14:creationId xmlns:p14="http://schemas.microsoft.com/office/powerpoint/2010/main" val="2187793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469BDD02-92EF-CF8C-FEC7-9AE7F95338D4}"/>
              </a:ext>
            </a:extLst>
          </p:cNvPr>
          <p:cNvSpPr>
            <a:spLocks noGrp="1"/>
          </p:cNvSpPr>
          <p:nvPr>
            <p:ph type="title"/>
          </p:nvPr>
        </p:nvSpPr>
        <p:spPr/>
        <p:txBody>
          <a:bodyPr/>
          <a:lstStyle/>
          <a:p>
            <a:r>
              <a:rPr lang="de-CH" dirty="0"/>
              <a:t>Create Instance</a:t>
            </a:r>
            <a:br>
              <a:rPr lang="de-CH" dirty="0"/>
            </a:br>
            <a:br>
              <a:rPr lang="de-CH" dirty="0"/>
            </a:br>
            <a:br>
              <a:rPr lang="de-CH" dirty="0"/>
            </a:br>
            <a:endParaRPr lang="de-CH" dirty="0"/>
          </a:p>
        </p:txBody>
      </p:sp>
      <p:sp>
        <p:nvSpPr>
          <p:cNvPr id="4" name="Fußzeilenplatzhalter 3">
            <a:extLst>
              <a:ext uri="{FF2B5EF4-FFF2-40B4-BE49-F238E27FC236}">
                <a16:creationId xmlns:a16="http://schemas.microsoft.com/office/drawing/2014/main" id="{18D32221-9DDC-2289-7942-26DAB7AAE74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A9AA7CD8-E4D6-F6A7-E2AA-2E37B5CF619E}"/>
              </a:ext>
            </a:extLst>
          </p:cNvPr>
          <p:cNvSpPr>
            <a:spLocks noGrp="1"/>
          </p:cNvSpPr>
          <p:nvPr>
            <p:ph type="sldNum" sz="quarter" idx="11"/>
          </p:nvPr>
        </p:nvSpPr>
        <p:spPr/>
        <p:txBody>
          <a:bodyPr/>
          <a:lstStyle/>
          <a:p>
            <a:fld id="{1F90F471-3972-4120-B8B3-0237DE626C35}" type="slidenum">
              <a:rPr lang="en-US" smtClean="0"/>
              <a:pPr/>
              <a:t>38</a:t>
            </a:fld>
            <a:endParaRPr lang="en-US" dirty="0"/>
          </a:p>
        </p:txBody>
      </p:sp>
      <p:sp>
        <p:nvSpPr>
          <p:cNvPr id="14" name="Inhaltsplatzhalter 13">
            <a:extLst>
              <a:ext uri="{FF2B5EF4-FFF2-40B4-BE49-F238E27FC236}">
                <a16:creationId xmlns:a16="http://schemas.microsoft.com/office/drawing/2014/main" id="{F5F92EE1-1AFF-B33B-10A8-244AFD5F53C5}"/>
              </a:ext>
            </a:extLst>
          </p:cNvPr>
          <p:cNvSpPr>
            <a:spLocks noGrp="1"/>
          </p:cNvSpPr>
          <p:nvPr>
            <p:ph sz="quarter" idx="10"/>
          </p:nvPr>
        </p:nvSpPr>
        <p:spPr>
          <a:xfrm>
            <a:off x="381000" y="1371600"/>
            <a:ext cx="8500450" cy="4940300"/>
          </a:xfrm>
        </p:spPr>
        <p:txBody>
          <a:bodyPr/>
          <a:lstStyle/>
          <a:p>
            <a:r>
              <a:rPr lang="de-CH" dirty="0"/>
              <a:t>Create </a:t>
            </a:r>
            <a:r>
              <a:rPr lang="de-CH" dirty="0" err="1"/>
              <a:t>instance</a:t>
            </a:r>
            <a:r>
              <a:rPr lang="de-CH" dirty="0"/>
              <a:t>, </a:t>
            </a:r>
            <a:r>
              <a:rPr lang="de-CH" dirty="0" err="1"/>
              <a:t>enable</a:t>
            </a:r>
            <a:r>
              <a:rPr lang="de-CH" dirty="0"/>
              <a:t> </a:t>
            </a:r>
            <a:r>
              <a:rPr lang="de-CH" dirty="0" err="1"/>
              <a:t>confidential</a:t>
            </a:r>
            <a:r>
              <a:rPr lang="de-CH" dirty="0"/>
              <a:t> </a:t>
            </a:r>
            <a:r>
              <a:rPr lang="de-CH" dirty="0" err="1"/>
              <a:t>computing</a:t>
            </a:r>
            <a:r>
              <a:rPr lang="de-CH" dirty="0"/>
              <a:t> </a:t>
            </a:r>
            <a:r>
              <a:rPr lang="de-CH" dirty="0" err="1"/>
              <a:t>without</a:t>
            </a:r>
            <a:br>
              <a:rPr lang="de-CH" dirty="0"/>
            </a:br>
            <a:r>
              <a:rPr lang="de-CH" dirty="0" err="1"/>
              <a:t>addional</a:t>
            </a:r>
            <a:r>
              <a:rPr lang="de-CH" dirty="0"/>
              <a:t> </a:t>
            </a:r>
            <a:r>
              <a:rPr lang="de-CH" dirty="0" err="1"/>
              <a:t>costs</a:t>
            </a:r>
            <a:r>
              <a:rPr lang="de-CH" dirty="0"/>
              <a:t>.</a:t>
            </a:r>
          </a:p>
          <a:p>
            <a:pPr marL="0" indent="0">
              <a:buNone/>
            </a:pPr>
            <a:endParaRPr lang="de-CH" dirty="0"/>
          </a:p>
          <a:p>
            <a:pPr marL="0" indent="0">
              <a:buNone/>
            </a:pPr>
            <a:endParaRPr lang="de-CH" dirty="0"/>
          </a:p>
          <a:p>
            <a:pPr marL="0" indent="0">
              <a:buNone/>
            </a:pPr>
            <a:endParaRPr lang="de-CH" dirty="0"/>
          </a:p>
          <a:p>
            <a:pPr marL="0" indent="0">
              <a:buNone/>
            </a:pPr>
            <a:endParaRPr lang="de-CH" dirty="0"/>
          </a:p>
          <a:p>
            <a:pPr marL="0" indent="0">
              <a:buNone/>
            </a:pPr>
            <a:endParaRPr lang="de-CH" dirty="0"/>
          </a:p>
          <a:p>
            <a:endParaRPr lang="de-CH" dirty="0"/>
          </a:p>
          <a:p>
            <a:r>
              <a:rPr lang="de-CH" dirty="0"/>
              <a:t>Select </a:t>
            </a:r>
            <a:r>
              <a:rPr lang="de-CH" dirty="0" err="1"/>
              <a:t>shape</a:t>
            </a:r>
            <a:r>
              <a:rPr lang="de-CH" dirty="0"/>
              <a:t> – </a:t>
            </a:r>
            <a:r>
              <a:rPr lang="de-CH" dirty="0" err="1"/>
              <a:t>watch</a:t>
            </a:r>
            <a:r>
              <a:rPr lang="de-CH" dirty="0"/>
              <a:t> </a:t>
            </a:r>
            <a:r>
              <a:rPr lang="de-CH" dirty="0" err="1"/>
              <a:t>for</a:t>
            </a:r>
            <a:r>
              <a:rPr lang="de-CH" dirty="0"/>
              <a:t> </a:t>
            </a:r>
            <a:r>
              <a:rPr lang="de-CH" dirty="0" err="1"/>
              <a:t>shield</a:t>
            </a:r>
            <a:r>
              <a:rPr lang="de-CH" dirty="0"/>
              <a:t> </a:t>
            </a:r>
            <a:r>
              <a:rPr lang="de-CH" dirty="0" err="1"/>
              <a:t>icon</a:t>
            </a:r>
            <a:endParaRPr lang="de-CH" dirty="0"/>
          </a:p>
        </p:txBody>
      </p:sp>
      <p:pic>
        <p:nvPicPr>
          <p:cNvPr id="16" name="Grafik 15">
            <a:extLst>
              <a:ext uri="{FF2B5EF4-FFF2-40B4-BE49-F238E27FC236}">
                <a16:creationId xmlns:a16="http://schemas.microsoft.com/office/drawing/2014/main" id="{30E74645-717A-8275-6E57-186447C66EC0}"/>
              </a:ext>
            </a:extLst>
          </p:cNvPr>
          <p:cNvPicPr>
            <a:picLocks noChangeAspect="1"/>
          </p:cNvPicPr>
          <p:nvPr/>
        </p:nvPicPr>
        <p:blipFill>
          <a:blip r:embed="rId2"/>
          <a:stretch>
            <a:fillRect/>
          </a:stretch>
        </p:blipFill>
        <p:spPr>
          <a:xfrm>
            <a:off x="278797" y="2123043"/>
            <a:ext cx="8329875" cy="1564530"/>
          </a:xfrm>
          <a:prstGeom prst="rect">
            <a:avLst/>
          </a:prstGeom>
          <a:ln>
            <a:solidFill>
              <a:schemeClr val="bg1">
                <a:lumMod val="50000"/>
              </a:schemeClr>
            </a:solidFill>
          </a:ln>
        </p:spPr>
      </p:pic>
      <p:pic>
        <p:nvPicPr>
          <p:cNvPr id="18" name="Grafik 17">
            <a:extLst>
              <a:ext uri="{FF2B5EF4-FFF2-40B4-BE49-F238E27FC236}">
                <a16:creationId xmlns:a16="http://schemas.microsoft.com/office/drawing/2014/main" id="{13821044-3EAA-05C4-AE99-6A127D626909}"/>
              </a:ext>
            </a:extLst>
          </p:cNvPr>
          <p:cNvPicPr>
            <a:picLocks noChangeAspect="1"/>
          </p:cNvPicPr>
          <p:nvPr/>
        </p:nvPicPr>
        <p:blipFill>
          <a:blip r:embed="rId3"/>
          <a:stretch>
            <a:fillRect/>
          </a:stretch>
        </p:blipFill>
        <p:spPr>
          <a:xfrm>
            <a:off x="292963" y="4762295"/>
            <a:ext cx="8301541" cy="606410"/>
          </a:xfrm>
          <a:prstGeom prst="rect">
            <a:avLst/>
          </a:prstGeom>
          <a:ln>
            <a:solidFill>
              <a:schemeClr val="bg1">
                <a:lumMod val="50000"/>
              </a:schemeClr>
            </a:solidFill>
          </a:ln>
        </p:spPr>
      </p:pic>
      <p:sp>
        <p:nvSpPr>
          <p:cNvPr id="19" name="Textfeld 18">
            <a:extLst>
              <a:ext uri="{FF2B5EF4-FFF2-40B4-BE49-F238E27FC236}">
                <a16:creationId xmlns:a16="http://schemas.microsoft.com/office/drawing/2014/main" id="{6B347A27-4850-5D43-F956-9AC6F9B24D01}"/>
              </a:ext>
            </a:extLst>
          </p:cNvPr>
          <p:cNvSpPr txBox="1"/>
          <p:nvPr/>
        </p:nvSpPr>
        <p:spPr>
          <a:xfrm>
            <a:off x="9116838" y="1905000"/>
            <a:ext cx="2694161" cy="1263714"/>
          </a:xfrm>
          <a:prstGeom prst="rect">
            <a:avLst/>
          </a:prstGeom>
          <a:noFill/>
        </p:spPr>
        <p:txBody>
          <a:bodyPr wrap="square" lIns="0" tIns="0" rIns="0" bIns="0" rtlCol="0">
            <a:noAutofit/>
          </a:bodyPr>
          <a:lstStyle/>
          <a:p>
            <a:pPr algn="l" defTabSz="228600">
              <a:spcAft>
                <a:spcPts val="1200"/>
              </a:spcAft>
            </a:pPr>
            <a:r>
              <a:rPr lang="de-CH" sz="1600" dirty="0">
                <a:solidFill>
                  <a:schemeClr val="bg1">
                    <a:lumMod val="50000"/>
                  </a:schemeClr>
                </a:solidFill>
              </a:rPr>
              <a:t>Instance </a:t>
            </a:r>
            <a:r>
              <a:rPr lang="de-CH" sz="1600" dirty="0" err="1">
                <a:solidFill>
                  <a:schemeClr val="bg1">
                    <a:lumMod val="50000"/>
                  </a:schemeClr>
                </a:solidFill>
              </a:rPr>
              <a:t>with</a:t>
            </a:r>
            <a:r>
              <a:rPr lang="de-CH" sz="1600" dirty="0">
                <a:solidFill>
                  <a:schemeClr val="bg1">
                    <a:lumMod val="50000"/>
                  </a:schemeClr>
                </a:solidFill>
              </a:rPr>
              <a:t> </a:t>
            </a:r>
            <a:r>
              <a:rPr lang="de-CH" sz="1600" dirty="0" err="1">
                <a:solidFill>
                  <a:schemeClr val="bg1">
                    <a:lumMod val="50000"/>
                  </a:schemeClr>
                </a:solidFill>
              </a:rPr>
              <a:t>confidential</a:t>
            </a:r>
            <a:r>
              <a:rPr lang="de-CH" sz="1600" dirty="0">
                <a:solidFill>
                  <a:schemeClr val="bg1">
                    <a:lumMod val="50000"/>
                  </a:schemeClr>
                </a:solidFill>
              </a:rPr>
              <a:t> </a:t>
            </a:r>
            <a:r>
              <a:rPr lang="de-CH" sz="1600" dirty="0" err="1">
                <a:solidFill>
                  <a:schemeClr val="bg1">
                    <a:lumMod val="50000"/>
                  </a:schemeClr>
                </a:solidFill>
              </a:rPr>
              <a:t>computing</a:t>
            </a:r>
            <a:r>
              <a:rPr lang="de-CH" sz="1600" dirty="0">
                <a:solidFill>
                  <a:schemeClr val="bg1">
                    <a:lumMod val="50000"/>
                  </a:schemeClr>
                </a:solidFill>
              </a:rPr>
              <a:t> </a:t>
            </a:r>
            <a:r>
              <a:rPr lang="de-CH" sz="1600" dirty="0" err="1">
                <a:solidFill>
                  <a:schemeClr val="bg1">
                    <a:lumMod val="50000"/>
                  </a:schemeClr>
                </a:solidFill>
              </a:rPr>
              <a:t>enabled</a:t>
            </a:r>
            <a:r>
              <a:rPr lang="de-CH" sz="1600" dirty="0">
                <a:solidFill>
                  <a:schemeClr val="bg1">
                    <a:lumMod val="50000"/>
                  </a:schemeClr>
                </a:solidFill>
              </a:rPr>
              <a:t> </a:t>
            </a:r>
            <a:r>
              <a:rPr lang="de-CH" sz="1600" dirty="0" err="1">
                <a:solidFill>
                  <a:schemeClr val="bg1">
                    <a:lumMod val="50000"/>
                  </a:schemeClr>
                </a:solidFill>
              </a:rPr>
              <a:t>can</a:t>
            </a:r>
            <a:r>
              <a:rPr lang="de-CH" sz="1600" dirty="0">
                <a:solidFill>
                  <a:schemeClr val="bg1">
                    <a:lumMod val="50000"/>
                  </a:schemeClr>
                </a:solidFill>
              </a:rPr>
              <a:t> </a:t>
            </a:r>
            <a:r>
              <a:rPr lang="de-CH" sz="1600" dirty="0" err="1">
                <a:solidFill>
                  <a:schemeClr val="bg1">
                    <a:lumMod val="50000"/>
                  </a:schemeClr>
                </a:solidFill>
              </a:rPr>
              <a:t>be</a:t>
            </a:r>
            <a:r>
              <a:rPr lang="de-CH" sz="1600" dirty="0">
                <a:solidFill>
                  <a:schemeClr val="bg1">
                    <a:lumMod val="50000"/>
                  </a:schemeClr>
                </a:solidFill>
              </a:rPr>
              <a:t> live </a:t>
            </a:r>
            <a:r>
              <a:rPr lang="de-CH" sz="1600" dirty="0" err="1">
                <a:solidFill>
                  <a:schemeClr val="bg1">
                    <a:lumMod val="50000"/>
                  </a:schemeClr>
                </a:solidFill>
              </a:rPr>
              <a:t>migrated</a:t>
            </a:r>
            <a:r>
              <a:rPr lang="de-CH" sz="1600" dirty="0">
                <a:solidFill>
                  <a:schemeClr val="bg1">
                    <a:lumMod val="50000"/>
                  </a:schemeClr>
                </a:solidFill>
              </a:rPr>
              <a:t>. </a:t>
            </a:r>
            <a:r>
              <a:rPr lang="de-CH" sz="1600" dirty="0" err="1">
                <a:solidFill>
                  <a:schemeClr val="bg1">
                    <a:lumMod val="50000"/>
                  </a:schemeClr>
                </a:solidFill>
              </a:rPr>
              <a:t>No</a:t>
            </a:r>
            <a:r>
              <a:rPr lang="de-CH" sz="1600" dirty="0">
                <a:solidFill>
                  <a:schemeClr val="bg1">
                    <a:lumMod val="50000"/>
                  </a:schemeClr>
                </a:solidFill>
              </a:rPr>
              <a:t> code </a:t>
            </a:r>
            <a:r>
              <a:rPr lang="de-CH" sz="1600" dirty="0" err="1">
                <a:solidFill>
                  <a:schemeClr val="bg1">
                    <a:lumMod val="50000"/>
                  </a:schemeClr>
                </a:solidFill>
              </a:rPr>
              <a:t>change</a:t>
            </a:r>
            <a:r>
              <a:rPr lang="de-CH" sz="1600" dirty="0">
                <a:solidFill>
                  <a:schemeClr val="bg1">
                    <a:lumMod val="50000"/>
                  </a:schemeClr>
                </a:solidFill>
              </a:rPr>
              <a:t> and a minimal </a:t>
            </a:r>
            <a:r>
              <a:rPr lang="de-CH" sz="1600" dirty="0" err="1">
                <a:solidFill>
                  <a:schemeClr val="bg1">
                    <a:lumMod val="50000"/>
                  </a:schemeClr>
                </a:solidFill>
              </a:rPr>
              <a:t>performance</a:t>
            </a:r>
            <a:r>
              <a:rPr lang="de-CH" sz="1600" dirty="0">
                <a:solidFill>
                  <a:schemeClr val="bg1">
                    <a:lumMod val="50000"/>
                  </a:schemeClr>
                </a:solidFill>
              </a:rPr>
              <a:t> </a:t>
            </a:r>
            <a:r>
              <a:rPr lang="de-CH" sz="1600" dirty="0" err="1">
                <a:solidFill>
                  <a:schemeClr val="bg1">
                    <a:lumMod val="50000"/>
                  </a:schemeClr>
                </a:solidFill>
              </a:rPr>
              <a:t>impact</a:t>
            </a:r>
            <a:r>
              <a:rPr lang="de-CH" sz="1600" dirty="0">
                <a:solidFill>
                  <a:schemeClr val="bg1">
                    <a:lumMod val="50000"/>
                  </a:schemeClr>
                </a:solidFill>
              </a:rPr>
              <a:t>.</a:t>
            </a:r>
            <a:endParaRPr lang="de-CH" sz="1600" noProof="0" dirty="0">
              <a:solidFill>
                <a:schemeClr val="bg1">
                  <a:lumMod val="50000"/>
                </a:schemeClr>
              </a:solidFill>
            </a:endParaRPr>
          </a:p>
        </p:txBody>
      </p:sp>
      <p:pic>
        <p:nvPicPr>
          <p:cNvPr id="21" name="Grafik 20">
            <a:extLst>
              <a:ext uri="{FF2B5EF4-FFF2-40B4-BE49-F238E27FC236}">
                <a16:creationId xmlns:a16="http://schemas.microsoft.com/office/drawing/2014/main" id="{7F703914-3CEE-2FED-96B7-23B745EE23A8}"/>
              </a:ext>
            </a:extLst>
          </p:cNvPr>
          <p:cNvPicPr>
            <a:picLocks noChangeAspect="1"/>
          </p:cNvPicPr>
          <p:nvPr/>
        </p:nvPicPr>
        <p:blipFill>
          <a:blip r:embed="rId4"/>
          <a:stretch>
            <a:fillRect/>
          </a:stretch>
        </p:blipFill>
        <p:spPr>
          <a:xfrm>
            <a:off x="9031594" y="3246582"/>
            <a:ext cx="2864648" cy="3152590"/>
          </a:xfrm>
          <a:prstGeom prst="rect">
            <a:avLst/>
          </a:prstGeom>
        </p:spPr>
      </p:pic>
    </p:spTree>
    <p:extLst>
      <p:ext uri="{BB962C8B-B14F-4D97-AF65-F5344CB8AC3E}">
        <p14:creationId xmlns:p14="http://schemas.microsoft.com/office/powerpoint/2010/main" val="3057201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de-CH" dirty="0"/>
              <a:t>Hands-On Labs</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5</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What about the Database Security?</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39</a:t>
            </a:fld>
            <a:endParaRPr lang="en-US" dirty="0"/>
          </a:p>
        </p:txBody>
      </p:sp>
    </p:spTree>
    <p:extLst>
      <p:ext uri="{BB962C8B-B14F-4D97-AF65-F5344CB8AC3E}">
        <p14:creationId xmlns:p14="http://schemas.microsoft.com/office/powerpoint/2010/main" val="390829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eck: abgerundete Ecken 50">
            <a:extLst>
              <a:ext uri="{FF2B5EF4-FFF2-40B4-BE49-F238E27FC236}">
                <a16:creationId xmlns:a16="http://schemas.microsoft.com/office/drawing/2014/main" id="{FA23D93F-7CD0-DFDD-0046-468EF50A523F}"/>
              </a:ext>
            </a:extLst>
          </p:cNvPr>
          <p:cNvSpPr/>
          <p:nvPr/>
        </p:nvSpPr>
        <p:spPr>
          <a:xfrm>
            <a:off x="2907624" y="4268365"/>
            <a:ext cx="9134669" cy="208947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52" name="Textfeld 51">
            <a:extLst>
              <a:ext uri="{FF2B5EF4-FFF2-40B4-BE49-F238E27FC236}">
                <a16:creationId xmlns:a16="http://schemas.microsoft.com/office/drawing/2014/main" id="{B99B95EC-AF25-67A1-BA48-A2DC151AF69E}"/>
              </a:ext>
            </a:extLst>
          </p:cNvPr>
          <p:cNvSpPr txBox="1"/>
          <p:nvPr/>
        </p:nvSpPr>
        <p:spPr>
          <a:xfrm>
            <a:off x="4149012" y="5713894"/>
            <a:ext cx="5085184" cy="342900"/>
          </a:xfrm>
          <a:prstGeom prst="rect">
            <a:avLst/>
          </a:prstGeom>
          <a:noFill/>
        </p:spPr>
        <p:txBody>
          <a:bodyPr wrap="none" lIns="0" tIns="0" rIns="0" bIns="0" rtlCol="0">
            <a:noAutofit/>
          </a:bodyPr>
          <a:lstStyle/>
          <a:p>
            <a:pPr algn="l" defTabSz="228600">
              <a:spcAft>
                <a:spcPts val="1200"/>
              </a:spcAft>
            </a:pPr>
            <a:r>
              <a:rPr lang="de-CH" sz="2800" b="1" noProof="0" dirty="0"/>
              <a:t>Transform </a:t>
            </a:r>
            <a:r>
              <a:rPr lang="de-CH" sz="2800" b="1" noProof="0" dirty="0" err="1"/>
              <a:t>cipher</a:t>
            </a:r>
            <a:r>
              <a:rPr lang="de-CH" sz="2800" b="1" noProof="0" dirty="0"/>
              <a:t> </a:t>
            </a:r>
            <a:r>
              <a:rPr lang="de-CH" sz="2800" b="1" noProof="0" dirty="0" err="1"/>
              <a:t>text</a:t>
            </a:r>
            <a:r>
              <a:rPr lang="de-CH" sz="2800" b="1" noProof="0" dirty="0"/>
              <a:t> </a:t>
            </a:r>
            <a:r>
              <a:rPr lang="de-CH" sz="2800" b="1" noProof="0" dirty="0" err="1"/>
              <a:t>into</a:t>
            </a:r>
            <a:r>
              <a:rPr lang="de-CH" sz="2800" b="1" noProof="0" dirty="0"/>
              <a:t> </a:t>
            </a:r>
            <a:r>
              <a:rPr lang="de-CH" sz="2800" b="1" noProof="0" dirty="0" err="1"/>
              <a:t>plain</a:t>
            </a:r>
            <a:r>
              <a:rPr lang="de-CH" sz="2800" b="1" noProof="0" dirty="0"/>
              <a:t> </a:t>
            </a:r>
            <a:r>
              <a:rPr lang="de-CH" sz="2800" b="1" noProof="0" dirty="0" err="1"/>
              <a:t>text</a:t>
            </a:r>
            <a:r>
              <a:rPr lang="de-CH" sz="2800" b="1" noProof="0" dirty="0"/>
              <a:t>.</a:t>
            </a:r>
          </a:p>
        </p:txBody>
      </p:sp>
      <p:sp>
        <p:nvSpPr>
          <p:cNvPr id="49" name="Rechteck: abgerundete Ecken 48">
            <a:extLst>
              <a:ext uri="{FF2B5EF4-FFF2-40B4-BE49-F238E27FC236}">
                <a16:creationId xmlns:a16="http://schemas.microsoft.com/office/drawing/2014/main" id="{C71C885F-F5F3-8717-080B-85BD7F09F1B6}"/>
              </a:ext>
            </a:extLst>
          </p:cNvPr>
          <p:cNvSpPr/>
          <p:nvPr/>
        </p:nvSpPr>
        <p:spPr>
          <a:xfrm>
            <a:off x="2957804" y="1769513"/>
            <a:ext cx="9134669" cy="208947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cxnSp>
        <p:nvCxnSpPr>
          <p:cNvPr id="11" name="Gerade Verbindung mit Pfeil 10">
            <a:extLst>
              <a:ext uri="{FF2B5EF4-FFF2-40B4-BE49-F238E27FC236}">
                <a16:creationId xmlns:a16="http://schemas.microsoft.com/office/drawing/2014/main" id="{F998999F-78D6-263D-1416-AF93447049F6}"/>
              </a:ext>
            </a:extLst>
          </p:cNvPr>
          <p:cNvCxnSpPr/>
          <p:nvPr/>
        </p:nvCxnSpPr>
        <p:spPr>
          <a:xfrm>
            <a:off x="6567202" y="2383584"/>
            <a:ext cx="3336468" cy="0"/>
          </a:xfrm>
          <a:prstGeom prst="straightConnector1">
            <a:avLst/>
          </a:prstGeom>
          <a:ln w="57150">
            <a:solidFill>
              <a:srgbClr val="0041F0"/>
            </a:solidFill>
            <a:tailEnd type="triangle"/>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a:xfrm>
            <a:off x="543166" y="474929"/>
            <a:ext cx="11430000" cy="800100"/>
          </a:xfrm>
        </p:spPr>
        <p:txBody>
          <a:bodyPr/>
          <a:lstStyle/>
          <a:p>
            <a:r>
              <a:rPr lang="de-CH" dirty="0"/>
              <a:t>Encryption Basics</a:t>
            </a:r>
          </a:p>
        </p:txBody>
      </p:sp>
      <p:sp>
        <p:nvSpPr>
          <p:cNvPr id="2" name="Textfeld 1">
            <a:extLst>
              <a:ext uri="{FF2B5EF4-FFF2-40B4-BE49-F238E27FC236}">
                <a16:creationId xmlns:a16="http://schemas.microsoft.com/office/drawing/2014/main" id="{1CD5DC83-F034-2684-0087-262AF46AA786}"/>
              </a:ext>
            </a:extLst>
          </p:cNvPr>
          <p:cNvSpPr txBox="1"/>
          <p:nvPr/>
        </p:nvSpPr>
        <p:spPr>
          <a:xfrm>
            <a:off x="270587" y="2365935"/>
            <a:ext cx="2425959" cy="457200"/>
          </a:xfrm>
          <a:prstGeom prst="rect">
            <a:avLst/>
          </a:prstGeom>
          <a:noFill/>
        </p:spPr>
        <p:txBody>
          <a:bodyPr wrap="none" lIns="0" tIns="0" rIns="0" bIns="0" rtlCol="0">
            <a:noAutofit/>
          </a:bodyPr>
          <a:lstStyle/>
          <a:p>
            <a:pPr algn="l" defTabSz="228600">
              <a:spcAft>
                <a:spcPts val="1200"/>
              </a:spcAft>
            </a:pPr>
            <a:r>
              <a:rPr lang="de-CH" sz="2800" b="1" noProof="0" dirty="0">
                <a:solidFill>
                  <a:schemeClr val="bg1">
                    <a:lumMod val="50000"/>
                  </a:schemeClr>
                </a:solidFill>
              </a:rPr>
              <a:t>ENCRYPTION</a:t>
            </a:r>
          </a:p>
        </p:txBody>
      </p:sp>
      <p:sp>
        <p:nvSpPr>
          <p:cNvPr id="3" name="Rechteck: abgerundete Ecken 2">
            <a:extLst>
              <a:ext uri="{FF2B5EF4-FFF2-40B4-BE49-F238E27FC236}">
                <a16:creationId xmlns:a16="http://schemas.microsoft.com/office/drawing/2014/main" id="{1A2690D3-8C29-2241-9794-8CBA25C46D47}"/>
              </a:ext>
            </a:extLst>
          </p:cNvPr>
          <p:cNvSpPr/>
          <p:nvPr/>
        </p:nvSpPr>
        <p:spPr>
          <a:xfrm>
            <a:off x="3131190" y="1974203"/>
            <a:ext cx="1698171" cy="800100"/>
          </a:xfrm>
          <a:prstGeom prst="roundRect">
            <a:avLst/>
          </a:prstGeom>
          <a:solidFill>
            <a:srgbClr val="FF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a:t>Plain Text</a:t>
            </a:r>
          </a:p>
        </p:txBody>
      </p:sp>
      <p:pic>
        <p:nvPicPr>
          <p:cNvPr id="1026" name="Picture 2" descr="Free Key SVG, PNG Icon, Symbol. Download Image.">
            <a:extLst>
              <a:ext uri="{FF2B5EF4-FFF2-40B4-BE49-F238E27FC236}">
                <a16:creationId xmlns:a16="http://schemas.microsoft.com/office/drawing/2014/main" id="{5BD47EE9-F140-074B-D3F8-0BB0A5C19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136" y="1861847"/>
            <a:ext cx="1024812" cy="1024812"/>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abgerundete Ecken 3">
            <a:extLst>
              <a:ext uri="{FF2B5EF4-FFF2-40B4-BE49-F238E27FC236}">
                <a16:creationId xmlns:a16="http://schemas.microsoft.com/office/drawing/2014/main" id="{1113FEDF-744C-E6AD-56E9-65F76DDC9338}"/>
              </a:ext>
            </a:extLst>
          </p:cNvPr>
          <p:cNvSpPr/>
          <p:nvPr/>
        </p:nvSpPr>
        <p:spPr>
          <a:xfrm>
            <a:off x="7100592" y="1974203"/>
            <a:ext cx="1827244" cy="800100"/>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Algorithm</a:t>
            </a:r>
            <a:endParaRPr lang="de-CH" dirty="0"/>
          </a:p>
        </p:txBody>
      </p:sp>
      <p:sp>
        <p:nvSpPr>
          <p:cNvPr id="6" name="Rechteck: abgerundete Ecken 5">
            <a:extLst>
              <a:ext uri="{FF2B5EF4-FFF2-40B4-BE49-F238E27FC236}">
                <a16:creationId xmlns:a16="http://schemas.microsoft.com/office/drawing/2014/main" id="{F53F6051-48EA-1274-7E8F-F5939232EFC8}"/>
              </a:ext>
            </a:extLst>
          </p:cNvPr>
          <p:cNvSpPr/>
          <p:nvPr/>
        </p:nvSpPr>
        <p:spPr>
          <a:xfrm>
            <a:off x="10094169" y="1974203"/>
            <a:ext cx="1827244" cy="800100"/>
          </a:xfrm>
          <a:prstGeom prst="roundRect">
            <a:avLst/>
          </a:prstGeom>
          <a:solidFill>
            <a:srgbClr val="00EB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solidFill>
                  <a:schemeClr val="tx1"/>
                </a:solidFill>
              </a:rPr>
              <a:t>Cipher</a:t>
            </a:r>
            <a:r>
              <a:rPr lang="de-CH" dirty="0">
                <a:solidFill>
                  <a:schemeClr val="tx1"/>
                </a:solidFill>
              </a:rPr>
              <a:t> Text</a:t>
            </a:r>
          </a:p>
        </p:txBody>
      </p:sp>
      <p:sp>
        <p:nvSpPr>
          <p:cNvPr id="7" name="Textfeld 6">
            <a:extLst>
              <a:ext uri="{FF2B5EF4-FFF2-40B4-BE49-F238E27FC236}">
                <a16:creationId xmlns:a16="http://schemas.microsoft.com/office/drawing/2014/main" id="{AFF250FC-4C91-0A2E-C048-BD055B9088E4}"/>
              </a:ext>
            </a:extLst>
          </p:cNvPr>
          <p:cNvSpPr txBox="1"/>
          <p:nvPr/>
        </p:nvSpPr>
        <p:spPr>
          <a:xfrm>
            <a:off x="5118613" y="1974203"/>
            <a:ext cx="587828" cy="800100"/>
          </a:xfrm>
          <a:prstGeom prst="rect">
            <a:avLst/>
          </a:prstGeom>
          <a:noFill/>
        </p:spPr>
        <p:txBody>
          <a:bodyPr wrap="none" lIns="0" tIns="0" rIns="0" bIns="0" rtlCol="0">
            <a:noAutofit/>
          </a:bodyPr>
          <a:lstStyle/>
          <a:p>
            <a:pPr algn="l" defTabSz="228600">
              <a:spcAft>
                <a:spcPts val="1200"/>
              </a:spcAft>
            </a:pPr>
            <a:r>
              <a:rPr lang="de-CH" sz="5400" noProof="0" dirty="0">
                <a:solidFill>
                  <a:srgbClr val="0041F0"/>
                </a:solidFill>
              </a:rPr>
              <a:t>+</a:t>
            </a:r>
          </a:p>
        </p:txBody>
      </p:sp>
      <p:sp>
        <p:nvSpPr>
          <p:cNvPr id="12" name="Textfeld 11">
            <a:extLst>
              <a:ext uri="{FF2B5EF4-FFF2-40B4-BE49-F238E27FC236}">
                <a16:creationId xmlns:a16="http://schemas.microsoft.com/office/drawing/2014/main" id="{56136F5E-F4E3-45FB-709F-701FE52F6AF2}"/>
              </a:ext>
            </a:extLst>
          </p:cNvPr>
          <p:cNvSpPr txBox="1"/>
          <p:nvPr/>
        </p:nvSpPr>
        <p:spPr>
          <a:xfrm>
            <a:off x="270586" y="5013413"/>
            <a:ext cx="2425959" cy="457200"/>
          </a:xfrm>
          <a:prstGeom prst="rect">
            <a:avLst/>
          </a:prstGeom>
          <a:noFill/>
        </p:spPr>
        <p:txBody>
          <a:bodyPr wrap="none" lIns="0" tIns="0" rIns="0" bIns="0" rtlCol="0">
            <a:noAutofit/>
          </a:bodyPr>
          <a:lstStyle/>
          <a:p>
            <a:pPr algn="l" defTabSz="228600">
              <a:spcAft>
                <a:spcPts val="1200"/>
              </a:spcAft>
            </a:pPr>
            <a:r>
              <a:rPr lang="de-CH" sz="2800" b="1" noProof="0" dirty="0">
                <a:solidFill>
                  <a:schemeClr val="bg1">
                    <a:lumMod val="50000"/>
                  </a:schemeClr>
                </a:solidFill>
              </a:rPr>
              <a:t>DECRYPTION</a:t>
            </a:r>
          </a:p>
        </p:txBody>
      </p:sp>
      <p:sp>
        <p:nvSpPr>
          <p:cNvPr id="13" name="Rechteck: abgerundete Ecken 12">
            <a:extLst>
              <a:ext uri="{FF2B5EF4-FFF2-40B4-BE49-F238E27FC236}">
                <a16:creationId xmlns:a16="http://schemas.microsoft.com/office/drawing/2014/main" id="{FADF44A6-0CEC-9876-47D8-CD802F758728}"/>
              </a:ext>
            </a:extLst>
          </p:cNvPr>
          <p:cNvSpPr/>
          <p:nvPr/>
        </p:nvSpPr>
        <p:spPr>
          <a:xfrm>
            <a:off x="3131189" y="4558158"/>
            <a:ext cx="1698171" cy="800100"/>
          </a:xfrm>
          <a:prstGeom prst="roundRect">
            <a:avLst/>
          </a:prstGeom>
          <a:solidFill>
            <a:srgbClr val="00EB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solidFill>
                  <a:schemeClr val="tx1"/>
                </a:solidFill>
              </a:rPr>
              <a:t>Cipher</a:t>
            </a:r>
            <a:r>
              <a:rPr lang="de-CH" dirty="0">
                <a:solidFill>
                  <a:schemeClr val="tx1"/>
                </a:solidFill>
              </a:rPr>
              <a:t> Text</a:t>
            </a:r>
          </a:p>
        </p:txBody>
      </p:sp>
      <p:cxnSp>
        <p:nvCxnSpPr>
          <p:cNvPr id="20" name="Gerade Verbindung mit Pfeil 19">
            <a:extLst>
              <a:ext uri="{FF2B5EF4-FFF2-40B4-BE49-F238E27FC236}">
                <a16:creationId xmlns:a16="http://schemas.microsoft.com/office/drawing/2014/main" id="{0EA36258-B94F-3CCE-6A18-ABE270C7BE44}"/>
              </a:ext>
            </a:extLst>
          </p:cNvPr>
          <p:cNvCxnSpPr/>
          <p:nvPr/>
        </p:nvCxnSpPr>
        <p:spPr>
          <a:xfrm>
            <a:off x="6665948" y="4958207"/>
            <a:ext cx="3336468" cy="0"/>
          </a:xfrm>
          <a:prstGeom prst="straightConnector1">
            <a:avLst/>
          </a:prstGeom>
          <a:ln w="57150">
            <a:solidFill>
              <a:srgbClr val="0041F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 descr="Free Key SVG, PNG Icon, Symbol. Download Image.">
            <a:extLst>
              <a:ext uri="{FF2B5EF4-FFF2-40B4-BE49-F238E27FC236}">
                <a16:creationId xmlns:a16="http://schemas.microsoft.com/office/drawing/2014/main" id="{230167C9-377C-E50C-EEAD-208C11FFC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136" y="4445801"/>
            <a:ext cx="1024812" cy="1024812"/>
          </a:xfrm>
          <a:prstGeom prst="rect">
            <a:avLst/>
          </a:prstGeom>
          <a:noFill/>
          <a:extLst>
            <a:ext uri="{909E8E84-426E-40DD-AFC4-6F175D3DCCD1}">
              <a14:hiddenFill xmlns:a14="http://schemas.microsoft.com/office/drawing/2010/main">
                <a:solidFill>
                  <a:srgbClr val="FFFFFF"/>
                </a:solidFill>
              </a14:hiddenFill>
            </a:ext>
          </a:extLst>
        </p:spPr>
      </p:pic>
      <p:sp>
        <p:nvSpPr>
          <p:cNvPr id="23" name="Rechteck: abgerundete Ecken 22">
            <a:extLst>
              <a:ext uri="{FF2B5EF4-FFF2-40B4-BE49-F238E27FC236}">
                <a16:creationId xmlns:a16="http://schemas.microsoft.com/office/drawing/2014/main" id="{22DDB98C-8061-6653-186B-682062062AD1}"/>
              </a:ext>
            </a:extLst>
          </p:cNvPr>
          <p:cNvSpPr/>
          <p:nvPr/>
        </p:nvSpPr>
        <p:spPr>
          <a:xfrm>
            <a:off x="7100592" y="4558157"/>
            <a:ext cx="1827244" cy="800100"/>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Algorithm</a:t>
            </a:r>
            <a:endParaRPr lang="de-CH" dirty="0"/>
          </a:p>
        </p:txBody>
      </p:sp>
      <p:sp>
        <p:nvSpPr>
          <p:cNvPr id="24" name="Textfeld 23">
            <a:extLst>
              <a:ext uri="{FF2B5EF4-FFF2-40B4-BE49-F238E27FC236}">
                <a16:creationId xmlns:a16="http://schemas.microsoft.com/office/drawing/2014/main" id="{EBA4A413-252D-F922-C2B5-E9ADE1351EEF}"/>
              </a:ext>
            </a:extLst>
          </p:cNvPr>
          <p:cNvSpPr txBox="1"/>
          <p:nvPr/>
        </p:nvSpPr>
        <p:spPr>
          <a:xfrm>
            <a:off x="5118613" y="4558157"/>
            <a:ext cx="587828" cy="800100"/>
          </a:xfrm>
          <a:prstGeom prst="rect">
            <a:avLst/>
          </a:prstGeom>
          <a:noFill/>
        </p:spPr>
        <p:txBody>
          <a:bodyPr wrap="none" lIns="0" tIns="0" rIns="0" bIns="0" rtlCol="0">
            <a:noAutofit/>
          </a:bodyPr>
          <a:lstStyle/>
          <a:p>
            <a:pPr algn="l" defTabSz="228600">
              <a:spcAft>
                <a:spcPts val="1200"/>
              </a:spcAft>
            </a:pPr>
            <a:r>
              <a:rPr lang="de-CH" sz="5400" noProof="0" dirty="0">
                <a:solidFill>
                  <a:srgbClr val="0041F0"/>
                </a:solidFill>
              </a:rPr>
              <a:t>+</a:t>
            </a:r>
          </a:p>
        </p:txBody>
      </p:sp>
      <p:sp>
        <p:nvSpPr>
          <p:cNvPr id="36" name="Rechteck: abgerundete Ecken 35">
            <a:extLst>
              <a:ext uri="{FF2B5EF4-FFF2-40B4-BE49-F238E27FC236}">
                <a16:creationId xmlns:a16="http://schemas.microsoft.com/office/drawing/2014/main" id="{319F3EAF-A65F-9AF5-27AE-A03A3B8CF416}"/>
              </a:ext>
            </a:extLst>
          </p:cNvPr>
          <p:cNvSpPr/>
          <p:nvPr/>
        </p:nvSpPr>
        <p:spPr>
          <a:xfrm>
            <a:off x="10094169" y="4558157"/>
            <a:ext cx="1827244" cy="800100"/>
          </a:xfrm>
          <a:prstGeom prst="roundRect">
            <a:avLst/>
          </a:prstGeom>
          <a:solidFill>
            <a:srgbClr val="FF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a:t>Plain Text</a:t>
            </a:r>
          </a:p>
        </p:txBody>
      </p:sp>
      <p:sp>
        <p:nvSpPr>
          <p:cNvPr id="38" name="Textfeld 37">
            <a:extLst>
              <a:ext uri="{FF2B5EF4-FFF2-40B4-BE49-F238E27FC236}">
                <a16:creationId xmlns:a16="http://schemas.microsoft.com/office/drawing/2014/main" id="{6F57D622-C57D-609A-5EB9-76F678AB441B}"/>
              </a:ext>
            </a:extLst>
          </p:cNvPr>
          <p:cNvSpPr txBox="1"/>
          <p:nvPr/>
        </p:nvSpPr>
        <p:spPr>
          <a:xfrm>
            <a:off x="4123356" y="3216924"/>
            <a:ext cx="5085184" cy="342900"/>
          </a:xfrm>
          <a:prstGeom prst="rect">
            <a:avLst/>
          </a:prstGeom>
          <a:noFill/>
        </p:spPr>
        <p:txBody>
          <a:bodyPr wrap="none" lIns="0" tIns="0" rIns="0" bIns="0" rtlCol="0">
            <a:noAutofit/>
          </a:bodyPr>
          <a:lstStyle/>
          <a:p>
            <a:pPr algn="l" defTabSz="228600">
              <a:spcAft>
                <a:spcPts val="1200"/>
              </a:spcAft>
            </a:pPr>
            <a:r>
              <a:rPr lang="de-CH" sz="2800" b="1" noProof="0" dirty="0"/>
              <a:t>Transform </a:t>
            </a:r>
            <a:r>
              <a:rPr lang="de-CH" sz="2800" b="1" noProof="0" dirty="0" err="1"/>
              <a:t>plain</a:t>
            </a:r>
            <a:r>
              <a:rPr lang="de-CH" sz="2800" b="1" noProof="0" dirty="0"/>
              <a:t> </a:t>
            </a:r>
            <a:r>
              <a:rPr lang="de-CH" sz="2800" b="1" noProof="0" dirty="0" err="1"/>
              <a:t>text</a:t>
            </a:r>
            <a:r>
              <a:rPr lang="de-CH" sz="2800" b="1" noProof="0" dirty="0"/>
              <a:t>  </a:t>
            </a:r>
            <a:r>
              <a:rPr lang="de-CH" sz="2800" b="1" noProof="0" dirty="0" err="1"/>
              <a:t>into</a:t>
            </a:r>
            <a:r>
              <a:rPr lang="de-CH" sz="2800" b="1" noProof="0" dirty="0"/>
              <a:t> </a:t>
            </a:r>
            <a:r>
              <a:rPr lang="de-CH" sz="2800" b="1" noProof="0" dirty="0" err="1"/>
              <a:t>cipher</a:t>
            </a:r>
            <a:r>
              <a:rPr lang="de-CH" sz="2800" b="1" noProof="0" dirty="0"/>
              <a:t> </a:t>
            </a:r>
            <a:r>
              <a:rPr lang="de-CH" sz="2800" b="1" noProof="0" dirty="0" err="1"/>
              <a:t>text</a:t>
            </a:r>
            <a:r>
              <a:rPr lang="de-CH" sz="2800" b="1" noProof="0" dirty="0"/>
              <a:t>.</a:t>
            </a:r>
          </a:p>
        </p:txBody>
      </p:sp>
      <p:sp>
        <p:nvSpPr>
          <p:cNvPr id="8" name="Fußzeilenplatzhalter 2">
            <a:extLst>
              <a:ext uri="{FF2B5EF4-FFF2-40B4-BE49-F238E27FC236}">
                <a16:creationId xmlns:a16="http://schemas.microsoft.com/office/drawing/2014/main" id="{B7933430-8302-4A37-3975-67CA3FA86683}"/>
              </a:ext>
            </a:extLst>
          </p:cNvPr>
          <p:cNvSpPr>
            <a:spLocks noGrp="1"/>
          </p:cNvSpPr>
          <p:nvPr>
            <p:ph type="ftr" sz="quarter" idx="3"/>
          </p:nvPr>
        </p:nvSpPr>
        <p:spPr>
          <a:xfrm>
            <a:off x="7315200" y="6488234"/>
            <a:ext cx="4114800" cy="198318"/>
          </a:xfrm>
        </p:spPr>
        <p:txBody>
          <a:bodyPr/>
          <a:lstStyle/>
          <a:p>
            <a:pPr algn="r" defTabSz="228600">
              <a:spcAft>
                <a:spcPts val="1200"/>
              </a:spcAft>
              <a:defRPr/>
            </a:pPr>
            <a:r>
              <a:rPr lang="en-GB" dirty="0"/>
              <a:t>Copyright © 2024 Accenture. All rights reserved.</a:t>
            </a:r>
          </a:p>
        </p:txBody>
      </p:sp>
    </p:spTree>
    <p:extLst>
      <p:ext uri="{BB962C8B-B14F-4D97-AF65-F5344CB8AC3E}">
        <p14:creationId xmlns:p14="http://schemas.microsoft.com/office/powerpoint/2010/main" val="2448667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E8C83-5604-6800-8503-08C9674A39D3}"/>
              </a:ext>
            </a:extLst>
          </p:cNvPr>
          <p:cNvSpPr>
            <a:spLocks noGrp="1"/>
          </p:cNvSpPr>
          <p:nvPr>
            <p:ph type="title"/>
          </p:nvPr>
        </p:nvSpPr>
        <p:spPr/>
        <p:txBody>
          <a:bodyPr/>
          <a:lstStyle/>
          <a:p>
            <a:r>
              <a:rPr lang="en-US" b="1" i="0" dirty="0">
                <a:solidFill>
                  <a:srgbClr val="242424"/>
                </a:solidFill>
                <a:effectLst/>
                <a:latin typeface="Segoe UI" panose="020B0502040204020203" pitchFamily="34" charset="0"/>
              </a:rPr>
              <a:t>La</a:t>
            </a:r>
            <a:r>
              <a:rPr lang="en-US" dirty="0">
                <a:solidFill>
                  <a:srgbClr val="242424"/>
                </a:solidFill>
                <a:latin typeface="Segoe UI" panose="020B0502040204020203" pitchFamily="34" charset="0"/>
              </a:rPr>
              <a:t>b</a:t>
            </a:r>
            <a:endParaRPr lang="de-CH" dirty="0"/>
          </a:p>
        </p:txBody>
      </p:sp>
      <p:sp>
        <p:nvSpPr>
          <p:cNvPr id="3" name="Inhaltsplatzhalter 2">
            <a:extLst>
              <a:ext uri="{FF2B5EF4-FFF2-40B4-BE49-F238E27FC236}">
                <a16:creationId xmlns:a16="http://schemas.microsoft.com/office/drawing/2014/main" id="{998C4BBF-A242-24EA-B3CA-4B13BF528F10}"/>
              </a:ext>
            </a:extLst>
          </p:cNvPr>
          <p:cNvSpPr>
            <a:spLocks noGrp="1"/>
          </p:cNvSpPr>
          <p:nvPr>
            <p:ph sz="quarter" idx="10"/>
          </p:nvPr>
        </p:nvSpPr>
        <p:spPr/>
        <p:txBody>
          <a:bodyPr/>
          <a:lstStyle/>
          <a:p>
            <a:pPr>
              <a:buFont typeface="Wingdings" pitchFamily="2" charset="2"/>
              <a:buChar char="§"/>
            </a:pPr>
            <a:r>
              <a:rPr lang="de-CH" dirty="0"/>
              <a:t>List </a:t>
            </a:r>
            <a:r>
              <a:rPr lang="de-CH" dirty="0" err="1"/>
              <a:t>of</a:t>
            </a:r>
            <a:r>
              <a:rPr lang="de-CH" dirty="0"/>
              <a:t> Labs </a:t>
            </a:r>
            <a:r>
              <a:rPr lang="de-CH" dirty="0" err="1"/>
              <a:t>here</a:t>
            </a:r>
            <a:r>
              <a:rPr lang="de-CH" dirty="0"/>
              <a:t>…..</a:t>
            </a:r>
          </a:p>
        </p:txBody>
      </p:sp>
      <p:sp>
        <p:nvSpPr>
          <p:cNvPr id="6" name="Text Placeholder 5">
            <a:extLst>
              <a:ext uri="{FF2B5EF4-FFF2-40B4-BE49-F238E27FC236}">
                <a16:creationId xmlns:a16="http://schemas.microsoft.com/office/drawing/2014/main" id="{3441C2F7-EF03-4E9E-67F5-370A6969D817}"/>
              </a:ext>
            </a:extLst>
          </p:cNvPr>
          <p:cNvSpPr>
            <a:spLocks noGrp="1"/>
          </p:cNvSpPr>
          <p:nvPr>
            <p:ph type="body" sz="quarter" idx="11"/>
          </p:nvPr>
        </p:nvSpPr>
        <p:spPr/>
        <p:txBody>
          <a:bodyPr/>
          <a:lstStyle/>
          <a:p>
            <a:endParaRPr lang="en-CH"/>
          </a:p>
        </p:txBody>
      </p:sp>
      <p:sp>
        <p:nvSpPr>
          <p:cNvPr id="4" name="Fußzeilenplatzhalter 3">
            <a:extLst>
              <a:ext uri="{FF2B5EF4-FFF2-40B4-BE49-F238E27FC236}">
                <a16:creationId xmlns:a16="http://schemas.microsoft.com/office/drawing/2014/main" id="{2D039DF2-BF9E-9282-B390-A81448E0838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97343006-E830-249D-A108-601C1138EE1C}"/>
              </a:ext>
            </a:extLst>
          </p:cNvPr>
          <p:cNvSpPr>
            <a:spLocks noGrp="1"/>
          </p:cNvSpPr>
          <p:nvPr>
            <p:ph type="sldNum" sz="quarter" idx="12"/>
          </p:nvPr>
        </p:nvSpPr>
        <p:spPr/>
        <p:txBody>
          <a:bodyPr/>
          <a:lstStyle/>
          <a:p>
            <a:fld id="{1F90F471-3972-4120-B8B3-0237DE626C35}" type="slidenum">
              <a:rPr lang="en-US" smtClean="0"/>
              <a:pPr/>
              <a:t>40</a:t>
            </a:fld>
            <a:endParaRPr lang="en-US" dirty="0"/>
          </a:p>
        </p:txBody>
      </p:sp>
    </p:spTree>
    <p:extLst>
      <p:ext uri="{BB962C8B-B14F-4D97-AF65-F5344CB8AC3E}">
        <p14:creationId xmlns:p14="http://schemas.microsoft.com/office/powerpoint/2010/main" val="1359695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WAF</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2</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42</a:t>
            </a:fld>
            <a:endParaRPr lang="en-US" dirty="0"/>
          </a:p>
        </p:txBody>
      </p:sp>
    </p:spTree>
    <p:extLst>
      <p:ext uri="{BB962C8B-B14F-4D97-AF65-F5344CB8AC3E}">
        <p14:creationId xmlns:p14="http://schemas.microsoft.com/office/powerpoint/2010/main" val="571030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Web </a:t>
            </a:r>
            <a:r>
              <a:rPr lang="de-CH" dirty="0" err="1"/>
              <a:t>Application</a:t>
            </a:r>
            <a:r>
              <a:rPr lang="de-CH" dirty="0"/>
              <a:t> Firewall WAF</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b="1" dirty="0"/>
              <a:t>Comprehensive Protection</a:t>
            </a:r>
            <a:r>
              <a:rPr lang="en-US" dirty="0"/>
              <a:t>: </a:t>
            </a:r>
          </a:p>
          <a:p>
            <a:pPr lvl="1"/>
            <a:r>
              <a:rPr lang="en-US" dirty="0"/>
              <a:t>WAF shields applications from malicious internet traffic and enforces consistent security rules across all applications.</a:t>
            </a:r>
          </a:p>
          <a:p>
            <a:r>
              <a:rPr lang="en-US" b="1" dirty="0"/>
              <a:t>Advanced Threat Management</a:t>
            </a:r>
            <a:r>
              <a:rPr lang="en-US" dirty="0"/>
              <a:t>: </a:t>
            </a:r>
          </a:p>
          <a:p>
            <a:pPr lvl="1"/>
            <a:r>
              <a:rPr lang="en-US" dirty="0"/>
              <a:t>Create and manage rules to defend against threats like XSS, SQL Injection, and other OWASP-defined vulnerabilities; access rules can limit traffic by geography or request signature.</a:t>
            </a:r>
          </a:p>
          <a:p>
            <a:r>
              <a:rPr lang="en-US" b="1" dirty="0"/>
              <a:t>Regional and Edge Solutions</a:t>
            </a:r>
            <a:r>
              <a:rPr lang="en-US" dirty="0"/>
              <a:t>: </a:t>
            </a:r>
          </a:p>
          <a:p>
            <a:pPr lvl="1"/>
            <a:r>
              <a:rPr lang="en-US" dirty="0"/>
              <a:t>WAF policies are regional and act as load balancer plug-ins, while edge policies provide global protection; allowlist Oracle nodes for edge enforcement.</a:t>
            </a:r>
            <a:endParaRPr lang="de-CH" dirty="0"/>
          </a:p>
        </p:txBody>
      </p:sp>
    </p:spTree>
    <p:extLst>
      <p:ext uri="{BB962C8B-B14F-4D97-AF65-F5344CB8AC3E}">
        <p14:creationId xmlns:p14="http://schemas.microsoft.com/office/powerpoint/2010/main" val="1196317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9983-A62B-847B-74D0-C8CDA1ABEE1D}"/>
              </a:ext>
            </a:extLst>
          </p:cNvPr>
          <p:cNvSpPr>
            <a:spLocks noGrp="1"/>
          </p:cNvSpPr>
          <p:nvPr>
            <p:ph type="title"/>
          </p:nvPr>
        </p:nvSpPr>
        <p:spPr/>
        <p:txBody>
          <a:bodyPr/>
          <a:lstStyle/>
          <a:p>
            <a:r>
              <a:rPr lang="de-CH" dirty="0"/>
              <a:t>Web </a:t>
            </a:r>
            <a:r>
              <a:rPr lang="de-CH" dirty="0" err="1"/>
              <a:t>Application</a:t>
            </a:r>
            <a:r>
              <a:rPr lang="de-CH" dirty="0"/>
              <a:t> Firewall WAF Architecture</a:t>
            </a:r>
          </a:p>
        </p:txBody>
      </p:sp>
      <p:sp>
        <p:nvSpPr>
          <p:cNvPr id="4" name="Slide Number Placeholder 3">
            <a:extLst>
              <a:ext uri="{FF2B5EF4-FFF2-40B4-BE49-F238E27FC236}">
                <a16:creationId xmlns:a16="http://schemas.microsoft.com/office/drawing/2014/main" id="{D3BB1492-7FF0-EA42-AF1D-8DACAD00C47F}"/>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44</a:t>
            </a:fld>
            <a:endParaRPr lang="en-US"/>
          </a:p>
        </p:txBody>
      </p:sp>
      <p:pic>
        <p:nvPicPr>
          <p:cNvPr id="7170" name="Picture 2" descr="Solution Architecture">
            <a:extLst>
              <a:ext uri="{FF2B5EF4-FFF2-40B4-BE49-F238E27FC236}">
                <a16:creationId xmlns:a16="http://schemas.microsoft.com/office/drawing/2014/main" id="{B1E243F6-668F-FCCF-2783-60028045B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925" y="1523013"/>
            <a:ext cx="5719434" cy="43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484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Load Balancer and WAF</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de-CH" dirty="0"/>
              <a:t>A WAF – Layer 7 - </a:t>
            </a:r>
            <a:r>
              <a:rPr lang="de-CH" dirty="0" err="1"/>
              <a:t>can</a:t>
            </a:r>
            <a:r>
              <a:rPr lang="de-CH" dirty="0"/>
              <a:t> </a:t>
            </a:r>
            <a:r>
              <a:rPr lang="de-CH" dirty="0" err="1"/>
              <a:t>be</a:t>
            </a:r>
            <a:r>
              <a:rPr lang="de-CH" dirty="0"/>
              <a:t> </a:t>
            </a:r>
            <a:r>
              <a:rPr lang="de-CH" dirty="0" err="1"/>
              <a:t>configured</a:t>
            </a:r>
            <a:r>
              <a:rPr lang="de-CH" dirty="0"/>
              <a:t> in front </a:t>
            </a:r>
            <a:r>
              <a:rPr lang="de-CH" dirty="0" err="1"/>
              <a:t>of</a:t>
            </a:r>
            <a:r>
              <a:rPr lang="de-CH" dirty="0"/>
              <a:t> a </a:t>
            </a:r>
            <a:r>
              <a:rPr lang="de-CH" dirty="0" err="1"/>
              <a:t>load</a:t>
            </a:r>
            <a:r>
              <a:rPr lang="de-CH" dirty="0"/>
              <a:t> </a:t>
            </a:r>
            <a:r>
              <a:rPr lang="de-CH" dirty="0" err="1"/>
              <a:t>balancer</a:t>
            </a:r>
            <a:r>
              <a:rPr lang="de-CH" dirty="0"/>
              <a:t> </a:t>
            </a:r>
            <a:r>
              <a:rPr lang="de-CH" dirty="0" err="1"/>
              <a:t>to</a:t>
            </a:r>
            <a:r>
              <a:rPr lang="de-CH" dirty="0"/>
              <a:t> </a:t>
            </a:r>
            <a:r>
              <a:rPr lang="de-CH" dirty="0" err="1"/>
              <a:t>enforce</a:t>
            </a:r>
            <a:r>
              <a:rPr lang="de-CH" dirty="0"/>
              <a:t> </a:t>
            </a:r>
            <a:r>
              <a:rPr lang="de-CH" dirty="0" err="1"/>
              <a:t>security</a:t>
            </a:r>
            <a:endParaRPr lang="de-CH" dirty="0"/>
          </a:p>
          <a:p>
            <a:r>
              <a:rPr lang="de-CH" dirty="0" err="1"/>
              <a:t>You</a:t>
            </a:r>
            <a:r>
              <a:rPr lang="de-CH" dirty="0"/>
              <a:t> </a:t>
            </a:r>
            <a:r>
              <a:rPr lang="de-CH" dirty="0" err="1"/>
              <a:t>can</a:t>
            </a:r>
            <a:r>
              <a:rPr lang="de-CH" dirty="0"/>
              <a:t> </a:t>
            </a:r>
            <a:r>
              <a:rPr lang="de-CH" dirty="0" err="1"/>
              <a:t>define</a:t>
            </a:r>
            <a:r>
              <a:rPr lang="de-CH" dirty="0"/>
              <a:t> </a:t>
            </a:r>
            <a:r>
              <a:rPr lang="de-CH" dirty="0" err="1"/>
              <a:t>policies</a:t>
            </a:r>
            <a:r>
              <a:rPr lang="de-CH" dirty="0"/>
              <a:t> like </a:t>
            </a:r>
            <a:r>
              <a:rPr lang="de-CH" dirty="0" err="1"/>
              <a:t>regions</a:t>
            </a:r>
            <a:r>
              <a:rPr lang="de-CH" dirty="0"/>
              <a:t>, </a:t>
            </a:r>
            <a:r>
              <a:rPr lang="de-CH" dirty="0" err="1"/>
              <a:t>verify</a:t>
            </a:r>
            <a:r>
              <a:rPr lang="de-CH" dirty="0"/>
              <a:t> for XSS </a:t>
            </a:r>
            <a:r>
              <a:rPr lang="de-CH" dirty="0" err="1"/>
              <a:t>injections</a:t>
            </a:r>
            <a:r>
              <a:rPr lang="de-CH" dirty="0"/>
              <a:t>, rate </a:t>
            </a:r>
            <a:r>
              <a:rPr lang="de-CH" dirty="0" err="1"/>
              <a:t>limitations</a:t>
            </a:r>
            <a:r>
              <a:rPr lang="de-CH" dirty="0"/>
              <a:t> etc.</a:t>
            </a:r>
          </a:p>
          <a:p>
            <a:r>
              <a:rPr lang="de-CH" dirty="0"/>
              <a:t>Response </a:t>
            </a:r>
            <a:r>
              <a:rPr lang="de-CH" dirty="0" err="1"/>
              <a:t>can</a:t>
            </a:r>
            <a:r>
              <a:rPr lang="de-CH" dirty="0"/>
              <a:t> </a:t>
            </a:r>
            <a:r>
              <a:rPr lang="de-CH" dirty="0" err="1"/>
              <a:t>be</a:t>
            </a:r>
            <a:r>
              <a:rPr lang="de-CH" dirty="0"/>
              <a:t> </a:t>
            </a:r>
            <a:r>
              <a:rPr lang="de-CH" dirty="0" err="1"/>
              <a:t>another</a:t>
            </a:r>
            <a:r>
              <a:rPr lang="de-CH" dirty="0"/>
              <a:t> check </a:t>
            </a:r>
            <a:r>
              <a:rPr lang="de-CH" dirty="0" err="1"/>
              <a:t>or</a:t>
            </a:r>
            <a:r>
              <a:rPr lang="de-CH" dirty="0"/>
              <a:t> a 401 </a:t>
            </a:r>
            <a:r>
              <a:rPr lang="de-CH" dirty="0" err="1"/>
              <a:t>error</a:t>
            </a:r>
            <a:endParaRPr lang="de-CH" dirty="0"/>
          </a:p>
        </p:txBody>
      </p:sp>
      <p:pic>
        <p:nvPicPr>
          <p:cNvPr id="3" name="Picture 2">
            <a:extLst>
              <a:ext uri="{FF2B5EF4-FFF2-40B4-BE49-F238E27FC236}">
                <a16:creationId xmlns:a16="http://schemas.microsoft.com/office/drawing/2014/main" id="{18E91D24-5919-79BD-0059-CEF19F476C54}"/>
              </a:ext>
            </a:extLst>
          </p:cNvPr>
          <p:cNvPicPr>
            <a:picLocks noChangeAspect="1"/>
          </p:cNvPicPr>
          <p:nvPr/>
        </p:nvPicPr>
        <p:blipFill>
          <a:blip r:embed="rId2"/>
          <a:stretch>
            <a:fillRect/>
          </a:stretch>
        </p:blipFill>
        <p:spPr>
          <a:xfrm>
            <a:off x="1776952" y="2581762"/>
            <a:ext cx="8638095" cy="3895238"/>
          </a:xfrm>
          <a:prstGeom prst="rect">
            <a:avLst/>
          </a:prstGeom>
          <a:ln>
            <a:solidFill>
              <a:schemeClr val="bg1">
                <a:lumMod val="50000"/>
              </a:schemeClr>
            </a:solidFill>
          </a:ln>
        </p:spPr>
      </p:pic>
    </p:spTree>
    <p:extLst>
      <p:ext uri="{BB962C8B-B14F-4D97-AF65-F5344CB8AC3E}">
        <p14:creationId xmlns:p14="http://schemas.microsoft.com/office/powerpoint/2010/main" val="1869192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7692-6056-46B2-E512-0759FB3D49D6}"/>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0247D33A-9385-04FB-0CC0-B70A7E920902}"/>
              </a:ext>
            </a:extLst>
          </p:cNvPr>
          <p:cNvSpPr>
            <a:spLocks noGrp="1"/>
          </p:cNvSpPr>
          <p:nvPr>
            <p:ph sz="quarter" idx="10"/>
          </p:nvPr>
        </p:nvSpPr>
        <p:spPr/>
        <p:txBody>
          <a:bodyPr/>
          <a:lstStyle/>
          <a:p>
            <a:endParaRPr lang="en-CH"/>
          </a:p>
        </p:txBody>
      </p:sp>
      <p:sp>
        <p:nvSpPr>
          <p:cNvPr id="4" name="Text Placeholder 3">
            <a:extLst>
              <a:ext uri="{FF2B5EF4-FFF2-40B4-BE49-F238E27FC236}">
                <a16:creationId xmlns:a16="http://schemas.microsoft.com/office/drawing/2014/main" id="{2FD8FD66-5E5A-2B7A-3205-6225AA27B3E2}"/>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342E9261-50DD-8A5B-F1A3-562699A0382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7C6A8576-31FF-8987-09BD-993D383AD971}"/>
              </a:ext>
            </a:extLst>
          </p:cNvPr>
          <p:cNvSpPr>
            <a:spLocks noGrp="1"/>
          </p:cNvSpPr>
          <p:nvPr>
            <p:ph type="sldNum" sz="quarter" idx="12"/>
          </p:nvPr>
        </p:nvSpPr>
        <p:spPr/>
        <p:txBody>
          <a:bodyPr/>
          <a:lstStyle/>
          <a:p>
            <a:fld id="{1F90F471-3972-4120-B8B3-0237DE626C35}" type="slidenum">
              <a:rPr lang="en-US" smtClean="0"/>
              <a:pPr/>
              <a:t>46</a:t>
            </a:fld>
            <a:endParaRPr lang="en-US" dirty="0"/>
          </a:p>
        </p:txBody>
      </p:sp>
      <p:sp>
        <p:nvSpPr>
          <p:cNvPr id="7" name="Content Placeholder 6">
            <a:extLst>
              <a:ext uri="{FF2B5EF4-FFF2-40B4-BE49-F238E27FC236}">
                <a16:creationId xmlns:a16="http://schemas.microsoft.com/office/drawing/2014/main" id="{5360B527-E95B-DFB0-6918-0750421D59BC}"/>
              </a:ext>
            </a:extLst>
          </p:cNvPr>
          <p:cNvSpPr>
            <a:spLocks noGrp="1"/>
          </p:cNvSpPr>
          <p:nvPr>
            <p:ph sz="quarter" idx="13"/>
          </p:nvPr>
        </p:nvSpPr>
        <p:spPr/>
        <p:txBody>
          <a:bodyPr/>
          <a:lstStyle/>
          <a:p>
            <a:endParaRPr lang="en-CH"/>
          </a:p>
        </p:txBody>
      </p:sp>
      <p:sp>
        <p:nvSpPr>
          <p:cNvPr id="8" name="Content Placeholder 7">
            <a:extLst>
              <a:ext uri="{FF2B5EF4-FFF2-40B4-BE49-F238E27FC236}">
                <a16:creationId xmlns:a16="http://schemas.microsoft.com/office/drawing/2014/main" id="{50BD9527-5538-749A-E637-24049E723DE9}"/>
              </a:ext>
            </a:extLst>
          </p:cNvPr>
          <p:cNvSpPr>
            <a:spLocks noGrp="1"/>
          </p:cNvSpPr>
          <p:nvPr>
            <p:ph sz="quarter" idx="14"/>
          </p:nvPr>
        </p:nvSpPr>
        <p:spPr/>
        <p:txBody>
          <a:bodyPr/>
          <a:lstStyle/>
          <a:p>
            <a:endParaRPr lang="en-CH"/>
          </a:p>
        </p:txBody>
      </p:sp>
      <p:sp>
        <p:nvSpPr>
          <p:cNvPr id="9" name="Content Placeholder 8">
            <a:extLst>
              <a:ext uri="{FF2B5EF4-FFF2-40B4-BE49-F238E27FC236}">
                <a16:creationId xmlns:a16="http://schemas.microsoft.com/office/drawing/2014/main" id="{979DD57F-E3E2-D169-BD1A-888DFC4F0F41}"/>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130870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877B19A-A6F2-8461-8303-8E9390F952AB}"/>
              </a:ext>
            </a:extLst>
          </p:cNvPr>
          <p:cNvSpPr>
            <a:spLocks noGrp="1"/>
          </p:cNvSpPr>
          <p:nvPr>
            <p:ph type="title"/>
          </p:nvPr>
        </p:nvSpPr>
        <p:spPr/>
        <p:txBody>
          <a:bodyPr/>
          <a:lstStyle/>
          <a:p>
            <a:endParaRPr lang="en-CH"/>
          </a:p>
        </p:txBody>
      </p:sp>
      <p:sp>
        <p:nvSpPr>
          <p:cNvPr id="11" name="Content Placeholder 10">
            <a:extLst>
              <a:ext uri="{FF2B5EF4-FFF2-40B4-BE49-F238E27FC236}">
                <a16:creationId xmlns:a16="http://schemas.microsoft.com/office/drawing/2014/main" id="{93C9C4BA-F786-037F-115D-1D4B70D08D6B}"/>
              </a:ext>
            </a:extLst>
          </p:cNvPr>
          <p:cNvSpPr>
            <a:spLocks noGrp="1"/>
          </p:cNvSpPr>
          <p:nvPr>
            <p:ph sz="quarter" idx="10"/>
          </p:nvPr>
        </p:nvSpPr>
        <p:spPr/>
        <p:txBody>
          <a:bodyPr/>
          <a:lstStyle/>
          <a:p>
            <a:endParaRPr lang="en-CH"/>
          </a:p>
        </p:txBody>
      </p:sp>
      <p:sp>
        <p:nvSpPr>
          <p:cNvPr id="12" name="Text Placeholder 11">
            <a:extLst>
              <a:ext uri="{FF2B5EF4-FFF2-40B4-BE49-F238E27FC236}">
                <a16:creationId xmlns:a16="http://schemas.microsoft.com/office/drawing/2014/main" id="{978AAEBF-DB92-62C1-D03A-4A40C0975A6F}"/>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BFBED2C4-80A4-E78D-0564-A7AAFDFE38D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A9FFEC4D-507B-FEF9-CB06-E4D8A4B825BE}"/>
              </a:ext>
            </a:extLst>
          </p:cNvPr>
          <p:cNvSpPr>
            <a:spLocks noGrp="1"/>
          </p:cNvSpPr>
          <p:nvPr>
            <p:ph type="sldNum" sz="quarter" idx="12"/>
          </p:nvPr>
        </p:nvSpPr>
        <p:spPr/>
        <p:txBody>
          <a:bodyPr/>
          <a:lstStyle/>
          <a:p>
            <a:fld id="{1F90F471-3972-4120-B8B3-0237DE626C35}" type="slidenum">
              <a:rPr lang="en-US" smtClean="0"/>
              <a:pPr/>
              <a:t>47</a:t>
            </a:fld>
            <a:endParaRPr lang="en-US" dirty="0"/>
          </a:p>
        </p:txBody>
      </p:sp>
      <p:sp>
        <p:nvSpPr>
          <p:cNvPr id="13" name="Content Placeholder 12">
            <a:extLst>
              <a:ext uri="{FF2B5EF4-FFF2-40B4-BE49-F238E27FC236}">
                <a16:creationId xmlns:a16="http://schemas.microsoft.com/office/drawing/2014/main" id="{D0E28A2F-3284-DC08-057E-1E3D9719FCF9}"/>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76103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Encryption Basics</a:t>
            </a:r>
          </a:p>
        </p:txBody>
      </p:sp>
      <p:sp>
        <p:nvSpPr>
          <p:cNvPr id="8" name="Rectangle: Rounded Corners 7">
            <a:extLst>
              <a:ext uri="{FF2B5EF4-FFF2-40B4-BE49-F238E27FC236}">
                <a16:creationId xmlns:a16="http://schemas.microsoft.com/office/drawing/2014/main" id="{6E24E581-EFFA-280C-375A-2F866BF11456}"/>
              </a:ext>
            </a:extLst>
          </p:cNvPr>
          <p:cNvSpPr/>
          <p:nvPr/>
        </p:nvSpPr>
        <p:spPr>
          <a:xfrm>
            <a:off x="727221" y="2039112"/>
            <a:ext cx="4059936"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10" name="Graphic 3">
            <a:extLst>
              <a:ext uri="{FF2B5EF4-FFF2-40B4-BE49-F238E27FC236}">
                <a16:creationId xmlns:a16="http://schemas.microsoft.com/office/drawing/2014/main" id="{C82FEF83-52CD-8937-9288-C321D5F8EED4}"/>
              </a:ext>
            </a:extLst>
          </p:cNvPr>
          <p:cNvGrpSpPr/>
          <p:nvPr/>
        </p:nvGrpSpPr>
        <p:grpSpPr>
          <a:xfrm>
            <a:off x="543166" y="2494831"/>
            <a:ext cx="394995" cy="513347"/>
            <a:chOff x="1195663" y="4391526"/>
            <a:chExt cx="394995" cy="513347"/>
          </a:xfrm>
        </p:grpSpPr>
        <p:grpSp>
          <p:nvGrpSpPr>
            <p:cNvPr id="14" name="Graphic 3">
              <a:extLst>
                <a:ext uri="{FF2B5EF4-FFF2-40B4-BE49-F238E27FC236}">
                  <a16:creationId xmlns:a16="http://schemas.microsoft.com/office/drawing/2014/main" id="{80D84A78-83B7-2813-F85A-8BC2AE403A84}"/>
                </a:ext>
              </a:extLst>
            </p:cNvPr>
            <p:cNvGrpSpPr/>
            <p:nvPr/>
          </p:nvGrpSpPr>
          <p:grpSpPr>
            <a:xfrm>
              <a:off x="1195663" y="4391526"/>
              <a:ext cx="394995" cy="513347"/>
              <a:chOff x="1195663" y="4391526"/>
              <a:chExt cx="394995" cy="513347"/>
            </a:xfrm>
            <a:solidFill>
              <a:srgbClr val="FFFFFF"/>
            </a:solidFill>
          </p:grpSpPr>
          <p:sp>
            <p:nvSpPr>
              <p:cNvPr id="18" name="Freeform: Shape 17">
                <a:extLst>
                  <a:ext uri="{FF2B5EF4-FFF2-40B4-BE49-F238E27FC236}">
                    <a16:creationId xmlns:a16="http://schemas.microsoft.com/office/drawing/2014/main" id="{1512CC82-67A6-F18F-6035-5A4510C85C95}"/>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7DBBC40-9C5C-8BDA-0F23-A8F426D7491B}"/>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15" name="Graphic 3">
              <a:extLst>
                <a:ext uri="{FF2B5EF4-FFF2-40B4-BE49-F238E27FC236}">
                  <a16:creationId xmlns:a16="http://schemas.microsoft.com/office/drawing/2014/main" id="{51F8ADE4-EA73-46A2-AA70-F27F0B609E02}"/>
                </a:ext>
              </a:extLst>
            </p:cNvPr>
            <p:cNvGrpSpPr/>
            <p:nvPr/>
          </p:nvGrpSpPr>
          <p:grpSpPr>
            <a:xfrm>
              <a:off x="1207848" y="4404873"/>
              <a:ext cx="368172" cy="485434"/>
              <a:chOff x="1207848" y="4404873"/>
              <a:chExt cx="368172" cy="485434"/>
            </a:xfrm>
            <a:solidFill>
              <a:srgbClr val="2D5967"/>
            </a:solidFill>
          </p:grpSpPr>
          <p:sp>
            <p:nvSpPr>
              <p:cNvPr id="16" name="Freeform: Shape 15">
                <a:extLst>
                  <a:ext uri="{FF2B5EF4-FFF2-40B4-BE49-F238E27FC236}">
                    <a16:creationId xmlns:a16="http://schemas.microsoft.com/office/drawing/2014/main" id="{DFC9BDB9-85CE-3EC1-62C9-1157EE029019}"/>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FF6C6CA-766A-DD5C-79B7-1B504F7F180A}"/>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21" name="Graphic 2">
            <a:extLst>
              <a:ext uri="{FF2B5EF4-FFF2-40B4-BE49-F238E27FC236}">
                <a16:creationId xmlns:a16="http://schemas.microsoft.com/office/drawing/2014/main" id="{584A8DA7-CB7F-4DEB-AEAF-5797B0558BEC}"/>
              </a:ext>
            </a:extLst>
          </p:cNvPr>
          <p:cNvGrpSpPr/>
          <p:nvPr/>
        </p:nvGrpSpPr>
        <p:grpSpPr>
          <a:xfrm>
            <a:off x="1326277" y="2403243"/>
            <a:ext cx="514566" cy="513347"/>
            <a:chOff x="1079107" y="3005488"/>
            <a:chExt cx="514566" cy="513347"/>
          </a:xfrm>
        </p:grpSpPr>
        <p:grpSp>
          <p:nvGrpSpPr>
            <p:cNvPr id="25" name="Graphic 2">
              <a:extLst>
                <a:ext uri="{FF2B5EF4-FFF2-40B4-BE49-F238E27FC236}">
                  <a16:creationId xmlns:a16="http://schemas.microsoft.com/office/drawing/2014/main" id="{3A32499D-9EC9-D1E6-B407-F274795888B1}"/>
                </a:ext>
              </a:extLst>
            </p:cNvPr>
            <p:cNvGrpSpPr/>
            <p:nvPr/>
          </p:nvGrpSpPr>
          <p:grpSpPr>
            <a:xfrm>
              <a:off x="1079107" y="3005488"/>
              <a:ext cx="514566" cy="513347"/>
              <a:chOff x="1079107" y="3005488"/>
              <a:chExt cx="514566" cy="513347"/>
            </a:xfrm>
            <a:solidFill>
              <a:srgbClr val="FFFFFF"/>
            </a:solidFill>
          </p:grpSpPr>
          <p:sp>
            <p:nvSpPr>
              <p:cNvPr id="34" name="Freeform: Shape 33">
                <a:extLst>
                  <a:ext uri="{FF2B5EF4-FFF2-40B4-BE49-F238E27FC236}">
                    <a16:creationId xmlns:a16="http://schemas.microsoft.com/office/drawing/2014/main" id="{A55B0785-9AC7-FC43-5D86-247D4196ED7D}"/>
                  </a:ext>
                </a:extLst>
              </p:cNvPr>
              <p:cNvSpPr/>
              <p:nvPr/>
            </p:nvSpPr>
            <p:spPr>
              <a:xfrm>
                <a:off x="1085216" y="3011597"/>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EF51E5-9028-38A3-9009-A939A62C6BFD}"/>
                  </a:ext>
                </a:extLst>
              </p:cNvPr>
              <p:cNvSpPr/>
              <p:nvPr/>
            </p:nvSpPr>
            <p:spPr>
              <a:xfrm>
                <a:off x="1079107" y="3005488"/>
                <a:ext cx="514566" cy="513347"/>
              </a:xfrm>
              <a:custGeom>
                <a:avLst/>
                <a:gdLst>
                  <a:gd name="connsiteX0" fmla="*/ 480346 w 514566"/>
                  <a:gd name="connsiteY0" fmla="*/ 12223 h 513347"/>
                  <a:gd name="connsiteX1" fmla="*/ 501123 w 514566"/>
                  <a:gd name="connsiteY1" fmla="*/ 33001 h 513347"/>
                  <a:gd name="connsiteX2" fmla="*/ 501123 w 514566"/>
                  <a:gd name="connsiteY2" fmla="*/ 481571 h 513347"/>
                  <a:gd name="connsiteX3" fmla="*/ 480346 w 514566"/>
                  <a:gd name="connsiteY3" fmla="*/ 502349 h 513347"/>
                  <a:gd name="connsiteX4" fmla="*/ 33002 w 514566"/>
                  <a:gd name="connsiteY4" fmla="*/ 502349 h 513347"/>
                  <a:gd name="connsiteX5" fmla="*/ 12224 w 514566"/>
                  <a:gd name="connsiteY5" fmla="*/ 480345 h 513347"/>
                  <a:gd name="connsiteX6" fmla="*/ 12224 w 514566"/>
                  <a:gd name="connsiteY6" fmla="*/ 33001 h 513347"/>
                  <a:gd name="connsiteX7" fmla="*/ 33002 w 514566"/>
                  <a:gd name="connsiteY7" fmla="*/ 12223 h 513347"/>
                  <a:gd name="connsiteX8" fmla="*/ 480346 w 514566"/>
                  <a:gd name="connsiteY8" fmla="*/ 12223 h 513347"/>
                  <a:gd name="connsiteX9" fmla="*/ 480346 w 514566"/>
                  <a:gd name="connsiteY9" fmla="*/ 0 h 513347"/>
                  <a:gd name="connsiteX10" fmla="*/ 33002 w 514566"/>
                  <a:gd name="connsiteY10" fmla="*/ 0 h 513347"/>
                  <a:gd name="connsiteX11" fmla="*/ 0 w 514566"/>
                  <a:gd name="connsiteY11" fmla="*/ 33001 h 513347"/>
                  <a:gd name="connsiteX12" fmla="*/ 0 w 514566"/>
                  <a:gd name="connsiteY12" fmla="*/ 481571 h 513347"/>
                  <a:gd name="connsiteX13" fmla="*/ 33002 w 514566"/>
                  <a:gd name="connsiteY13" fmla="*/ 513347 h 513347"/>
                  <a:gd name="connsiteX14" fmla="*/ 481571 w 514566"/>
                  <a:gd name="connsiteY14" fmla="*/ 513347 h 513347"/>
                  <a:gd name="connsiteX15" fmla="*/ 514567 w 514566"/>
                  <a:gd name="connsiteY15" fmla="*/ 480345 h 513347"/>
                  <a:gd name="connsiteX16" fmla="*/ 514567 w 514566"/>
                  <a:gd name="connsiteY16" fmla="*/ 33001 h 513347"/>
                  <a:gd name="connsiteX17" fmla="*/ 480346 w 514566"/>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4566" h="513347">
                    <a:moveTo>
                      <a:pt x="480346" y="12223"/>
                    </a:moveTo>
                    <a:cubicBezTo>
                      <a:pt x="491344" y="12223"/>
                      <a:pt x="501123" y="22001"/>
                      <a:pt x="501123" y="33001"/>
                    </a:cubicBezTo>
                    <a:lnTo>
                      <a:pt x="501123" y="481571"/>
                    </a:lnTo>
                    <a:cubicBezTo>
                      <a:pt x="501123" y="492570"/>
                      <a:pt x="491344" y="502349"/>
                      <a:pt x="480346" y="502349"/>
                    </a:cubicBezTo>
                    <a:lnTo>
                      <a:pt x="33002" y="502349"/>
                    </a:lnTo>
                    <a:cubicBezTo>
                      <a:pt x="22003" y="501123"/>
                      <a:pt x="12224" y="491344"/>
                      <a:pt x="12224" y="480345"/>
                    </a:cubicBezTo>
                    <a:lnTo>
                      <a:pt x="12224" y="33001"/>
                    </a:lnTo>
                    <a:cubicBezTo>
                      <a:pt x="12224" y="22001"/>
                      <a:pt x="22003" y="12223"/>
                      <a:pt x="33002" y="12223"/>
                    </a:cubicBezTo>
                    <a:lnTo>
                      <a:pt x="480346" y="12223"/>
                    </a:lnTo>
                    <a:close/>
                    <a:moveTo>
                      <a:pt x="480346" y="0"/>
                    </a:moveTo>
                    <a:lnTo>
                      <a:pt x="33002" y="0"/>
                    </a:lnTo>
                    <a:cubicBezTo>
                      <a:pt x="14669" y="0"/>
                      <a:pt x="0" y="14667"/>
                      <a:pt x="0" y="33001"/>
                    </a:cubicBezTo>
                    <a:lnTo>
                      <a:pt x="0" y="481571"/>
                    </a:lnTo>
                    <a:cubicBezTo>
                      <a:pt x="0" y="498678"/>
                      <a:pt x="14669" y="513347"/>
                      <a:pt x="33002" y="513347"/>
                    </a:cubicBezTo>
                    <a:lnTo>
                      <a:pt x="481571" y="513347"/>
                    </a:lnTo>
                    <a:cubicBezTo>
                      <a:pt x="499904" y="513347"/>
                      <a:pt x="514567" y="498678"/>
                      <a:pt x="514567" y="480345"/>
                    </a:cubicBezTo>
                    <a:lnTo>
                      <a:pt x="514567" y="33001"/>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26" name="Graphic 2">
              <a:extLst>
                <a:ext uri="{FF2B5EF4-FFF2-40B4-BE49-F238E27FC236}">
                  <a16:creationId xmlns:a16="http://schemas.microsoft.com/office/drawing/2014/main" id="{17456F10-B57E-D11A-335A-82A0BB40E5D4}"/>
                </a:ext>
              </a:extLst>
            </p:cNvPr>
            <p:cNvGrpSpPr/>
            <p:nvPr/>
          </p:nvGrpSpPr>
          <p:grpSpPr>
            <a:xfrm>
              <a:off x="1091331" y="3017710"/>
              <a:ext cx="490124" cy="488900"/>
              <a:chOff x="1091331" y="3017710"/>
              <a:chExt cx="490124" cy="488900"/>
            </a:xfrm>
            <a:solidFill>
              <a:srgbClr val="2D5967"/>
            </a:solidFill>
          </p:grpSpPr>
          <p:sp>
            <p:nvSpPr>
              <p:cNvPr id="27" name="Freeform: Shape 26">
                <a:extLst>
                  <a:ext uri="{FF2B5EF4-FFF2-40B4-BE49-F238E27FC236}">
                    <a16:creationId xmlns:a16="http://schemas.microsoft.com/office/drawing/2014/main" id="{2E686C01-FC54-F016-AD0B-288C95825F86}"/>
                  </a:ext>
                </a:extLst>
              </p:cNvPr>
              <p:cNvSpPr/>
              <p:nvPr/>
            </p:nvSpPr>
            <p:spPr>
              <a:xfrm>
                <a:off x="1091331" y="3017710"/>
                <a:ext cx="490124" cy="488900"/>
              </a:xfrm>
              <a:custGeom>
                <a:avLst/>
                <a:gdLst>
                  <a:gd name="connsiteX0" fmla="*/ 468121 w 490124"/>
                  <a:gd name="connsiteY0" fmla="*/ 0 h 488900"/>
                  <a:gd name="connsiteX1" fmla="*/ 20778 w 490124"/>
                  <a:gd name="connsiteY1" fmla="*/ 0 h 488900"/>
                  <a:gd name="connsiteX2" fmla="*/ 0 w 490124"/>
                  <a:gd name="connsiteY2" fmla="*/ 20778 h 488900"/>
                  <a:gd name="connsiteX3" fmla="*/ 0 w 490124"/>
                  <a:gd name="connsiteY3" fmla="*/ 469348 h 488900"/>
                  <a:gd name="connsiteX4" fmla="*/ 20778 w 490124"/>
                  <a:gd name="connsiteY4" fmla="*/ 488900 h 488900"/>
                  <a:gd name="connsiteX5" fmla="*/ 469347 w 490124"/>
                  <a:gd name="connsiteY5" fmla="*/ 488900 h 488900"/>
                  <a:gd name="connsiteX6" fmla="*/ 490125 w 490124"/>
                  <a:gd name="connsiteY6" fmla="*/ 468123 h 488900"/>
                  <a:gd name="connsiteX7" fmla="*/ 490125 w 490124"/>
                  <a:gd name="connsiteY7" fmla="*/ 20778 h 488900"/>
                  <a:gd name="connsiteX8" fmla="*/ 468121 w 490124"/>
                  <a:gd name="connsiteY8" fmla="*/ 0 h 488900"/>
                  <a:gd name="connsiteX9" fmla="*/ 470566 w 490124"/>
                  <a:gd name="connsiteY9" fmla="*/ 468123 h 488900"/>
                  <a:gd name="connsiteX10" fmla="*/ 468121 w 490124"/>
                  <a:gd name="connsiteY10" fmla="*/ 470567 h 488900"/>
                  <a:gd name="connsiteX11" fmla="*/ 20778 w 490124"/>
                  <a:gd name="connsiteY11" fmla="*/ 470567 h 488900"/>
                  <a:gd name="connsiteX12" fmla="*/ 18333 w 490124"/>
                  <a:gd name="connsiteY12" fmla="*/ 468123 h 488900"/>
                  <a:gd name="connsiteX13" fmla="*/ 18333 w 490124"/>
                  <a:gd name="connsiteY13" fmla="*/ 20778 h 488900"/>
                  <a:gd name="connsiteX14" fmla="*/ 20778 w 490124"/>
                  <a:gd name="connsiteY14" fmla="*/ 18334 h 488900"/>
                  <a:gd name="connsiteX15" fmla="*/ 469347 w 490124"/>
                  <a:gd name="connsiteY15" fmla="*/ 18334 h 488900"/>
                  <a:gd name="connsiteX16" fmla="*/ 471792 w 490124"/>
                  <a:gd name="connsiteY16" fmla="*/ 20778 h 488900"/>
                  <a:gd name="connsiteX17" fmla="*/ 470566 w 490124"/>
                  <a:gd name="connsiteY17" fmla="*/ 468123 h 4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0124" h="488900">
                    <a:moveTo>
                      <a:pt x="468121" y="0"/>
                    </a:moveTo>
                    <a:lnTo>
                      <a:pt x="20778" y="0"/>
                    </a:lnTo>
                    <a:cubicBezTo>
                      <a:pt x="9779" y="0"/>
                      <a:pt x="0" y="9778"/>
                      <a:pt x="0" y="20778"/>
                    </a:cubicBezTo>
                    <a:lnTo>
                      <a:pt x="0" y="469348"/>
                    </a:lnTo>
                    <a:cubicBezTo>
                      <a:pt x="0" y="479121"/>
                      <a:pt x="9779" y="488900"/>
                      <a:pt x="20778" y="488900"/>
                    </a:cubicBezTo>
                    <a:lnTo>
                      <a:pt x="469347" y="488900"/>
                    </a:lnTo>
                    <a:cubicBezTo>
                      <a:pt x="480346" y="488900"/>
                      <a:pt x="490125" y="479121"/>
                      <a:pt x="490125" y="468123"/>
                    </a:cubicBezTo>
                    <a:lnTo>
                      <a:pt x="490125" y="20778"/>
                    </a:lnTo>
                    <a:cubicBezTo>
                      <a:pt x="488899" y="9778"/>
                      <a:pt x="479120" y="0"/>
                      <a:pt x="468121" y="0"/>
                    </a:cubicBezTo>
                    <a:close/>
                    <a:moveTo>
                      <a:pt x="470566" y="468123"/>
                    </a:moveTo>
                    <a:cubicBezTo>
                      <a:pt x="470566" y="469348"/>
                      <a:pt x="469347" y="470567"/>
                      <a:pt x="468121" y="470567"/>
                    </a:cubicBezTo>
                    <a:lnTo>
                      <a:pt x="20778" y="470567"/>
                    </a:lnTo>
                    <a:cubicBezTo>
                      <a:pt x="19552" y="470567"/>
                      <a:pt x="18333" y="469348"/>
                      <a:pt x="18333" y="468123"/>
                    </a:cubicBezTo>
                    <a:lnTo>
                      <a:pt x="18333" y="20778"/>
                    </a:lnTo>
                    <a:cubicBezTo>
                      <a:pt x="18333" y="19556"/>
                      <a:pt x="19552" y="18334"/>
                      <a:pt x="20778" y="18334"/>
                    </a:cubicBezTo>
                    <a:lnTo>
                      <a:pt x="469347" y="18334"/>
                    </a:lnTo>
                    <a:cubicBezTo>
                      <a:pt x="470566" y="18334"/>
                      <a:pt x="471792" y="19556"/>
                      <a:pt x="471792" y="20778"/>
                    </a:cubicBezTo>
                    <a:lnTo>
                      <a:pt x="470566" y="468123"/>
                    </a:lnTo>
                    <a:close/>
                  </a:path>
                </a:pathLst>
              </a:custGeom>
              <a:solidFill>
                <a:srgbClr val="2D5967"/>
              </a:solidFill>
              <a:ln w="641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6E04144-4FFD-3C1C-45BC-9350E9C8D547}"/>
                  </a:ext>
                </a:extLst>
              </p:cNvPr>
              <p:cNvSpPr/>
              <p:nvPr/>
            </p:nvSpPr>
            <p:spPr>
              <a:xfrm>
                <a:off x="1145111" y="3341608"/>
                <a:ext cx="380120" cy="108778"/>
              </a:xfrm>
              <a:custGeom>
                <a:avLst/>
                <a:gdLst>
                  <a:gd name="connsiteX0" fmla="*/ 0 w 380120"/>
                  <a:gd name="connsiteY0" fmla="*/ 108778 h 108778"/>
                  <a:gd name="connsiteX1" fmla="*/ 380121 w 380120"/>
                  <a:gd name="connsiteY1" fmla="*/ 108778 h 108778"/>
                  <a:gd name="connsiteX2" fmla="*/ 380121 w 380120"/>
                  <a:gd name="connsiteY2" fmla="*/ 0 h 108778"/>
                  <a:gd name="connsiteX3" fmla="*/ 0 w 380120"/>
                  <a:gd name="connsiteY3" fmla="*/ 0 h 108778"/>
                  <a:gd name="connsiteX4" fmla="*/ 0 w 380120"/>
                  <a:gd name="connsiteY4" fmla="*/ 108778 h 108778"/>
                  <a:gd name="connsiteX5" fmla="*/ 18333 w 380120"/>
                  <a:gd name="connsiteY5" fmla="*/ 18333 h 108778"/>
                  <a:gd name="connsiteX6" fmla="*/ 361788 w 380120"/>
                  <a:gd name="connsiteY6" fmla="*/ 18333 h 108778"/>
                  <a:gd name="connsiteX7" fmla="*/ 361788 w 380120"/>
                  <a:gd name="connsiteY7" fmla="*/ 90445 h 108778"/>
                  <a:gd name="connsiteX8" fmla="*/ 18333 w 380120"/>
                  <a:gd name="connsiteY8" fmla="*/ 90445 h 108778"/>
                  <a:gd name="connsiteX9" fmla="*/ 18333 w 380120"/>
                  <a:gd name="connsiteY9" fmla="*/ 18333 h 10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78">
                    <a:moveTo>
                      <a:pt x="0" y="108778"/>
                    </a:moveTo>
                    <a:lnTo>
                      <a:pt x="380121" y="108778"/>
                    </a:lnTo>
                    <a:lnTo>
                      <a:pt x="380121" y="0"/>
                    </a:lnTo>
                    <a:lnTo>
                      <a:pt x="0" y="0"/>
                    </a:lnTo>
                    <a:lnTo>
                      <a:pt x="0" y="108778"/>
                    </a:lnTo>
                    <a:close/>
                    <a:moveTo>
                      <a:pt x="18333" y="18333"/>
                    </a:moveTo>
                    <a:lnTo>
                      <a:pt x="361788" y="18333"/>
                    </a:lnTo>
                    <a:lnTo>
                      <a:pt x="361788" y="90445"/>
                    </a:lnTo>
                    <a:lnTo>
                      <a:pt x="18333" y="90445"/>
                    </a:lnTo>
                    <a:lnTo>
                      <a:pt x="18333" y="18333"/>
                    </a:lnTo>
                    <a:close/>
                  </a:path>
                </a:pathLst>
              </a:custGeom>
              <a:solidFill>
                <a:srgbClr val="2D5967"/>
              </a:solidFill>
              <a:ln w="641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B01F836-8796-FE02-7035-411A0404A879}"/>
                  </a:ext>
                </a:extLst>
              </p:cNvPr>
              <p:cNvSpPr/>
              <p:nvPr/>
            </p:nvSpPr>
            <p:spPr>
              <a:xfrm>
                <a:off x="1453119" y="3381944"/>
                <a:ext cx="26886" cy="26886"/>
              </a:xfrm>
              <a:custGeom>
                <a:avLst/>
                <a:gdLst>
                  <a:gd name="connsiteX0" fmla="*/ 13443 w 26886"/>
                  <a:gd name="connsiteY0" fmla="*/ 26887 h 26886"/>
                  <a:gd name="connsiteX1" fmla="*/ 26887 w 26886"/>
                  <a:gd name="connsiteY1" fmla="*/ 13443 h 26886"/>
                  <a:gd name="connsiteX2" fmla="*/ 13443 w 26886"/>
                  <a:gd name="connsiteY2" fmla="*/ 0 h 26886"/>
                  <a:gd name="connsiteX3" fmla="*/ 0 w 26886"/>
                  <a:gd name="connsiteY3" fmla="*/ 13443 h 26886"/>
                  <a:gd name="connsiteX4" fmla="*/ 13443 w 26886"/>
                  <a:gd name="connsiteY4" fmla="*/ 26887 h 26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6">
                    <a:moveTo>
                      <a:pt x="13443" y="26887"/>
                    </a:moveTo>
                    <a:cubicBezTo>
                      <a:pt x="20868" y="26887"/>
                      <a:pt x="26887" y="20868"/>
                      <a:pt x="26887" y="13443"/>
                    </a:cubicBezTo>
                    <a:cubicBezTo>
                      <a:pt x="26887" y="6019"/>
                      <a:pt x="20868" y="0"/>
                      <a:pt x="13443" y="0"/>
                    </a:cubicBezTo>
                    <a:cubicBezTo>
                      <a:pt x="6019" y="0"/>
                      <a:pt x="0" y="6019"/>
                      <a:pt x="0" y="13443"/>
                    </a:cubicBezTo>
                    <a:cubicBezTo>
                      <a:pt x="0" y="20868"/>
                      <a:pt x="6019" y="26887"/>
                      <a:pt x="13443" y="26887"/>
                    </a:cubicBezTo>
                    <a:close/>
                  </a:path>
                </a:pathLst>
              </a:custGeom>
              <a:solidFill>
                <a:srgbClr val="2D5967"/>
              </a:solidFill>
              <a:ln w="641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71FA882-0DB5-853A-2E89-B4AD5E43175B}"/>
                  </a:ext>
                </a:extLst>
              </p:cNvPr>
              <p:cNvSpPr/>
              <p:nvPr/>
            </p:nvSpPr>
            <p:spPr>
              <a:xfrm>
                <a:off x="1145111" y="3071489"/>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0447 h 108780"/>
                  <a:gd name="connsiteX8" fmla="*/ 18333 w 380120"/>
                  <a:gd name="connsiteY8" fmla="*/ 90447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0447"/>
                    </a:lnTo>
                    <a:lnTo>
                      <a:pt x="18333" y="90447"/>
                    </a:lnTo>
                    <a:lnTo>
                      <a:pt x="18333" y="18334"/>
                    </a:lnTo>
                    <a:close/>
                  </a:path>
                </a:pathLst>
              </a:custGeom>
              <a:solidFill>
                <a:srgbClr val="2D5967"/>
              </a:solidFill>
              <a:ln w="641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6C8996B-958C-3E24-2BF5-88FF006ECBD5}"/>
                  </a:ext>
                </a:extLst>
              </p:cNvPr>
              <p:cNvSpPr/>
              <p:nvPr/>
            </p:nvSpPr>
            <p:spPr>
              <a:xfrm>
                <a:off x="1453119" y="3113048"/>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32CBBC2-7251-4E9D-716E-D62568C11265}"/>
                  </a:ext>
                </a:extLst>
              </p:cNvPr>
              <p:cNvSpPr/>
              <p:nvPr/>
            </p:nvSpPr>
            <p:spPr>
              <a:xfrm>
                <a:off x="1145111" y="3207161"/>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1669 h 108780"/>
                  <a:gd name="connsiteX8" fmla="*/ 18333 w 380120"/>
                  <a:gd name="connsiteY8" fmla="*/ 91669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1669"/>
                    </a:lnTo>
                    <a:lnTo>
                      <a:pt x="18333" y="91669"/>
                    </a:lnTo>
                    <a:lnTo>
                      <a:pt x="18333" y="18334"/>
                    </a:lnTo>
                    <a:close/>
                  </a:path>
                </a:pathLst>
              </a:custGeom>
              <a:solidFill>
                <a:srgbClr val="2D5967"/>
              </a:solidFill>
              <a:ln w="6417"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7EA4374-ABDA-5479-C7BB-DAD84BD36710}"/>
                  </a:ext>
                </a:extLst>
              </p:cNvPr>
              <p:cNvSpPr/>
              <p:nvPr/>
            </p:nvSpPr>
            <p:spPr>
              <a:xfrm>
                <a:off x="1453119" y="3248717"/>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grpSp>
      </p:grpSp>
      <p:grpSp>
        <p:nvGrpSpPr>
          <p:cNvPr id="37" name="Graphic 3">
            <a:extLst>
              <a:ext uri="{FF2B5EF4-FFF2-40B4-BE49-F238E27FC236}">
                <a16:creationId xmlns:a16="http://schemas.microsoft.com/office/drawing/2014/main" id="{3E214F51-4364-825B-97C2-A8B3F87FDCAD}"/>
              </a:ext>
            </a:extLst>
          </p:cNvPr>
          <p:cNvGrpSpPr/>
          <p:nvPr/>
        </p:nvGrpSpPr>
        <p:grpSpPr>
          <a:xfrm>
            <a:off x="2256066" y="2415465"/>
            <a:ext cx="514566" cy="513347"/>
            <a:chOff x="1142197" y="2312469"/>
            <a:chExt cx="514566" cy="513347"/>
          </a:xfrm>
        </p:grpSpPr>
        <p:grpSp>
          <p:nvGrpSpPr>
            <p:cNvPr id="39" name="Graphic 3">
              <a:extLst>
                <a:ext uri="{FF2B5EF4-FFF2-40B4-BE49-F238E27FC236}">
                  <a16:creationId xmlns:a16="http://schemas.microsoft.com/office/drawing/2014/main" id="{5B06A147-286B-F076-589C-D740E4C55385}"/>
                </a:ext>
              </a:extLst>
            </p:cNvPr>
            <p:cNvGrpSpPr/>
            <p:nvPr/>
          </p:nvGrpSpPr>
          <p:grpSpPr>
            <a:xfrm>
              <a:off x="1142197" y="2312469"/>
              <a:ext cx="514566" cy="513347"/>
              <a:chOff x="1142197" y="2312469"/>
              <a:chExt cx="514566" cy="513347"/>
            </a:xfrm>
            <a:solidFill>
              <a:srgbClr val="FFFFFF"/>
            </a:solidFill>
          </p:grpSpPr>
          <p:sp>
            <p:nvSpPr>
              <p:cNvPr id="47" name="Freeform: Shape 46">
                <a:extLst>
                  <a:ext uri="{FF2B5EF4-FFF2-40B4-BE49-F238E27FC236}">
                    <a16:creationId xmlns:a16="http://schemas.microsoft.com/office/drawing/2014/main" id="{5205A40E-224A-C31B-6091-9B6DF76ADE87}"/>
                  </a:ext>
                </a:extLst>
              </p:cNvPr>
              <p:cNvSpPr/>
              <p:nvPr/>
            </p:nvSpPr>
            <p:spPr>
              <a:xfrm>
                <a:off x="1148306" y="2318578"/>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109D955-89D5-DA94-BE85-14C3166E8103}"/>
                  </a:ext>
                </a:extLst>
              </p:cNvPr>
              <p:cNvSpPr/>
              <p:nvPr/>
            </p:nvSpPr>
            <p:spPr>
              <a:xfrm>
                <a:off x="1142197" y="2312469"/>
                <a:ext cx="514566" cy="513347"/>
              </a:xfrm>
              <a:custGeom>
                <a:avLst/>
                <a:gdLst>
                  <a:gd name="connsiteX0" fmla="*/ 480346 w 514566"/>
                  <a:gd name="connsiteY0" fmla="*/ 12223 h 513347"/>
                  <a:gd name="connsiteX1" fmla="*/ 501123 w 514566"/>
                  <a:gd name="connsiteY1" fmla="*/ 33001 h 513347"/>
                  <a:gd name="connsiteX2" fmla="*/ 501123 w 514566"/>
                  <a:gd name="connsiteY2" fmla="*/ 45223 h 513347"/>
                  <a:gd name="connsiteX3" fmla="*/ 501123 w 514566"/>
                  <a:gd name="connsiteY3" fmla="*/ 47668 h 513347"/>
                  <a:gd name="connsiteX4" fmla="*/ 501123 w 514566"/>
                  <a:gd name="connsiteY4" fmla="*/ 481571 h 513347"/>
                  <a:gd name="connsiteX5" fmla="*/ 480346 w 514566"/>
                  <a:gd name="connsiteY5" fmla="*/ 502349 h 513347"/>
                  <a:gd name="connsiteX6" fmla="*/ 33002 w 514566"/>
                  <a:gd name="connsiteY6" fmla="*/ 502349 h 513347"/>
                  <a:gd name="connsiteX7" fmla="*/ 12224 w 514566"/>
                  <a:gd name="connsiteY7" fmla="*/ 480346 h 513347"/>
                  <a:gd name="connsiteX8" fmla="*/ 12224 w 514566"/>
                  <a:gd name="connsiteY8" fmla="*/ 47668 h 513347"/>
                  <a:gd name="connsiteX9" fmla="*/ 12224 w 514566"/>
                  <a:gd name="connsiteY9" fmla="*/ 44001 h 513347"/>
                  <a:gd name="connsiteX10" fmla="*/ 12224 w 514566"/>
                  <a:gd name="connsiteY10" fmla="*/ 31779 h 513347"/>
                  <a:gd name="connsiteX11" fmla="*/ 33002 w 514566"/>
                  <a:gd name="connsiteY11" fmla="*/ 12223 h 513347"/>
                  <a:gd name="connsiteX12" fmla="*/ 480346 w 514566"/>
                  <a:gd name="connsiteY12" fmla="*/ 12223 h 513347"/>
                  <a:gd name="connsiteX13" fmla="*/ 480346 w 514566"/>
                  <a:gd name="connsiteY13" fmla="*/ 0 h 513347"/>
                  <a:gd name="connsiteX14" fmla="*/ 33002 w 514566"/>
                  <a:gd name="connsiteY14" fmla="*/ 0 h 513347"/>
                  <a:gd name="connsiteX15" fmla="*/ 0 w 514566"/>
                  <a:gd name="connsiteY15" fmla="*/ 33001 h 513347"/>
                  <a:gd name="connsiteX16" fmla="*/ 0 w 514566"/>
                  <a:gd name="connsiteY16" fmla="*/ 45223 h 513347"/>
                  <a:gd name="connsiteX17" fmla="*/ 0 w 514566"/>
                  <a:gd name="connsiteY17" fmla="*/ 47668 h 513347"/>
                  <a:gd name="connsiteX18" fmla="*/ 0 w 514566"/>
                  <a:gd name="connsiteY18" fmla="*/ 481571 h 513347"/>
                  <a:gd name="connsiteX19" fmla="*/ 33002 w 514566"/>
                  <a:gd name="connsiteY19" fmla="*/ 513347 h 513347"/>
                  <a:gd name="connsiteX20" fmla="*/ 481571 w 514566"/>
                  <a:gd name="connsiteY20" fmla="*/ 513347 h 513347"/>
                  <a:gd name="connsiteX21" fmla="*/ 514567 w 514566"/>
                  <a:gd name="connsiteY21" fmla="*/ 480346 h 513347"/>
                  <a:gd name="connsiteX22" fmla="*/ 514567 w 514566"/>
                  <a:gd name="connsiteY22" fmla="*/ 47668 h 513347"/>
                  <a:gd name="connsiteX23" fmla="*/ 514567 w 514566"/>
                  <a:gd name="connsiteY23" fmla="*/ 44001 h 513347"/>
                  <a:gd name="connsiteX24" fmla="*/ 514567 w 514566"/>
                  <a:gd name="connsiteY24" fmla="*/ 31779 h 513347"/>
                  <a:gd name="connsiteX25" fmla="*/ 480346 w 514566"/>
                  <a:gd name="connsiteY25"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4566" h="513347">
                    <a:moveTo>
                      <a:pt x="480346" y="12223"/>
                    </a:moveTo>
                    <a:cubicBezTo>
                      <a:pt x="491344" y="12223"/>
                      <a:pt x="501123" y="22001"/>
                      <a:pt x="501123" y="33001"/>
                    </a:cubicBezTo>
                    <a:lnTo>
                      <a:pt x="501123" y="45223"/>
                    </a:lnTo>
                    <a:lnTo>
                      <a:pt x="501123" y="47668"/>
                    </a:lnTo>
                    <a:lnTo>
                      <a:pt x="501123" y="481571"/>
                    </a:lnTo>
                    <a:cubicBezTo>
                      <a:pt x="501123" y="492570"/>
                      <a:pt x="491344" y="502349"/>
                      <a:pt x="480346" y="502349"/>
                    </a:cubicBezTo>
                    <a:lnTo>
                      <a:pt x="33002" y="502349"/>
                    </a:lnTo>
                    <a:cubicBezTo>
                      <a:pt x="22003" y="501123"/>
                      <a:pt x="12224" y="491344"/>
                      <a:pt x="12224" y="480346"/>
                    </a:cubicBezTo>
                    <a:lnTo>
                      <a:pt x="12224" y="47668"/>
                    </a:lnTo>
                    <a:lnTo>
                      <a:pt x="12224" y="44001"/>
                    </a:lnTo>
                    <a:lnTo>
                      <a:pt x="12224" y="31779"/>
                    </a:lnTo>
                    <a:cubicBezTo>
                      <a:pt x="12224" y="22001"/>
                      <a:pt x="22003" y="12223"/>
                      <a:pt x="33002" y="12223"/>
                    </a:cubicBezTo>
                    <a:lnTo>
                      <a:pt x="480346" y="12223"/>
                    </a:lnTo>
                    <a:close/>
                    <a:moveTo>
                      <a:pt x="480346" y="0"/>
                    </a:moveTo>
                    <a:lnTo>
                      <a:pt x="33002" y="0"/>
                    </a:lnTo>
                    <a:cubicBezTo>
                      <a:pt x="14669" y="0"/>
                      <a:pt x="0" y="14667"/>
                      <a:pt x="0" y="33001"/>
                    </a:cubicBezTo>
                    <a:lnTo>
                      <a:pt x="0" y="45223"/>
                    </a:lnTo>
                    <a:lnTo>
                      <a:pt x="0" y="47668"/>
                    </a:lnTo>
                    <a:lnTo>
                      <a:pt x="0" y="481571"/>
                    </a:lnTo>
                    <a:cubicBezTo>
                      <a:pt x="0" y="498678"/>
                      <a:pt x="14669" y="513347"/>
                      <a:pt x="33002" y="513347"/>
                    </a:cubicBezTo>
                    <a:lnTo>
                      <a:pt x="481571" y="513347"/>
                    </a:lnTo>
                    <a:cubicBezTo>
                      <a:pt x="499904" y="513347"/>
                      <a:pt x="514567" y="498678"/>
                      <a:pt x="514567" y="480346"/>
                    </a:cubicBezTo>
                    <a:lnTo>
                      <a:pt x="514567" y="47668"/>
                    </a:lnTo>
                    <a:lnTo>
                      <a:pt x="514567" y="44001"/>
                    </a:lnTo>
                    <a:lnTo>
                      <a:pt x="514567" y="31779"/>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40" name="Graphic 3">
              <a:extLst>
                <a:ext uri="{FF2B5EF4-FFF2-40B4-BE49-F238E27FC236}">
                  <a16:creationId xmlns:a16="http://schemas.microsoft.com/office/drawing/2014/main" id="{DEE32312-CD6E-970A-4D82-C47008F7B24F}"/>
                </a:ext>
              </a:extLst>
            </p:cNvPr>
            <p:cNvGrpSpPr/>
            <p:nvPr/>
          </p:nvGrpSpPr>
          <p:grpSpPr>
            <a:xfrm>
              <a:off x="1154421" y="2324691"/>
              <a:ext cx="490124" cy="488900"/>
              <a:chOff x="1154421" y="2324691"/>
              <a:chExt cx="490124" cy="488900"/>
            </a:xfrm>
            <a:solidFill>
              <a:srgbClr val="2D5967"/>
            </a:solidFill>
          </p:grpSpPr>
          <p:sp>
            <p:nvSpPr>
              <p:cNvPr id="41" name="Freeform: Shape 40">
                <a:extLst>
                  <a:ext uri="{FF2B5EF4-FFF2-40B4-BE49-F238E27FC236}">
                    <a16:creationId xmlns:a16="http://schemas.microsoft.com/office/drawing/2014/main" id="{F8DECBA9-4F6E-CF6F-57E2-840EB3E2EDEB}"/>
                  </a:ext>
                </a:extLst>
              </p:cNvPr>
              <p:cNvSpPr/>
              <p:nvPr/>
            </p:nvSpPr>
            <p:spPr>
              <a:xfrm>
                <a:off x="1232643" y="2428583"/>
                <a:ext cx="152784" cy="149115"/>
              </a:xfrm>
              <a:custGeom>
                <a:avLst/>
                <a:gdLst>
                  <a:gd name="connsiteX0" fmla="*/ 152785 w 152784"/>
                  <a:gd name="connsiteY0" fmla="*/ 0 h 149115"/>
                  <a:gd name="connsiteX1" fmla="*/ 0 w 152784"/>
                  <a:gd name="connsiteY1" fmla="*/ 0 h 149115"/>
                  <a:gd name="connsiteX2" fmla="*/ 0 w 152784"/>
                  <a:gd name="connsiteY2" fmla="*/ 149115 h 149115"/>
                  <a:gd name="connsiteX3" fmla="*/ 152785 w 152784"/>
                  <a:gd name="connsiteY3" fmla="*/ 149115 h 149115"/>
                  <a:gd name="connsiteX4" fmla="*/ 152785 w 152784"/>
                  <a:gd name="connsiteY4" fmla="*/ 0 h 149115"/>
                  <a:gd name="connsiteX5" fmla="*/ 134446 w 152784"/>
                  <a:gd name="connsiteY5" fmla="*/ 130782 h 149115"/>
                  <a:gd name="connsiteX6" fmla="*/ 18333 w 152784"/>
                  <a:gd name="connsiteY6" fmla="*/ 130782 h 149115"/>
                  <a:gd name="connsiteX7" fmla="*/ 18333 w 152784"/>
                  <a:gd name="connsiteY7" fmla="*/ 17112 h 149115"/>
                  <a:gd name="connsiteX8" fmla="*/ 134446 w 152784"/>
                  <a:gd name="connsiteY8" fmla="*/ 17112 h 149115"/>
                  <a:gd name="connsiteX9" fmla="*/ 134446 w 152784"/>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5">
                    <a:moveTo>
                      <a:pt x="152785" y="0"/>
                    </a:moveTo>
                    <a:lnTo>
                      <a:pt x="0" y="0"/>
                    </a:lnTo>
                    <a:lnTo>
                      <a:pt x="0" y="149115"/>
                    </a:lnTo>
                    <a:lnTo>
                      <a:pt x="152785" y="149115"/>
                    </a:lnTo>
                    <a:lnTo>
                      <a:pt x="152785" y="0"/>
                    </a:lnTo>
                    <a:close/>
                    <a:moveTo>
                      <a:pt x="134446" y="130782"/>
                    </a:moveTo>
                    <a:lnTo>
                      <a:pt x="18333" y="130782"/>
                    </a:lnTo>
                    <a:lnTo>
                      <a:pt x="18333" y="17112"/>
                    </a:lnTo>
                    <a:lnTo>
                      <a:pt x="134446" y="17112"/>
                    </a:lnTo>
                    <a:cubicBezTo>
                      <a:pt x="134446" y="17112"/>
                      <a:pt x="134446" y="130782"/>
                      <a:pt x="134446" y="130782"/>
                    </a:cubicBezTo>
                    <a:close/>
                  </a:path>
                </a:pathLst>
              </a:custGeom>
              <a:solidFill>
                <a:srgbClr val="2D5967"/>
              </a:solidFill>
              <a:ln w="6417"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E172FDD-0CB6-0044-BE36-5D96784E4557}"/>
                  </a:ext>
                </a:extLst>
              </p:cNvPr>
              <p:cNvSpPr/>
              <p:nvPr/>
            </p:nvSpPr>
            <p:spPr>
              <a:xfrm>
                <a:off x="1413540" y="2428583"/>
                <a:ext cx="152778" cy="149115"/>
              </a:xfrm>
              <a:custGeom>
                <a:avLst/>
                <a:gdLst>
                  <a:gd name="connsiteX0" fmla="*/ 152779 w 152778"/>
                  <a:gd name="connsiteY0" fmla="*/ 0 h 149115"/>
                  <a:gd name="connsiteX1" fmla="*/ 0 w 152778"/>
                  <a:gd name="connsiteY1" fmla="*/ 0 h 149115"/>
                  <a:gd name="connsiteX2" fmla="*/ 0 w 152778"/>
                  <a:gd name="connsiteY2" fmla="*/ 149115 h 149115"/>
                  <a:gd name="connsiteX3" fmla="*/ 152779 w 152778"/>
                  <a:gd name="connsiteY3" fmla="*/ 149115 h 149115"/>
                  <a:gd name="connsiteX4" fmla="*/ 152779 w 152778"/>
                  <a:gd name="connsiteY4" fmla="*/ 0 h 149115"/>
                  <a:gd name="connsiteX5" fmla="*/ 134446 w 152778"/>
                  <a:gd name="connsiteY5" fmla="*/ 130782 h 149115"/>
                  <a:gd name="connsiteX6" fmla="*/ 18333 w 152778"/>
                  <a:gd name="connsiteY6" fmla="*/ 130782 h 149115"/>
                  <a:gd name="connsiteX7" fmla="*/ 18333 w 152778"/>
                  <a:gd name="connsiteY7" fmla="*/ 17112 h 149115"/>
                  <a:gd name="connsiteX8" fmla="*/ 134446 w 152778"/>
                  <a:gd name="connsiteY8" fmla="*/ 17112 h 149115"/>
                  <a:gd name="connsiteX9" fmla="*/ 134446 w 152778"/>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5">
                    <a:moveTo>
                      <a:pt x="152779" y="0"/>
                    </a:moveTo>
                    <a:lnTo>
                      <a:pt x="0" y="0"/>
                    </a:lnTo>
                    <a:lnTo>
                      <a:pt x="0" y="149115"/>
                    </a:lnTo>
                    <a:lnTo>
                      <a:pt x="152779" y="149115"/>
                    </a:lnTo>
                    <a:lnTo>
                      <a:pt x="152779"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FDCFFC7-F742-6965-540B-BEB3937715F6}"/>
                  </a:ext>
                </a:extLst>
              </p:cNvPr>
              <p:cNvSpPr/>
              <p:nvPr/>
            </p:nvSpPr>
            <p:spPr>
              <a:xfrm>
                <a:off x="1232643" y="2605811"/>
                <a:ext cx="152784" cy="149112"/>
              </a:xfrm>
              <a:custGeom>
                <a:avLst/>
                <a:gdLst>
                  <a:gd name="connsiteX0" fmla="*/ 152785 w 152784"/>
                  <a:gd name="connsiteY0" fmla="*/ 0 h 149112"/>
                  <a:gd name="connsiteX1" fmla="*/ 0 w 152784"/>
                  <a:gd name="connsiteY1" fmla="*/ 0 h 149112"/>
                  <a:gd name="connsiteX2" fmla="*/ 0 w 152784"/>
                  <a:gd name="connsiteY2" fmla="*/ 149112 h 149112"/>
                  <a:gd name="connsiteX3" fmla="*/ 152785 w 152784"/>
                  <a:gd name="connsiteY3" fmla="*/ 149112 h 149112"/>
                  <a:gd name="connsiteX4" fmla="*/ 152785 w 152784"/>
                  <a:gd name="connsiteY4" fmla="*/ 0 h 149112"/>
                  <a:gd name="connsiteX5" fmla="*/ 134446 w 152784"/>
                  <a:gd name="connsiteY5" fmla="*/ 132005 h 149112"/>
                  <a:gd name="connsiteX6" fmla="*/ 18333 w 152784"/>
                  <a:gd name="connsiteY6" fmla="*/ 132005 h 149112"/>
                  <a:gd name="connsiteX7" fmla="*/ 18333 w 152784"/>
                  <a:gd name="connsiteY7" fmla="*/ 18334 h 149112"/>
                  <a:gd name="connsiteX8" fmla="*/ 134446 w 152784"/>
                  <a:gd name="connsiteY8" fmla="*/ 18334 h 149112"/>
                  <a:gd name="connsiteX9" fmla="*/ 134446 w 152784"/>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2">
                    <a:moveTo>
                      <a:pt x="152785" y="0"/>
                    </a:moveTo>
                    <a:lnTo>
                      <a:pt x="0" y="0"/>
                    </a:lnTo>
                    <a:lnTo>
                      <a:pt x="0" y="149112"/>
                    </a:lnTo>
                    <a:lnTo>
                      <a:pt x="152785" y="149112"/>
                    </a:lnTo>
                    <a:lnTo>
                      <a:pt x="152785" y="0"/>
                    </a:lnTo>
                    <a:close/>
                    <a:moveTo>
                      <a:pt x="134446" y="132005"/>
                    </a:moveTo>
                    <a:lnTo>
                      <a:pt x="18333" y="132005"/>
                    </a:lnTo>
                    <a:lnTo>
                      <a:pt x="18333" y="18334"/>
                    </a:lnTo>
                    <a:lnTo>
                      <a:pt x="134446" y="18334"/>
                    </a:lnTo>
                    <a:cubicBezTo>
                      <a:pt x="134446" y="18334"/>
                      <a:pt x="134446" y="132005"/>
                      <a:pt x="134446" y="132005"/>
                    </a:cubicBezTo>
                    <a:close/>
                  </a:path>
                </a:pathLst>
              </a:custGeom>
              <a:solidFill>
                <a:srgbClr val="2D5967"/>
              </a:solidFill>
              <a:ln w="641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8206DBE-B0FE-AA83-051F-5F208047D66E}"/>
                  </a:ext>
                </a:extLst>
              </p:cNvPr>
              <p:cNvSpPr/>
              <p:nvPr/>
            </p:nvSpPr>
            <p:spPr>
              <a:xfrm>
                <a:off x="1413540" y="2605811"/>
                <a:ext cx="152778" cy="149112"/>
              </a:xfrm>
              <a:custGeom>
                <a:avLst/>
                <a:gdLst>
                  <a:gd name="connsiteX0" fmla="*/ 152779 w 152778"/>
                  <a:gd name="connsiteY0" fmla="*/ 0 h 149112"/>
                  <a:gd name="connsiteX1" fmla="*/ 0 w 152778"/>
                  <a:gd name="connsiteY1" fmla="*/ 0 h 149112"/>
                  <a:gd name="connsiteX2" fmla="*/ 0 w 152778"/>
                  <a:gd name="connsiteY2" fmla="*/ 149112 h 149112"/>
                  <a:gd name="connsiteX3" fmla="*/ 152779 w 152778"/>
                  <a:gd name="connsiteY3" fmla="*/ 149112 h 149112"/>
                  <a:gd name="connsiteX4" fmla="*/ 152779 w 152778"/>
                  <a:gd name="connsiteY4" fmla="*/ 0 h 149112"/>
                  <a:gd name="connsiteX5" fmla="*/ 134446 w 152778"/>
                  <a:gd name="connsiteY5" fmla="*/ 132005 h 149112"/>
                  <a:gd name="connsiteX6" fmla="*/ 18333 w 152778"/>
                  <a:gd name="connsiteY6" fmla="*/ 132005 h 149112"/>
                  <a:gd name="connsiteX7" fmla="*/ 18333 w 152778"/>
                  <a:gd name="connsiteY7" fmla="*/ 18334 h 149112"/>
                  <a:gd name="connsiteX8" fmla="*/ 134446 w 152778"/>
                  <a:gd name="connsiteY8" fmla="*/ 18334 h 149112"/>
                  <a:gd name="connsiteX9" fmla="*/ 134446 w 152778"/>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2">
                    <a:moveTo>
                      <a:pt x="152779" y="0"/>
                    </a:moveTo>
                    <a:lnTo>
                      <a:pt x="0" y="0"/>
                    </a:lnTo>
                    <a:lnTo>
                      <a:pt x="0" y="149112"/>
                    </a:lnTo>
                    <a:lnTo>
                      <a:pt x="152779" y="149112"/>
                    </a:lnTo>
                    <a:lnTo>
                      <a:pt x="152779"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6820AD7-9B30-1853-8FB2-F9935363D4F7}"/>
                  </a:ext>
                </a:extLst>
              </p:cNvPr>
              <p:cNvSpPr/>
              <p:nvPr/>
            </p:nvSpPr>
            <p:spPr>
              <a:xfrm>
                <a:off x="1154421" y="2373582"/>
                <a:ext cx="490124" cy="440009"/>
              </a:xfrm>
              <a:custGeom>
                <a:avLst/>
                <a:gdLst>
                  <a:gd name="connsiteX0" fmla="*/ 0 w 490124"/>
                  <a:gd name="connsiteY0" fmla="*/ 419232 h 440009"/>
                  <a:gd name="connsiteX1" fmla="*/ 20778 w 490124"/>
                  <a:gd name="connsiteY1" fmla="*/ 440010 h 440009"/>
                  <a:gd name="connsiteX2" fmla="*/ 469347 w 490124"/>
                  <a:gd name="connsiteY2" fmla="*/ 440010 h 440009"/>
                  <a:gd name="connsiteX3" fmla="*/ 490125 w 490124"/>
                  <a:gd name="connsiteY3" fmla="*/ 419232 h 440009"/>
                  <a:gd name="connsiteX4" fmla="*/ 490125 w 490124"/>
                  <a:gd name="connsiteY4" fmla="*/ 0 h 440009"/>
                  <a:gd name="connsiteX5" fmla="*/ 0 w 490124"/>
                  <a:gd name="connsiteY5" fmla="*/ 0 h 440009"/>
                  <a:gd name="connsiteX6" fmla="*/ 0 w 490124"/>
                  <a:gd name="connsiteY6" fmla="*/ 419232 h 440009"/>
                  <a:gd name="connsiteX7" fmla="*/ 18333 w 490124"/>
                  <a:gd name="connsiteY7" fmla="*/ 18334 h 440009"/>
                  <a:gd name="connsiteX8" fmla="*/ 470566 w 490124"/>
                  <a:gd name="connsiteY8" fmla="*/ 18334 h 440009"/>
                  <a:gd name="connsiteX9" fmla="*/ 470566 w 490124"/>
                  <a:gd name="connsiteY9" fmla="*/ 420458 h 440009"/>
                  <a:gd name="connsiteX10" fmla="*/ 468121 w 490124"/>
                  <a:gd name="connsiteY10" fmla="*/ 422903 h 440009"/>
                  <a:gd name="connsiteX11" fmla="*/ 20778 w 490124"/>
                  <a:gd name="connsiteY11" fmla="*/ 422903 h 440009"/>
                  <a:gd name="connsiteX12" fmla="*/ 18333 w 490124"/>
                  <a:gd name="connsiteY12" fmla="*/ 420458 h 440009"/>
                  <a:gd name="connsiteX13" fmla="*/ 18333 w 490124"/>
                  <a:gd name="connsiteY13" fmla="*/ 18334 h 44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0124" h="440009">
                    <a:moveTo>
                      <a:pt x="0" y="419232"/>
                    </a:moveTo>
                    <a:cubicBezTo>
                      <a:pt x="0" y="430237"/>
                      <a:pt x="9779" y="440010"/>
                      <a:pt x="20778" y="440010"/>
                    </a:cubicBezTo>
                    <a:lnTo>
                      <a:pt x="469347" y="440010"/>
                    </a:lnTo>
                    <a:cubicBezTo>
                      <a:pt x="480346" y="440010"/>
                      <a:pt x="490125" y="430237"/>
                      <a:pt x="490125" y="419232"/>
                    </a:cubicBezTo>
                    <a:lnTo>
                      <a:pt x="490125" y="0"/>
                    </a:lnTo>
                    <a:lnTo>
                      <a:pt x="0" y="0"/>
                    </a:lnTo>
                    <a:lnTo>
                      <a:pt x="0" y="419232"/>
                    </a:lnTo>
                    <a:close/>
                    <a:moveTo>
                      <a:pt x="18333" y="18334"/>
                    </a:moveTo>
                    <a:lnTo>
                      <a:pt x="470566" y="18334"/>
                    </a:lnTo>
                    <a:lnTo>
                      <a:pt x="470566" y="420458"/>
                    </a:lnTo>
                    <a:cubicBezTo>
                      <a:pt x="470566" y="421677"/>
                      <a:pt x="469347" y="422903"/>
                      <a:pt x="468121" y="422903"/>
                    </a:cubicBezTo>
                    <a:lnTo>
                      <a:pt x="20778" y="422903"/>
                    </a:lnTo>
                    <a:cubicBezTo>
                      <a:pt x="19552" y="422903"/>
                      <a:pt x="18333" y="421677"/>
                      <a:pt x="18333" y="420458"/>
                    </a:cubicBezTo>
                    <a:lnTo>
                      <a:pt x="18333" y="18334"/>
                    </a:lnTo>
                    <a:close/>
                  </a:path>
                </a:pathLst>
              </a:custGeom>
              <a:solidFill>
                <a:srgbClr val="2D5967"/>
              </a:solidFill>
              <a:ln w="6417"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1DF7094-1235-D613-59AC-F1AE43D2C528}"/>
                  </a:ext>
                </a:extLst>
              </p:cNvPr>
              <p:cNvSpPr/>
              <p:nvPr/>
            </p:nvSpPr>
            <p:spPr>
              <a:xfrm>
                <a:off x="1154421" y="2324691"/>
                <a:ext cx="488899" cy="35445"/>
              </a:xfrm>
              <a:custGeom>
                <a:avLst/>
                <a:gdLst>
                  <a:gd name="connsiteX0" fmla="*/ 468121 w 488899"/>
                  <a:gd name="connsiteY0" fmla="*/ 0 h 35445"/>
                  <a:gd name="connsiteX1" fmla="*/ 20778 w 488899"/>
                  <a:gd name="connsiteY1" fmla="*/ 0 h 35445"/>
                  <a:gd name="connsiteX2" fmla="*/ 0 w 488899"/>
                  <a:gd name="connsiteY2" fmla="*/ 20778 h 35445"/>
                  <a:gd name="connsiteX3" fmla="*/ 0 w 488899"/>
                  <a:gd name="connsiteY3" fmla="*/ 35445 h 35445"/>
                  <a:gd name="connsiteX4" fmla="*/ 488899 w 488899"/>
                  <a:gd name="connsiteY4" fmla="*/ 35445 h 35445"/>
                  <a:gd name="connsiteX5" fmla="*/ 488899 w 488899"/>
                  <a:gd name="connsiteY5" fmla="*/ 20778 h 35445"/>
                  <a:gd name="connsiteX6" fmla="*/ 468121 w 488899"/>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99" h="35445">
                    <a:moveTo>
                      <a:pt x="468121" y="0"/>
                    </a:moveTo>
                    <a:lnTo>
                      <a:pt x="20778" y="0"/>
                    </a:lnTo>
                    <a:cubicBezTo>
                      <a:pt x="9779" y="0"/>
                      <a:pt x="0" y="9778"/>
                      <a:pt x="0" y="20778"/>
                    </a:cubicBezTo>
                    <a:lnTo>
                      <a:pt x="0" y="35445"/>
                    </a:lnTo>
                    <a:lnTo>
                      <a:pt x="488899" y="35445"/>
                    </a:lnTo>
                    <a:lnTo>
                      <a:pt x="488899" y="20778"/>
                    </a:lnTo>
                    <a:cubicBezTo>
                      <a:pt x="488899" y="9778"/>
                      <a:pt x="479120" y="0"/>
                      <a:pt x="468121" y="0"/>
                    </a:cubicBezTo>
                    <a:close/>
                  </a:path>
                </a:pathLst>
              </a:custGeom>
              <a:solidFill>
                <a:srgbClr val="2D5967"/>
              </a:solidFill>
              <a:ln w="6417" cap="flat">
                <a:noFill/>
                <a:prstDash val="solid"/>
                <a:miter/>
              </a:ln>
            </p:spPr>
            <p:txBody>
              <a:bodyPr rtlCol="0" anchor="ctr"/>
              <a:lstStyle/>
              <a:p>
                <a:endParaRPr lang="en-US"/>
              </a:p>
            </p:txBody>
          </p:sp>
        </p:grpSp>
      </p:grpSp>
      <p:grpSp>
        <p:nvGrpSpPr>
          <p:cNvPr id="50" name="Graphic 3">
            <a:extLst>
              <a:ext uri="{FF2B5EF4-FFF2-40B4-BE49-F238E27FC236}">
                <a16:creationId xmlns:a16="http://schemas.microsoft.com/office/drawing/2014/main" id="{94992D8C-D6E0-67EB-720A-777F42846D79}"/>
              </a:ext>
            </a:extLst>
          </p:cNvPr>
          <p:cNvGrpSpPr/>
          <p:nvPr/>
        </p:nvGrpSpPr>
        <p:grpSpPr>
          <a:xfrm>
            <a:off x="3090306" y="2516280"/>
            <a:ext cx="513349" cy="302303"/>
            <a:chOff x="5515219" y="4012232"/>
            <a:chExt cx="513349" cy="302303"/>
          </a:xfrm>
        </p:grpSpPr>
        <p:sp>
          <p:nvSpPr>
            <p:cNvPr id="54" name="Freeform: Shape 53">
              <a:extLst>
                <a:ext uri="{FF2B5EF4-FFF2-40B4-BE49-F238E27FC236}">
                  <a16:creationId xmlns:a16="http://schemas.microsoft.com/office/drawing/2014/main" id="{C83B24A9-FB79-9E0E-2583-217F050E118F}"/>
                </a:ext>
              </a:extLst>
            </p:cNvPr>
            <p:cNvSpPr/>
            <p:nvPr/>
          </p:nvSpPr>
          <p:spPr>
            <a:xfrm>
              <a:off x="5521391" y="4018341"/>
              <a:ext cx="501081" cy="290111"/>
            </a:xfrm>
            <a:custGeom>
              <a:avLst/>
              <a:gdLst>
                <a:gd name="connsiteX0" fmla="*/ 250513 w 501081"/>
                <a:gd name="connsiteY0" fmla="*/ 290112 h 290111"/>
                <a:gd name="connsiteX1" fmla="*/ 0 w 501081"/>
                <a:gd name="connsiteY1" fmla="*/ 216947 h 290111"/>
                <a:gd name="connsiteX2" fmla="*/ 0 w 501081"/>
                <a:gd name="connsiteY2" fmla="*/ 80730 h 290111"/>
                <a:gd name="connsiteX3" fmla="*/ 122 w 501081"/>
                <a:gd name="connsiteY3" fmla="*/ 79267 h 290111"/>
                <a:gd name="connsiteX4" fmla="*/ 122 w 501081"/>
                <a:gd name="connsiteY4" fmla="*/ 76341 h 290111"/>
                <a:gd name="connsiteX5" fmla="*/ 250513 w 501081"/>
                <a:gd name="connsiteY5" fmla="*/ 0 h 290111"/>
                <a:gd name="connsiteX6" fmla="*/ 501033 w 501081"/>
                <a:gd name="connsiteY6" fmla="*/ 75732 h 290111"/>
                <a:gd name="connsiteX7" fmla="*/ 501033 w 501081"/>
                <a:gd name="connsiteY7" fmla="*/ 78658 h 290111"/>
                <a:gd name="connsiteX8" fmla="*/ 501033 w 501081"/>
                <a:gd name="connsiteY8" fmla="*/ 80730 h 290111"/>
                <a:gd name="connsiteX9" fmla="*/ 501033 w 501081"/>
                <a:gd name="connsiteY9" fmla="*/ 216825 h 290111"/>
                <a:gd name="connsiteX10" fmla="*/ 250513 w 501081"/>
                <a:gd name="connsiteY10" fmla="*/ 290112 h 29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81" h="290111">
                  <a:moveTo>
                    <a:pt x="250513" y="290112"/>
                  </a:moveTo>
                  <a:cubicBezTo>
                    <a:pt x="157520" y="290112"/>
                    <a:pt x="0" y="274622"/>
                    <a:pt x="0" y="216947"/>
                  </a:cubicBezTo>
                  <a:lnTo>
                    <a:pt x="0" y="80730"/>
                  </a:lnTo>
                  <a:cubicBezTo>
                    <a:pt x="6" y="80243"/>
                    <a:pt x="45" y="79749"/>
                    <a:pt x="122" y="79267"/>
                  </a:cubicBezTo>
                  <a:cubicBezTo>
                    <a:pt x="58" y="78292"/>
                    <a:pt x="58" y="77317"/>
                    <a:pt x="122" y="76341"/>
                  </a:cubicBezTo>
                  <a:cubicBezTo>
                    <a:pt x="0" y="15978"/>
                    <a:pt x="157520" y="0"/>
                    <a:pt x="250513" y="0"/>
                  </a:cubicBezTo>
                  <a:cubicBezTo>
                    <a:pt x="343513" y="0"/>
                    <a:pt x="501033" y="15978"/>
                    <a:pt x="501033" y="75732"/>
                  </a:cubicBezTo>
                  <a:cubicBezTo>
                    <a:pt x="501098" y="76707"/>
                    <a:pt x="501098" y="77682"/>
                    <a:pt x="501033" y="78658"/>
                  </a:cubicBezTo>
                  <a:cubicBezTo>
                    <a:pt x="501098" y="79344"/>
                    <a:pt x="501098" y="80044"/>
                    <a:pt x="501033" y="80730"/>
                  </a:cubicBezTo>
                  <a:lnTo>
                    <a:pt x="501033" y="216825"/>
                  </a:lnTo>
                  <a:cubicBezTo>
                    <a:pt x="501033" y="274378"/>
                    <a:pt x="343513" y="290112"/>
                    <a:pt x="250513" y="290112"/>
                  </a:cubicBezTo>
                  <a:close/>
                </a:path>
              </a:pathLst>
            </a:custGeom>
            <a:solidFill>
              <a:srgbClr val="FFFFFF"/>
            </a:solidFill>
            <a:ln w="6417"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226168F-78F0-BA79-F85D-5D59AE92052F}"/>
                </a:ext>
              </a:extLst>
            </p:cNvPr>
            <p:cNvSpPr/>
            <p:nvPr/>
          </p:nvSpPr>
          <p:spPr>
            <a:xfrm>
              <a:off x="5515219" y="4012232"/>
              <a:ext cx="513349" cy="302303"/>
            </a:xfrm>
            <a:custGeom>
              <a:avLst/>
              <a:gdLst>
                <a:gd name="connsiteX0" fmla="*/ 256672 w 513349"/>
                <a:gd name="connsiteY0" fmla="*/ 12192 h 302303"/>
                <a:gd name="connsiteX1" fmla="*/ 501083 w 513349"/>
                <a:gd name="connsiteY1" fmla="*/ 81821 h 302303"/>
                <a:gd name="connsiteX2" fmla="*/ 501083 w 513349"/>
                <a:gd name="connsiteY2" fmla="*/ 85357 h 302303"/>
                <a:gd name="connsiteX3" fmla="*/ 501083 w 513349"/>
                <a:gd name="connsiteY3" fmla="*/ 87314 h 302303"/>
                <a:gd name="connsiteX4" fmla="*/ 501083 w 513349"/>
                <a:gd name="connsiteY4" fmla="*/ 222915 h 302303"/>
                <a:gd name="connsiteX5" fmla="*/ 256672 w 513349"/>
                <a:gd name="connsiteY5" fmla="*/ 290106 h 302303"/>
                <a:gd name="connsiteX6" fmla="*/ 12267 w 513349"/>
                <a:gd name="connsiteY6" fmla="*/ 222915 h 302303"/>
                <a:gd name="connsiteX7" fmla="*/ 12267 w 513349"/>
                <a:gd name="connsiteY7" fmla="*/ 86826 h 302303"/>
                <a:gd name="connsiteX8" fmla="*/ 12267 w 513349"/>
                <a:gd name="connsiteY8" fmla="*/ 85357 h 302303"/>
                <a:gd name="connsiteX9" fmla="*/ 12267 w 513349"/>
                <a:gd name="connsiteY9" fmla="*/ 82309 h 302303"/>
                <a:gd name="connsiteX10" fmla="*/ 256672 w 513349"/>
                <a:gd name="connsiteY10" fmla="*/ 12192 h 302303"/>
                <a:gd name="connsiteX11" fmla="*/ 256672 w 513349"/>
                <a:gd name="connsiteY11" fmla="*/ 0 h 302303"/>
                <a:gd name="connsiteX12" fmla="*/ 43 w 513349"/>
                <a:gd name="connsiteY12" fmla="*/ 81821 h 302303"/>
                <a:gd name="connsiteX13" fmla="*/ 43 w 513349"/>
                <a:gd name="connsiteY13" fmla="*/ 84625 h 302303"/>
                <a:gd name="connsiteX14" fmla="*/ 43 w 513349"/>
                <a:gd name="connsiteY14" fmla="*/ 86826 h 302303"/>
                <a:gd name="connsiteX15" fmla="*/ 43 w 513349"/>
                <a:gd name="connsiteY15" fmla="*/ 222915 h 302303"/>
                <a:gd name="connsiteX16" fmla="*/ 256672 w 513349"/>
                <a:gd name="connsiteY16" fmla="*/ 302304 h 302303"/>
                <a:gd name="connsiteX17" fmla="*/ 513301 w 513349"/>
                <a:gd name="connsiteY17" fmla="*/ 222915 h 302303"/>
                <a:gd name="connsiteX18" fmla="*/ 513301 w 513349"/>
                <a:gd name="connsiteY18" fmla="*/ 86826 h 302303"/>
                <a:gd name="connsiteX19" fmla="*/ 513301 w 513349"/>
                <a:gd name="connsiteY19" fmla="*/ 84625 h 302303"/>
                <a:gd name="connsiteX20" fmla="*/ 513301 w 513349"/>
                <a:gd name="connsiteY20" fmla="*/ 81821 h 302303"/>
                <a:gd name="connsiteX21" fmla="*/ 256672 w 513349"/>
                <a:gd name="connsiteY21" fmla="*/ 0 h 30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3349" h="302303">
                  <a:moveTo>
                    <a:pt x="256672" y="12192"/>
                  </a:moveTo>
                  <a:cubicBezTo>
                    <a:pt x="374357" y="12192"/>
                    <a:pt x="501083" y="34022"/>
                    <a:pt x="501083" y="81821"/>
                  </a:cubicBezTo>
                  <a:cubicBezTo>
                    <a:pt x="501154" y="83002"/>
                    <a:pt x="501154" y="84183"/>
                    <a:pt x="501083" y="85357"/>
                  </a:cubicBezTo>
                  <a:cubicBezTo>
                    <a:pt x="501147" y="86011"/>
                    <a:pt x="501147" y="86659"/>
                    <a:pt x="501083" y="87314"/>
                  </a:cubicBezTo>
                  <a:lnTo>
                    <a:pt x="501083" y="222915"/>
                  </a:lnTo>
                  <a:cubicBezTo>
                    <a:pt x="501083" y="269135"/>
                    <a:pt x="374357" y="290106"/>
                    <a:pt x="256672" y="290106"/>
                  </a:cubicBezTo>
                  <a:cubicBezTo>
                    <a:pt x="138993" y="290106"/>
                    <a:pt x="12267" y="269135"/>
                    <a:pt x="12267" y="222915"/>
                  </a:cubicBezTo>
                  <a:lnTo>
                    <a:pt x="12267" y="86826"/>
                  </a:lnTo>
                  <a:cubicBezTo>
                    <a:pt x="12229" y="86339"/>
                    <a:pt x="12229" y="85845"/>
                    <a:pt x="12267" y="85357"/>
                  </a:cubicBezTo>
                  <a:cubicBezTo>
                    <a:pt x="12209" y="84343"/>
                    <a:pt x="12209" y="83329"/>
                    <a:pt x="12267" y="82309"/>
                  </a:cubicBezTo>
                  <a:cubicBezTo>
                    <a:pt x="12267" y="34022"/>
                    <a:pt x="138993" y="12192"/>
                    <a:pt x="256672" y="12192"/>
                  </a:cubicBezTo>
                  <a:close/>
                  <a:moveTo>
                    <a:pt x="256672" y="0"/>
                  </a:moveTo>
                  <a:cubicBezTo>
                    <a:pt x="230401" y="0"/>
                    <a:pt x="43" y="2317"/>
                    <a:pt x="43" y="81821"/>
                  </a:cubicBezTo>
                  <a:cubicBezTo>
                    <a:pt x="-14" y="82758"/>
                    <a:pt x="-14" y="83695"/>
                    <a:pt x="43" y="84625"/>
                  </a:cubicBezTo>
                  <a:cubicBezTo>
                    <a:pt x="-14" y="85357"/>
                    <a:pt x="-14" y="86095"/>
                    <a:pt x="43" y="86826"/>
                  </a:cubicBezTo>
                  <a:lnTo>
                    <a:pt x="43" y="222915"/>
                  </a:lnTo>
                  <a:cubicBezTo>
                    <a:pt x="43" y="298524"/>
                    <a:pt x="213782" y="302304"/>
                    <a:pt x="256672" y="302304"/>
                  </a:cubicBezTo>
                  <a:cubicBezTo>
                    <a:pt x="299569" y="302304"/>
                    <a:pt x="513301" y="298524"/>
                    <a:pt x="513301" y="222915"/>
                  </a:cubicBezTo>
                  <a:lnTo>
                    <a:pt x="513301" y="86826"/>
                  </a:lnTo>
                  <a:cubicBezTo>
                    <a:pt x="513365" y="86095"/>
                    <a:pt x="513365" y="85357"/>
                    <a:pt x="513301" y="84625"/>
                  </a:cubicBezTo>
                  <a:cubicBezTo>
                    <a:pt x="513358" y="83695"/>
                    <a:pt x="513358" y="82758"/>
                    <a:pt x="513301" y="81821"/>
                  </a:cubicBezTo>
                  <a:cubicBezTo>
                    <a:pt x="513301" y="2317"/>
                    <a:pt x="282949" y="0"/>
                    <a:pt x="256672" y="0"/>
                  </a:cubicBezTo>
                  <a:close/>
                </a:path>
              </a:pathLst>
            </a:custGeom>
            <a:solidFill>
              <a:srgbClr val="FFFFFF"/>
            </a:solidFill>
            <a:ln w="6417"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B76FEAC-6B69-9068-AD76-DD8E3F4C21C0}"/>
                </a:ext>
              </a:extLst>
            </p:cNvPr>
            <p:cNvSpPr/>
            <p:nvPr/>
          </p:nvSpPr>
          <p:spPr>
            <a:xfrm>
              <a:off x="5527446" y="4024431"/>
              <a:ext cx="488926" cy="277913"/>
            </a:xfrm>
            <a:custGeom>
              <a:avLst/>
              <a:gdLst>
                <a:gd name="connsiteX0" fmla="*/ 488869 w 488926"/>
                <a:gd name="connsiteY0" fmla="*/ 69629 h 277913"/>
                <a:gd name="connsiteX1" fmla="*/ 244464 w 488926"/>
                <a:gd name="connsiteY1" fmla="*/ 0 h 277913"/>
                <a:gd name="connsiteX2" fmla="*/ 53 w 488926"/>
                <a:gd name="connsiteY2" fmla="*/ 69629 h 277913"/>
                <a:gd name="connsiteX3" fmla="*/ 53 w 488926"/>
                <a:gd name="connsiteY3" fmla="*/ 73165 h 277913"/>
                <a:gd name="connsiteX4" fmla="*/ 53 w 488926"/>
                <a:gd name="connsiteY4" fmla="*/ 75122 h 277913"/>
                <a:gd name="connsiteX5" fmla="*/ 53 w 488926"/>
                <a:gd name="connsiteY5" fmla="*/ 210723 h 277913"/>
                <a:gd name="connsiteX6" fmla="*/ 244464 w 488926"/>
                <a:gd name="connsiteY6" fmla="*/ 277913 h 277913"/>
                <a:gd name="connsiteX7" fmla="*/ 488869 w 488926"/>
                <a:gd name="connsiteY7" fmla="*/ 210723 h 277913"/>
                <a:gd name="connsiteX8" fmla="*/ 488869 w 488926"/>
                <a:gd name="connsiteY8" fmla="*/ 74628 h 277913"/>
                <a:gd name="connsiteX9" fmla="*/ 488869 w 488926"/>
                <a:gd name="connsiteY9" fmla="*/ 73165 h 277913"/>
                <a:gd name="connsiteX10" fmla="*/ 488869 w 488926"/>
                <a:gd name="connsiteY10" fmla="*/ 69629 h 277913"/>
                <a:gd name="connsiteX11" fmla="*/ 488869 w 488926"/>
                <a:gd name="connsiteY11" fmla="*/ 69629 h 277913"/>
                <a:gd name="connsiteX12" fmla="*/ 406509 w 488926"/>
                <a:gd name="connsiteY12" fmla="*/ 239015 h 277913"/>
                <a:gd name="connsiteX13" fmla="*/ 244464 w 488926"/>
                <a:gd name="connsiteY13" fmla="*/ 254992 h 277913"/>
                <a:gd name="connsiteX14" fmla="*/ 82420 w 488926"/>
                <a:gd name="connsiteY14" fmla="*/ 239015 h 277913"/>
                <a:gd name="connsiteX15" fmla="*/ 23032 w 488926"/>
                <a:gd name="connsiteY15" fmla="*/ 210723 h 277913"/>
                <a:gd name="connsiteX16" fmla="*/ 23032 w 488926"/>
                <a:gd name="connsiteY16" fmla="*/ 100969 h 277913"/>
                <a:gd name="connsiteX17" fmla="*/ 244464 w 488926"/>
                <a:gd name="connsiteY17" fmla="*/ 138655 h 277913"/>
                <a:gd name="connsiteX18" fmla="*/ 465897 w 488926"/>
                <a:gd name="connsiteY18" fmla="*/ 100969 h 277913"/>
                <a:gd name="connsiteX19" fmla="*/ 465897 w 488926"/>
                <a:gd name="connsiteY19" fmla="*/ 210723 h 277913"/>
                <a:gd name="connsiteX20" fmla="*/ 406509 w 488926"/>
                <a:gd name="connsiteY20" fmla="*/ 239015 h 277913"/>
                <a:gd name="connsiteX21" fmla="*/ 244464 w 488926"/>
                <a:gd name="connsiteY21" fmla="*/ 22927 h 277913"/>
                <a:gd name="connsiteX22" fmla="*/ 406387 w 488926"/>
                <a:gd name="connsiteY22" fmla="*/ 39630 h 277913"/>
                <a:gd name="connsiteX23" fmla="*/ 465897 w 488926"/>
                <a:gd name="connsiteY23" fmla="*/ 69629 h 277913"/>
                <a:gd name="connsiteX24" fmla="*/ 406387 w 488926"/>
                <a:gd name="connsiteY24" fmla="*/ 99506 h 277913"/>
                <a:gd name="connsiteX25" fmla="*/ 244464 w 488926"/>
                <a:gd name="connsiteY25" fmla="*/ 116216 h 277913"/>
                <a:gd name="connsiteX26" fmla="*/ 82542 w 488926"/>
                <a:gd name="connsiteY26" fmla="*/ 99506 h 277913"/>
                <a:gd name="connsiteX27" fmla="*/ 23032 w 488926"/>
                <a:gd name="connsiteY27" fmla="*/ 69629 h 277913"/>
                <a:gd name="connsiteX28" fmla="*/ 82542 w 488926"/>
                <a:gd name="connsiteY28" fmla="*/ 39630 h 277913"/>
                <a:gd name="connsiteX29" fmla="*/ 244464 w 488926"/>
                <a:gd name="connsiteY29" fmla="*/ 22927 h 277913"/>
                <a:gd name="connsiteX30" fmla="*/ 244464 w 488926"/>
                <a:gd name="connsiteY30" fmla="*/ 22927 h 27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8926" h="277913">
                  <a:moveTo>
                    <a:pt x="488869" y="69629"/>
                  </a:moveTo>
                  <a:cubicBezTo>
                    <a:pt x="488869" y="21830"/>
                    <a:pt x="362149" y="0"/>
                    <a:pt x="244464" y="0"/>
                  </a:cubicBezTo>
                  <a:cubicBezTo>
                    <a:pt x="126779" y="0"/>
                    <a:pt x="53" y="21830"/>
                    <a:pt x="53" y="69629"/>
                  </a:cubicBezTo>
                  <a:cubicBezTo>
                    <a:pt x="-18" y="70810"/>
                    <a:pt x="-18" y="71991"/>
                    <a:pt x="53" y="73165"/>
                  </a:cubicBezTo>
                  <a:cubicBezTo>
                    <a:pt x="-11" y="73819"/>
                    <a:pt x="-11" y="74468"/>
                    <a:pt x="53" y="75122"/>
                  </a:cubicBezTo>
                  <a:lnTo>
                    <a:pt x="53" y="210723"/>
                  </a:lnTo>
                  <a:cubicBezTo>
                    <a:pt x="53" y="256943"/>
                    <a:pt x="126779" y="277913"/>
                    <a:pt x="244464" y="277913"/>
                  </a:cubicBezTo>
                  <a:cubicBezTo>
                    <a:pt x="362149" y="277913"/>
                    <a:pt x="488869" y="256943"/>
                    <a:pt x="488869" y="210723"/>
                  </a:cubicBezTo>
                  <a:lnTo>
                    <a:pt x="488869" y="74628"/>
                  </a:lnTo>
                  <a:cubicBezTo>
                    <a:pt x="488907" y="74147"/>
                    <a:pt x="488907" y="73652"/>
                    <a:pt x="488869" y="73165"/>
                  </a:cubicBezTo>
                  <a:cubicBezTo>
                    <a:pt x="488946" y="71991"/>
                    <a:pt x="488946" y="70810"/>
                    <a:pt x="488869" y="69629"/>
                  </a:cubicBezTo>
                  <a:lnTo>
                    <a:pt x="488869" y="69629"/>
                  </a:lnTo>
                  <a:close/>
                  <a:moveTo>
                    <a:pt x="406509" y="239015"/>
                  </a:moveTo>
                  <a:cubicBezTo>
                    <a:pt x="353255" y="250321"/>
                    <a:pt x="298905" y="255679"/>
                    <a:pt x="244464" y="254992"/>
                  </a:cubicBezTo>
                  <a:cubicBezTo>
                    <a:pt x="190024" y="255679"/>
                    <a:pt x="135673" y="250321"/>
                    <a:pt x="82420" y="239015"/>
                  </a:cubicBezTo>
                  <a:cubicBezTo>
                    <a:pt x="33543" y="226823"/>
                    <a:pt x="23032" y="214624"/>
                    <a:pt x="23032" y="210723"/>
                  </a:cubicBezTo>
                  <a:lnTo>
                    <a:pt x="23032" y="100969"/>
                  </a:lnTo>
                  <a:cubicBezTo>
                    <a:pt x="64825" y="126701"/>
                    <a:pt x="157452" y="138655"/>
                    <a:pt x="244464" y="138655"/>
                  </a:cubicBezTo>
                  <a:cubicBezTo>
                    <a:pt x="331470" y="138655"/>
                    <a:pt x="424104" y="126457"/>
                    <a:pt x="465897" y="100969"/>
                  </a:cubicBezTo>
                  <a:lnTo>
                    <a:pt x="465897" y="210723"/>
                  </a:lnTo>
                  <a:cubicBezTo>
                    <a:pt x="465897" y="214380"/>
                    <a:pt x="454898" y="227310"/>
                    <a:pt x="406509" y="239015"/>
                  </a:cubicBezTo>
                  <a:close/>
                  <a:moveTo>
                    <a:pt x="244464" y="22927"/>
                  </a:moveTo>
                  <a:cubicBezTo>
                    <a:pt x="298905" y="22202"/>
                    <a:pt x="353242" y="27804"/>
                    <a:pt x="406387" y="39630"/>
                  </a:cubicBezTo>
                  <a:cubicBezTo>
                    <a:pt x="455264" y="51829"/>
                    <a:pt x="465897" y="65362"/>
                    <a:pt x="465897" y="69629"/>
                  </a:cubicBezTo>
                  <a:cubicBezTo>
                    <a:pt x="465897" y="73896"/>
                    <a:pt x="455142" y="87314"/>
                    <a:pt x="406387" y="99506"/>
                  </a:cubicBezTo>
                  <a:cubicBezTo>
                    <a:pt x="353242" y="111332"/>
                    <a:pt x="298905" y="116941"/>
                    <a:pt x="244464" y="116216"/>
                  </a:cubicBezTo>
                  <a:cubicBezTo>
                    <a:pt x="190024" y="116941"/>
                    <a:pt x="135686" y="111332"/>
                    <a:pt x="82542" y="99506"/>
                  </a:cubicBezTo>
                  <a:cubicBezTo>
                    <a:pt x="33664" y="87314"/>
                    <a:pt x="23032" y="73774"/>
                    <a:pt x="23032" y="69629"/>
                  </a:cubicBezTo>
                  <a:cubicBezTo>
                    <a:pt x="23032" y="65484"/>
                    <a:pt x="33786" y="51829"/>
                    <a:pt x="82542" y="39630"/>
                  </a:cubicBezTo>
                  <a:cubicBezTo>
                    <a:pt x="135686" y="27804"/>
                    <a:pt x="190024" y="22202"/>
                    <a:pt x="244464" y="22927"/>
                  </a:cubicBezTo>
                  <a:lnTo>
                    <a:pt x="244464" y="22927"/>
                  </a:lnTo>
                  <a:close/>
                </a:path>
              </a:pathLst>
            </a:custGeom>
            <a:solidFill>
              <a:srgbClr val="2D5967"/>
            </a:solidFill>
            <a:ln w="6417" cap="flat">
              <a:noFill/>
              <a:prstDash val="solid"/>
              <a:miter/>
            </a:ln>
          </p:spPr>
          <p:txBody>
            <a:bodyPr rtlCol="0" anchor="ctr"/>
            <a:lstStyle/>
            <a:p>
              <a:endParaRPr lang="en-US"/>
            </a:p>
          </p:txBody>
        </p:sp>
      </p:grpSp>
      <p:grpSp>
        <p:nvGrpSpPr>
          <p:cNvPr id="58" name="Graphic 3">
            <a:extLst>
              <a:ext uri="{FF2B5EF4-FFF2-40B4-BE49-F238E27FC236}">
                <a16:creationId xmlns:a16="http://schemas.microsoft.com/office/drawing/2014/main" id="{CDC8D3E7-3EF0-CD30-F3BC-7244B125313B}"/>
              </a:ext>
            </a:extLst>
          </p:cNvPr>
          <p:cNvGrpSpPr/>
          <p:nvPr/>
        </p:nvGrpSpPr>
        <p:grpSpPr>
          <a:xfrm>
            <a:off x="4010931" y="2367707"/>
            <a:ext cx="513347" cy="513347"/>
            <a:chOff x="4799797" y="2312469"/>
            <a:chExt cx="513347" cy="513347"/>
          </a:xfrm>
        </p:grpSpPr>
        <p:grpSp>
          <p:nvGrpSpPr>
            <p:cNvPr id="60" name="Graphic 3">
              <a:extLst>
                <a:ext uri="{FF2B5EF4-FFF2-40B4-BE49-F238E27FC236}">
                  <a16:creationId xmlns:a16="http://schemas.microsoft.com/office/drawing/2014/main" id="{DF397FAF-7E67-A5F5-FFD9-BBA747C03FAC}"/>
                </a:ext>
              </a:extLst>
            </p:cNvPr>
            <p:cNvGrpSpPr/>
            <p:nvPr/>
          </p:nvGrpSpPr>
          <p:grpSpPr>
            <a:xfrm>
              <a:off x="4799797" y="2312469"/>
              <a:ext cx="513347" cy="513347"/>
              <a:chOff x="4799797" y="2312469"/>
              <a:chExt cx="513347" cy="513347"/>
            </a:xfrm>
            <a:solidFill>
              <a:srgbClr val="FFFFFF"/>
            </a:solidFill>
          </p:grpSpPr>
          <p:sp>
            <p:nvSpPr>
              <p:cNvPr id="66" name="Freeform: Shape 65">
                <a:extLst>
                  <a:ext uri="{FF2B5EF4-FFF2-40B4-BE49-F238E27FC236}">
                    <a16:creationId xmlns:a16="http://schemas.microsoft.com/office/drawing/2014/main" id="{F61FE09E-4E1E-84A3-A607-F534D83E516C}"/>
                  </a:ext>
                </a:extLst>
              </p:cNvPr>
              <p:cNvSpPr/>
              <p:nvPr/>
            </p:nvSpPr>
            <p:spPr>
              <a:xfrm>
                <a:off x="4805881" y="2318581"/>
                <a:ext cx="501155" cy="502345"/>
              </a:xfrm>
              <a:custGeom>
                <a:avLst/>
                <a:gdLst>
                  <a:gd name="connsiteX0" fmla="*/ 26829 w 501155"/>
                  <a:gd name="connsiteY0" fmla="*/ 501126 h 502345"/>
                  <a:gd name="connsiteX1" fmla="*/ 0 w 501155"/>
                  <a:gd name="connsiteY1" fmla="*/ 474233 h 502345"/>
                  <a:gd name="connsiteX2" fmla="*/ 0 w 501155"/>
                  <a:gd name="connsiteY2" fmla="*/ 26890 h 502345"/>
                  <a:gd name="connsiteX3" fmla="*/ 26829 w 501155"/>
                  <a:gd name="connsiteY3" fmla="*/ 0 h 502345"/>
                  <a:gd name="connsiteX4" fmla="*/ 474327 w 501155"/>
                  <a:gd name="connsiteY4" fmla="*/ 0 h 502345"/>
                  <a:gd name="connsiteX5" fmla="*/ 501155 w 501155"/>
                  <a:gd name="connsiteY5" fmla="*/ 26890 h 502345"/>
                  <a:gd name="connsiteX6" fmla="*/ 501155 w 501155"/>
                  <a:gd name="connsiteY6" fmla="*/ 475458 h 502345"/>
                  <a:gd name="connsiteX7" fmla="*/ 474327 w 501155"/>
                  <a:gd name="connsiteY7" fmla="*/ 502345 h 502345"/>
                  <a:gd name="connsiteX8" fmla="*/ 26829 w 501155"/>
                  <a:gd name="connsiteY8" fmla="*/ 501126 h 50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55" h="502345">
                    <a:moveTo>
                      <a:pt x="26829" y="501126"/>
                    </a:moveTo>
                    <a:cubicBezTo>
                      <a:pt x="12192" y="501126"/>
                      <a:pt x="0" y="488902"/>
                      <a:pt x="0" y="474233"/>
                    </a:cubicBezTo>
                    <a:lnTo>
                      <a:pt x="0" y="26890"/>
                    </a:lnTo>
                    <a:cubicBezTo>
                      <a:pt x="0" y="12223"/>
                      <a:pt x="12192" y="0"/>
                      <a:pt x="26829" y="0"/>
                    </a:cubicBezTo>
                    <a:lnTo>
                      <a:pt x="474327" y="0"/>
                    </a:lnTo>
                    <a:cubicBezTo>
                      <a:pt x="488963" y="0"/>
                      <a:pt x="501155" y="12223"/>
                      <a:pt x="501155" y="26890"/>
                    </a:cubicBezTo>
                    <a:lnTo>
                      <a:pt x="501155" y="475458"/>
                    </a:lnTo>
                    <a:cubicBezTo>
                      <a:pt x="501155" y="490127"/>
                      <a:pt x="488963" y="502345"/>
                      <a:pt x="474327" y="502345"/>
                    </a:cubicBezTo>
                    <a:lnTo>
                      <a:pt x="26829" y="501126"/>
                    </a:lnTo>
                    <a:close/>
                  </a:path>
                </a:pathLst>
              </a:custGeom>
              <a:solidFill>
                <a:srgbClr val="FFFFFF"/>
              </a:solidFill>
              <a:ln w="6417"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641982A-83E2-B4FF-862C-730B1D4BE8B6}"/>
                  </a:ext>
                </a:extLst>
              </p:cNvPr>
              <p:cNvSpPr/>
              <p:nvPr/>
            </p:nvSpPr>
            <p:spPr>
              <a:xfrm>
                <a:off x="4799797" y="2312469"/>
                <a:ext cx="513347" cy="513347"/>
              </a:xfrm>
              <a:custGeom>
                <a:avLst/>
                <a:gdLst>
                  <a:gd name="connsiteX0" fmla="*/ 479203 w 513347"/>
                  <a:gd name="connsiteY0" fmla="*/ 12223 h 513347"/>
                  <a:gd name="connsiteX1" fmla="*/ 499936 w 513347"/>
                  <a:gd name="connsiteY1" fmla="*/ 33001 h 513347"/>
                  <a:gd name="connsiteX2" fmla="*/ 499936 w 513347"/>
                  <a:gd name="connsiteY2" fmla="*/ 481571 h 513347"/>
                  <a:gd name="connsiteX3" fmla="*/ 479203 w 513347"/>
                  <a:gd name="connsiteY3" fmla="*/ 502349 h 513347"/>
                  <a:gd name="connsiteX4" fmla="*/ 32925 w 513347"/>
                  <a:gd name="connsiteY4" fmla="*/ 502349 h 513347"/>
                  <a:gd name="connsiteX5" fmla="*/ 12192 w 513347"/>
                  <a:gd name="connsiteY5" fmla="*/ 480346 h 513347"/>
                  <a:gd name="connsiteX6" fmla="*/ 12192 w 513347"/>
                  <a:gd name="connsiteY6" fmla="*/ 33001 h 513347"/>
                  <a:gd name="connsiteX7" fmla="*/ 32925 w 513347"/>
                  <a:gd name="connsiteY7" fmla="*/ 12223 h 513347"/>
                  <a:gd name="connsiteX8" fmla="*/ 479203 w 513347"/>
                  <a:gd name="connsiteY8" fmla="*/ 12223 h 513347"/>
                  <a:gd name="connsiteX9" fmla="*/ 479203 w 513347"/>
                  <a:gd name="connsiteY9" fmla="*/ 0 h 513347"/>
                  <a:gd name="connsiteX10" fmla="*/ 32925 w 513347"/>
                  <a:gd name="connsiteY10" fmla="*/ 0 h 513347"/>
                  <a:gd name="connsiteX11" fmla="*/ 0 w 513347"/>
                  <a:gd name="connsiteY11" fmla="*/ 33001 h 513347"/>
                  <a:gd name="connsiteX12" fmla="*/ 0 w 513347"/>
                  <a:gd name="connsiteY12" fmla="*/ 481571 h 513347"/>
                  <a:gd name="connsiteX13" fmla="*/ 32925 w 513347"/>
                  <a:gd name="connsiteY13" fmla="*/ 513347 h 513347"/>
                  <a:gd name="connsiteX14" fmla="*/ 480423 w 513347"/>
                  <a:gd name="connsiteY14" fmla="*/ 513347 h 513347"/>
                  <a:gd name="connsiteX15" fmla="*/ 513347 w 513347"/>
                  <a:gd name="connsiteY15" fmla="*/ 480346 h 513347"/>
                  <a:gd name="connsiteX16" fmla="*/ 513347 w 513347"/>
                  <a:gd name="connsiteY16" fmla="*/ 33001 h 513347"/>
                  <a:gd name="connsiteX17" fmla="*/ 479203 w 513347"/>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347" h="513347">
                    <a:moveTo>
                      <a:pt x="479203" y="12223"/>
                    </a:moveTo>
                    <a:cubicBezTo>
                      <a:pt x="490183" y="12223"/>
                      <a:pt x="499936" y="22001"/>
                      <a:pt x="499936" y="33001"/>
                    </a:cubicBezTo>
                    <a:lnTo>
                      <a:pt x="499936" y="481571"/>
                    </a:lnTo>
                    <a:cubicBezTo>
                      <a:pt x="499936" y="492570"/>
                      <a:pt x="490183" y="502349"/>
                      <a:pt x="479203" y="502349"/>
                    </a:cubicBezTo>
                    <a:lnTo>
                      <a:pt x="32925" y="502349"/>
                    </a:lnTo>
                    <a:cubicBezTo>
                      <a:pt x="21945" y="501123"/>
                      <a:pt x="12192" y="491344"/>
                      <a:pt x="12192" y="480346"/>
                    </a:cubicBezTo>
                    <a:lnTo>
                      <a:pt x="12192" y="33001"/>
                    </a:lnTo>
                    <a:cubicBezTo>
                      <a:pt x="12192" y="22001"/>
                      <a:pt x="21945" y="12223"/>
                      <a:pt x="32925" y="12223"/>
                    </a:cubicBezTo>
                    <a:lnTo>
                      <a:pt x="479203" y="12223"/>
                    </a:lnTo>
                    <a:close/>
                    <a:moveTo>
                      <a:pt x="479203" y="0"/>
                    </a:moveTo>
                    <a:lnTo>
                      <a:pt x="32925" y="0"/>
                    </a:lnTo>
                    <a:cubicBezTo>
                      <a:pt x="14631" y="0"/>
                      <a:pt x="0" y="14667"/>
                      <a:pt x="0" y="33001"/>
                    </a:cubicBezTo>
                    <a:lnTo>
                      <a:pt x="0" y="481571"/>
                    </a:lnTo>
                    <a:cubicBezTo>
                      <a:pt x="0" y="498678"/>
                      <a:pt x="14631" y="513347"/>
                      <a:pt x="32925" y="513347"/>
                    </a:cubicBezTo>
                    <a:lnTo>
                      <a:pt x="480423" y="513347"/>
                    </a:lnTo>
                    <a:cubicBezTo>
                      <a:pt x="498717" y="513347"/>
                      <a:pt x="513347" y="498678"/>
                      <a:pt x="513347" y="480346"/>
                    </a:cubicBezTo>
                    <a:lnTo>
                      <a:pt x="513347" y="33001"/>
                    </a:lnTo>
                    <a:cubicBezTo>
                      <a:pt x="512128" y="14667"/>
                      <a:pt x="497498" y="0"/>
                      <a:pt x="479203" y="0"/>
                    </a:cubicBezTo>
                    <a:close/>
                  </a:path>
                </a:pathLst>
              </a:custGeom>
              <a:solidFill>
                <a:srgbClr val="FFFFFF"/>
              </a:solidFill>
              <a:ln w="6417" cap="flat">
                <a:noFill/>
                <a:prstDash val="solid"/>
                <a:miter/>
              </a:ln>
            </p:spPr>
            <p:txBody>
              <a:bodyPr rtlCol="0" anchor="ctr"/>
              <a:lstStyle/>
              <a:p>
                <a:endParaRPr lang="en-US"/>
              </a:p>
            </p:txBody>
          </p:sp>
        </p:grpSp>
        <p:grpSp>
          <p:nvGrpSpPr>
            <p:cNvPr id="61" name="Graphic 3">
              <a:extLst>
                <a:ext uri="{FF2B5EF4-FFF2-40B4-BE49-F238E27FC236}">
                  <a16:creationId xmlns:a16="http://schemas.microsoft.com/office/drawing/2014/main" id="{1EF814F4-A698-5091-E6E3-74FD7764BC14}"/>
                </a:ext>
              </a:extLst>
            </p:cNvPr>
            <p:cNvGrpSpPr/>
            <p:nvPr/>
          </p:nvGrpSpPr>
          <p:grpSpPr>
            <a:xfrm>
              <a:off x="4811996" y="2324695"/>
              <a:ext cx="488956" cy="488903"/>
              <a:chOff x="4811996" y="2324695"/>
              <a:chExt cx="488956" cy="488903"/>
            </a:xfrm>
            <a:solidFill>
              <a:srgbClr val="2D5967"/>
            </a:solidFill>
          </p:grpSpPr>
          <p:sp>
            <p:nvSpPr>
              <p:cNvPr id="62" name="Freeform: Shape 61">
                <a:extLst>
                  <a:ext uri="{FF2B5EF4-FFF2-40B4-BE49-F238E27FC236}">
                    <a16:creationId xmlns:a16="http://schemas.microsoft.com/office/drawing/2014/main" id="{A1945B77-25FB-A729-117D-6573F649EE09}"/>
                  </a:ext>
                </a:extLst>
              </p:cNvPr>
              <p:cNvSpPr/>
              <p:nvPr/>
            </p:nvSpPr>
            <p:spPr>
              <a:xfrm>
                <a:off x="4811996" y="2373585"/>
                <a:ext cx="488956" cy="440013"/>
              </a:xfrm>
              <a:custGeom>
                <a:avLst/>
                <a:gdLst>
                  <a:gd name="connsiteX0" fmla="*/ 0 w 488956"/>
                  <a:gd name="connsiteY0" fmla="*/ 419235 h 440013"/>
                  <a:gd name="connsiteX1" fmla="*/ 20726 w 488956"/>
                  <a:gd name="connsiteY1" fmla="*/ 440013 h 440013"/>
                  <a:gd name="connsiteX2" fmla="*/ 468231 w 488956"/>
                  <a:gd name="connsiteY2" fmla="*/ 440013 h 440013"/>
                  <a:gd name="connsiteX3" fmla="*/ 488957 w 488956"/>
                  <a:gd name="connsiteY3" fmla="*/ 419235 h 440013"/>
                  <a:gd name="connsiteX4" fmla="*/ 488957 w 488956"/>
                  <a:gd name="connsiteY4" fmla="*/ 0 h 440013"/>
                  <a:gd name="connsiteX5" fmla="*/ 0 w 488956"/>
                  <a:gd name="connsiteY5" fmla="*/ 0 h 440013"/>
                  <a:gd name="connsiteX6" fmla="*/ 0 w 488956"/>
                  <a:gd name="connsiteY6" fmla="*/ 419235 h 440013"/>
                  <a:gd name="connsiteX7" fmla="*/ 18288 w 488956"/>
                  <a:gd name="connsiteY7" fmla="*/ 18334 h 440013"/>
                  <a:gd name="connsiteX8" fmla="*/ 469450 w 488956"/>
                  <a:gd name="connsiteY8" fmla="*/ 18334 h 440013"/>
                  <a:gd name="connsiteX9" fmla="*/ 469450 w 488956"/>
                  <a:gd name="connsiteY9" fmla="*/ 420455 h 440013"/>
                  <a:gd name="connsiteX10" fmla="*/ 467011 w 488956"/>
                  <a:gd name="connsiteY10" fmla="*/ 422899 h 440013"/>
                  <a:gd name="connsiteX11" fmla="*/ 20726 w 488956"/>
                  <a:gd name="connsiteY11" fmla="*/ 422899 h 440013"/>
                  <a:gd name="connsiteX12" fmla="*/ 18288 w 488956"/>
                  <a:gd name="connsiteY12" fmla="*/ 420455 h 440013"/>
                  <a:gd name="connsiteX13" fmla="*/ 18288 w 488956"/>
                  <a:gd name="connsiteY13" fmla="*/ 18334 h 44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8956" h="440013">
                    <a:moveTo>
                      <a:pt x="0" y="419235"/>
                    </a:moveTo>
                    <a:cubicBezTo>
                      <a:pt x="0" y="430234"/>
                      <a:pt x="9754" y="440013"/>
                      <a:pt x="20726" y="440013"/>
                    </a:cubicBezTo>
                    <a:lnTo>
                      <a:pt x="468231" y="440013"/>
                    </a:lnTo>
                    <a:cubicBezTo>
                      <a:pt x="479203" y="440013"/>
                      <a:pt x="488957" y="430234"/>
                      <a:pt x="488957" y="419235"/>
                    </a:cubicBezTo>
                    <a:lnTo>
                      <a:pt x="488957" y="0"/>
                    </a:lnTo>
                    <a:lnTo>
                      <a:pt x="0" y="0"/>
                    </a:lnTo>
                    <a:lnTo>
                      <a:pt x="0" y="419235"/>
                    </a:lnTo>
                    <a:close/>
                    <a:moveTo>
                      <a:pt x="18288" y="18334"/>
                    </a:moveTo>
                    <a:lnTo>
                      <a:pt x="469450" y="18334"/>
                    </a:lnTo>
                    <a:lnTo>
                      <a:pt x="469450" y="420455"/>
                    </a:lnTo>
                    <a:cubicBezTo>
                      <a:pt x="469450" y="421680"/>
                      <a:pt x="468231" y="422899"/>
                      <a:pt x="467011" y="422899"/>
                    </a:cubicBezTo>
                    <a:lnTo>
                      <a:pt x="20726" y="422899"/>
                    </a:lnTo>
                    <a:cubicBezTo>
                      <a:pt x="19507" y="422899"/>
                      <a:pt x="18288" y="421680"/>
                      <a:pt x="18288" y="420455"/>
                    </a:cubicBezTo>
                    <a:lnTo>
                      <a:pt x="18288" y="18334"/>
                    </a:lnTo>
                    <a:close/>
                  </a:path>
                </a:pathLst>
              </a:custGeom>
              <a:solidFill>
                <a:srgbClr val="2D5967"/>
              </a:solidFill>
              <a:ln w="6417"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6106C74-B97A-5955-7DC8-FB7EB18CC9B8}"/>
                  </a:ext>
                </a:extLst>
              </p:cNvPr>
              <p:cNvSpPr/>
              <p:nvPr/>
            </p:nvSpPr>
            <p:spPr>
              <a:xfrm>
                <a:off x="4811996" y="2324695"/>
                <a:ext cx="487737" cy="35445"/>
              </a:xfrm>
              <a:custGeom>
                <a:avLst/>
                <a:gdLst>
                  <a:gd name="connsiteX0" fmla="*/ 467011 w 487737"/>
                  <a:gd name="connsiteY0" fmla="*/ 0 h 35445"/>
                  <a:gd name="connsiteX1" fmla="*/ 20726 w 487737"/>
                  <a:gd name="connsiteY1" fmla="*/ 0 h 35445"/>
                  <a:gd name="connsiteX2" fmla="*/ 0 w 487737"/>
                  <a:gd name="connsiteY2" fmla="*/ 20778 h 35445"/>
                  <a:gd name="connsiteX3" fmla="*/ 0 w 487737"/>
                  <a:gd name="connsiteY3" fmla="*/ 35445 h 35445"/>
                  <a:gd name="connsiteX4" fmla="*/ 487738 w 487737"/>
                  <a:gd name="connsiteY4" fmla="*/ 35445 h 35445"/>
                  <a:gd name="connsiteX5" fmla="*/ 487738 w 487737"/>
                  <a:gd name="connsiteY5" fmla="*/ 20778 h 35445"/>
                  <a:gd name="connsiteX6" fmla="*/ 467011 w 487737"/>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737" h="35445">
                    <a:moveTo>
                      <a:pt x="467011" y="0"/>
                    </a:moveTo>
                    <a:lnTo>
                      <a:pt x="20726" y="0"/>
                    </a:lnTo>
                    <a:cubicBezTo>
                      <a:pt x="9754" y="0"/>
                      <a:pt x="0" y="9778"/>
                      <a:pt x="0" y="20778"/>
                    </a:cubicBezTo>
                    <a:lnTo>
                      <a:pt x="0" y="35445"/>
                    </a:lnTo>
                    <a:lnTo>
                      <a:pt x="487738" y="35445"/>
                    </a:lnTo>
                    <a:lnTo>
                      <a:pt x="487738" y="20778"/>
                    </a:lnTo>
                    <a:cubicBezTo>
                      <a:pt x="487738" y="9778"/>
                      <a:pt x="477984" y="0"/>
                      <a:pt x="467011" y="0"/>
                    </a:cubicBezTo>
                    <a:close/>
                  </a:path>
                </a:pathLst>
              </a:custGeom>
              <a:solidFill>
                <a:srgbClr val="2D5967"/>
              </a:solidFill>
              <a:ln w="6417"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EC60FBC-29FC-47C0-B89B-9692442C2104}"/>
                  </a:ext>
                </a:extLst>
              </p:cNvPr>
              <p:cNvSpPr/>
              <p:nvPr/>
            </p:nvSpPr>
            <p:spPr>
              <a:xfrm>
                <a:off x="4872956" y="2453031"/>
                <a:ext cx="367024" cy="278675"/>
              </a:xfrm>
              <a:custGeom>
                <a:avLst/>
                <a:gdLst>
                  <a:gd name="connsiteX0" fmla="*/ 367024 w 367024"/>
                  <a:gd name="connsiteY0" fmla="*/ 51335 h 278675"/>
                  <a:gd name="connsiteX1" fmla="*/ 348730 w 367024"/>
                  <a:gd name="connsiteY1" fmla="*/ 33001 h 278675"/>
                  <a:gd name="connsiteX2" fmla="*/ 147542 w 367024"/>
                  <a:gd name="connsiteY2" fmla="*/ 33001 h 278675"/>
                  <a:gd name="connsiteX3" fmla="*/ 128029 w 367024"/>
                  <a:gd name="connsiteY3" fmla="*/ 7333 h 278675"/>
                  <a:gd name="connsiteX4" fmla="*/ 113398 w 367024"/>
                  <a:gd name="connsiteY4" fmla="*/ 0 h 278675"/>
                  <a:gd name="connsiteX5" fmla="*/ 18288 w 367024"/>
                  <a:gd name="connsiteY5" fmla="*/ 0 h 278675"/>
                  <a:gd name="connsiteX6" fmla="*/ 0 w 367024"/>
                  <a:gd name="connsiteY6" fmla="*/ 18334 h 278675"/>
                  <a:gd name="connsiteX7" fmla="*/ 0 w 367024"/>
                  <a:gd name="connsiteY7" fmla="*/ 278675 h 278675"/>
                  <a:gd name="connsiteX8" fmla="*/ 367024 w 367024"/>
                  <a:gd name="connsiteY8" fmla="*/ 278675 h 278675"/>
                  <a:gd name="connsiteX9" fmla="*/ 367024 w 367024"/>
                  <a:gd name="connsiteY9" fmla="*/ 51335 h 278675"/>
                  <a:gd name="connsiteX10" fmla="*/ 18288 w 367024"/>
                  <a:gd name="connsiteY10" fmla="*/ 18334 h 278675"/>
                  <a:gd name="connsiteX11" fmla="*/ 113398 w 367024"/>
                  <a:gd name="connsiteY11" fmla="*/ 18334 h 278675"/>
                  <a:gd name="connsiteX12" fmla="*/ 131686 w 367024"/>
                  <a:gd name="connsiteY12" fmla="*/ 41557 h 278675"/>
                  <a:gd name="connsiteX13" fmla="*/ 113398 w 367024"/>
                  <a:gd name="connsiteY13" fmla="*/ 64779 h 278675"/>
                  <a:gd name="connsiteX14" fmla="*/ 17069 w 367024"/>
                  <a:gd name="connsiteY14" fmla="*/ 64779 h 278675"/>
                  <a:gd name="connsiteX15" fmla="*/ 18288 w 367024"/>
                  <a:gd name="connsiteY15" fmla="*/ 18334 h 278675"/>
                  <a:gd name="connsiteX16" fmla="*/ 18288 w 367024"/>
                  <a:gd name="connsiteY16" fmla="*/ 18334 h 278675"/>
                  <a:gd name="connsiteX17" fmla="*/ 348730 w 367024"/>
                  <a:gd name="connsiteY17" fmla="*/ 260342 h 278675"/>
                  <a:gd name="connsiteX18" fmla="*/ 17069 w 367024"/>
                  <a:gd name="connsiteY18" fmla="*/ 260342 h 278675"/>
                  <a:gd name="connsiteX19" fmla="*/ 17069 w 367024"/>
                  <a:gd name="connsiteY19" fmla="*/ 83114 h 278675"/>
                  <a:gd name="connsiteX20" fmla="*/ 112179 w 367024"/>
                  <a:gd name="connsiteY20" fmla="*/ 83114 h 278675"/>
                  <a:gd name="connsiteX21" fmla="*/ 126810 w 367024"/>
                  <a:gd name="connsiteY21" fmla="*/ 75780 h 278675"/>
                  <a:gd name="connsiteX22" fmla="*/ 146317 w 367024"/>
                  <a:gd name="connsiteY22" fmla="*/ 50112 h 278675"/>
                  <a:gd name="connsiteX23" fmla="*/ 347511 w 367024"/>
                  <a:gd name="connsiteY23" fmla="*/ 50112 h 278675"/>
                  <a:gd name="connsiteX24" fmla="*/ 347511 w 367024"/>
                  <a:gd name="connsiteY24" fmla="*/ 260342 h 278675"/>
                  <a:gd name="connsiteX25" fmla="*/ 348730 w 367024"/>
                  <a:gd name="connsiteY25" fmla="*/ 260342 h 27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24" h="278675">
                    <a:moveTo>
                      <a:pt x="367024" y="51335"/>
                    </a:moveTo>
                    <a:cubicBezTo>
                      <a:pt x="367024" y="41557"/>
                      <a:pt x="358490" y="33001"/>
                      <a:pt x="348730" y="33001"/>
                    </a:cubicBezTo>
                    <a:lnTo>
                      <a:pt x="147542" y="33001"/>
                    </a:lnTo>
                    <a:lnTo>
                      <a:pt x="128029" y="7333"/>
                    </a:lnTo>
                    <a:cubicBezTo>
                      <a:pt x="124371" y="2444"/>
                      <a:pt x="119494" y="0"/>
                      <a:pt x="113398" y="0"/>
                    </a:cubicBezTo>
                    <a:lnTo>
                      <a:pt x="18288" y="0"/>
                    </a:lnTo>
                    <a:cubicBezTo>
                      <a:pt x="8535" y="0"/>
                      <a:pt x="0" y="8556"/>
                      <a:pt x="0" y="18334"/>
                    </a:cubicBezTo>
                    <a:lnTo>
                      <a:pt x="0" y="278675"/>
                    </a:lnTo>
                    <a:lnTo>
                      <a:pt x="367024" y="278675"/>
                    </a:lnTo>
                    <a:lnTo>
                      <a:pt x="367024" y="51335"/>
                    </a:lnTo>
                    <a:close/>
                    <a:moveTo>
                      <a:pt x="18288" y="18334"/>
                    </a:moveTo>
                    <a:lnTo>
                      <a:pt x="113398" y="18334"/>
                    </a:lnTo>
                    <a:lnTo>
                      <a:pt x="131686" y="41557"/>
                    </a:lnTo>
                    <a:lnTo>
                      <a:pt x="113398" y="64779"/>
                    </a:lnTo>
                    <a:lnTo>
                      <a:pt x="17069" y="64779"/>
                    </a:lnTo>
                    <a:lnTo>
                      <a:pt x="18288" y="18334"/>
                    </a:lnTo>
                    <a:cubicBezTo>
                      <a:pt x="17069" y="18334"/>
                      <a:pt x="17069" y="18334"/>
                      <a:pt x="18288" y="18334"/>
                    </a:cubicBezTo>
                    <a:close/>
                    <a:moveTo>
                      <a:pt x="348730" y="260342"/>
                    </a:moveTo>
                    <a:lnTo>
                      <a:pt x="17069" y="260342"/>
                    </a:lnTo>
                    <a:lnTo>
                      <a:pt x="17069" y="83114"/>
                    </a:lnTo>
                    <a:lnTo>
                      <a:pt x="112179" y="83114"/>
                    </a:lnTo>
                    <a:cubicBezTo>
                      <a:pt x="118275" y="83114"/>
                      <a:pt x="123152" y="80669"/>
                      <a:pt x="126810" y="75780"/>
                    </a:cubicBezTo>
                    <a:lnTo>
                      <a:pt x="146317" y="50112"/>
                    </a:lnTo>
                    <a:lnTo>
                      <a:pt x="347511" y="50112"/>
                    </a:lnTo>
                    <a:lnTo>
                      <a:pt x="347511" y="260342"/>
                    </a:lnTo>
                    <a:lnTo>
                      <a:pt x="348730" y="260342"/>
                    </a:lnTo>
                    <a:close/>
                  </a:path>
                </a:pathLst>
              </a:custGeom>
              <a:solidFill>
                <a:srgbClr val="2D5967"/>
              </a:solidFill>
              <a:ln w="6417"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10C04AF-8B9B-881D-914F-5A2B23BD0CE6}"/>
                  </a:ext>
                </a:extLst>
              </p:cNvPr>
              <p:cNvSpPr/>
              <p:nvPr/>
            </p:nvSpPr>
            <p:spPr>
              <a:xfrm>
                <a:off x="4905881" y="2486033"/>
                <a:ext cx="70719" cy="18334"/>
              </a:xfrm>
              <a:custGeom>
                <a:avLst/>
                <a:gdLst>
                  <a:gd name="connsiteX0" fmla="*/ 70720 w 70719"/>
                  <a:gd name="connsiteY0" fmla="*/ 0 h 18334"/>
                  <a:gd name="connsiteX1" fmla="*/ 0 w 70719"/>
                  <a:gd name="connsiteY1" fmla="*/ 0 h 18334"/>
                  <a:gd name="connsiteX2" fmla="*/ 0 w 70719"/>
                  <a:gd name="connsiteY2" fmla="*/ 18334 h 18334"/>
                  <a:gd name="connsiteX3" fmla="*/ 70720 w 70719"/>
                  <a:gd name="connsiteY3" fmla="*/ 18334 h 18334"/>
                  <a:gd name="connsiteX4" fmla="*/ 70720 w 70719"/>
                  <a:gd name="connsiteY4" fmla="*/ 0 h 1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9" h="18334">
                    <a:moveTo>
                      <a:pt x="70720" y="0"/>
                    </a:moveTo>
                    <a:lnTo>
                      <a:pt x="0" y="0"/>
                    </a:lnTo>
                    <a:lnTo>
                      <a:pt x="0" y="18334"/>
                    </a:lnTo>
                    <a:lnTo>
                      <a:pt x="70720" y="18334"/>
                    </a:lnTo>
                    <a:lnTo>
                      <a:pt x="70720" y="0"/>
                    </a:lnTo>
                    <a:close/>
                  </a:path>
                </a:pathLst>
              </a:custGeom>
              <a:solidFill>
                <a:srgbClr val="2D5967"/>
              </a:solidFill>
              <a:ln w="6417" cap="flat">
                <a:noFill/>
                <a:prstDash val="solid"/>
                <a:miter/>
              </a:ln>
            </p:spPr>
            <p:txBody>
              <a:bodyPr rtlCol="0" anchor="ctr"/>
              <a:lstStyle/>
              <a:p>
                <a:endParaRPr lang="en-US"/>
              </a:p>
            </p:txBody>
          </p:sp>
        </p:grpSp>
      </p:grpSp>
      <p:grpSp>
        <p:nvGrpSpPr>
          <p:cNvPr id="69" name="Graphic 2">
            <a:extLst>
              <a:ext uri="{FF2B5EF4-FFF2-40B4-BE49-F238E27FC236}">
                <a16:creationId xmlns:a16="http://schemas.microsoft.com/office/drawing/2014/main" id="{EDF637EF-027F-D8A0-9FE8-C40891AA7118}"/>
              </a:ext>
            </a:extLst>
          </p:cNvPr>
          <p:cNvGrpSpPr/>
          <p:nvPr/>
        </p:nvGrpSpPr>
        <p:grpSpPr>
          <a:xfrm>
            <a:off x="6680138" y="2448515"/>
            <a:ext cx="513347" cy="449180"/>
            <a:chOff x="8888417" y="3069578"/>
            <a:chExt cx="513347" cy="449180"/>
          </a:xfrm>
        </p:grpSpPr>
        <p:grpSp>
          <p:nvGrpSpPr>
            <p:cNvPr id="74" name="Graphic 2">
              <a:extLst>
                <a:ext uri="{FF2B5EF4-FFF2-40B4-BE49-F238E27FC236}">
                  <a16:creationId xmlns:a16="http://schemas.microsoft.com/office/drawing/2014/main" id="{DF89EFDD-1E3C-6996-5589-CF063B4C72C1}"/>
                </a:ext>
              </a:extLst>
            </p:cNvPr>
            <p:cNvGrpSpPr/>
            <p:nvPr/>
          </p:nvGrpSpPr>
          <p:grpSpPr>
            <a:xfrm>
              <a:off x="8888417" y="3069578"/>
              <a:ext cx="513347" cy="449180"/>
              <a:chOff x="8888417" y="3069578"/>
              <a:chExt cx="513347" cy="449180"/>
            </a:xfrm>
            <a:solidFill>
              <a:srgbClr val="FFFFFF"/>
            </a:solidFill>
          </p:grpSpPr>
          <p:sp>
            <p:nvSpPr>
              <p:cNvPr id="78" name="Freeform: Shape 77">
                <a:extLst>
                  <a:ext uri="{FF2B5EF4-FFF2-40B4-BE49-F238E27FC236}">
                    <a16:creationId xmlns:a16="http://schemas.microsoft.com/office/drawing/2014/main" id="{D0605E7E-BF94-DB36-B90E-5ECED1836E3B}"/>
                  </a:ext>
                </a:extLst>
              </p:cNvPr>
              <p:cNvSpPr/>
              <p:nvPr/>
            </p:nvSpPr>
            <p:spPr>
              <a:xfrm>
                <a:off x="8894513" y="3075700"/>
                <a:ext cx="501155" cy="436942"/>
              </a:xfrm>
              <a:custGeom>
                <a:avLst/>
                <a:gdLst>
                  <a:gd name="connsiteX0" fmla="*/ 127118 w 501155"/>
                  <a:gd name="connsiteY0" fmla="*/ 436943 h 436942"/>
                  <a:gd name="connsiteX1" fmla="*/ 127118 w 501155"/>
                  <a:gd name="connsiteY1" fmla="*/ 417358 h 436942"/>
                  <a:gd name="connsiteX2" fmla="*/ 152785 w 501155"/>
                  <a:gd name="connsiteY2" fmla="*/ 405115 h 436942"/>
                  <a:gd name="connsiteX3" fmla="*/ 173576 w 501155"/>
                  <a:gd name="connsiteY3" fmla="*/ 405115 h 436942"/>
                  <a:gd name="connsiteX4" fmla="*/ 177233 w 501155"/>
                  <a:gd name="connsiteY4" fmla="*/ 375745 h 436942"/>
                  <a:gd name="connsiteX5" fmla="*/ 0 w 501155"/>
                  <a:gd name="connsiteY5" fmla="*/ 375745 h 436942"/>
                  <a:gd name="connsiteX6" fmla="*/ 0 w 501155"/>
                  <a:gd name="connsiteY6" fmla="*/ 0 h 436942"/>
                  <a:gd name="connsiteX7" fmla="*/ 501155 w 501155"/>
                  <a:gd name="connsiteY7" fmla="*/ 0 h 436942"/>
                  <a:gd name="connsiteX8" fmla="*/ 501155 w 501155"/>
                  <a:gd name="connsiteY8" fmla="*/ 375745 h 436942"/>
                  <a:gd name="connsiteX9" fmla="*/ 327580 w 501155"/>
                  <a:gd name="connsiteY9" fmla="*/ 375745 h 436942"/>
                  <a:gd name="connsiteX10" fmla="*/ 331237 w 501155"/>
                  <a:gd name="connsiteY10" fmla="*/ 405115 h 436942"/>
                  <a:gd name="connsiteX11" fmla="*/ 352028 w 501155"/>
                  <a:gd name="connsiteY11" fmla="*/ 405115 h 436942"/>
                  <a:gd name="connsiteX12" fmla="*/ 376476 w 501155"/>
                  <a:gd name="connsiteY12" fmla="*/ 417358 h 436942"/>
                  <a:gd name="connsiteX13" fmla="*/ 376476 w 501155"/>
                  <a:gd name="connsiteY13" fmla="*/ 436943 h 436942"/>
                  <a:gd name="connsiteX14" fmla="*/ 127118 w 501155"/>
                  <a:gd name="connsiteY14" fmla="*/ 436943 h 436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155" h="436942">
                    <a:moveTo>
                      <a:pt x="127118" y="436943"/>
                    </a:moveTo>
                    <a:lnTo>
                      <a:pt x="127118" y="417358"/>
                    </a:lnTo>
                    <a:lnTo>
                      <a:pt x="152785" y="405115"/>
                    </a:lnTo>
                    <a:lnTo>
                      <a:pt x="173576" y="405115"/>
                    </a:lnTo>
                    <a:lnTo>
                      <a:pt x="177233" y="375745"/>
                    </a:lnTo>
                    <a:lnTo>
                      <a:pt x="0" y="375745"/>
                    </a:lnTo>
                    <a:lnTo>
                      <a:pt x="0" y="0"/>
                    </a:lnTo>
                    <a:lnTo>
                      <a:pt x="501155" y="0"/>
                    </a:lnTo>
                    <a:lnTo>
                      <a:pt x="501155" y="375745"/>
                    </a:lnTo>
                    <a:lnTo>
                      <a:pt x="327580" y="375745"/>
                    </a:lnTo>
                    <a:lnTo>
                      <a:pt x="331237" y="405115"/>
                    </a:lnTo>
                    <a:lnTo>
                      <a:pt x="352028" y="405115"/>
                    </a:lnTo>
                    <a:lnTo>
                      <a:pt x="376476" y="417358"/>
                    </a:lnTo>
                    <a:lnTo>
                      <a:pt x="376476" y="436943"/>
                    </a:lnTo>
                    <a:lnTo>
                      <a:pt x="127118" y="436943"/>
                    </a:lnTo>
                    <a:close/>
                  </a:path>
                </a:pathLst>
              </a:custGeom>
              <a:solidFill>
                <a:srgbClr val="FFFFFF"/>
              </a:solidFill>
              <a:ln w="6417"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15D8535-E850-A8CE-8F32-41F2A786681E}"/>
                  </a:ext>
                </a:extLst>
              </p:cNvPr>
              <p:cNvSpPr/>
              <p:nvPr/>
            </p:nvSpPr>
            <p:spPr>
              <a:xfrm>
                <a:off x="8888417" y="3069578"/>
                <a:ext cx="513347" cy="449180"/>
              </a:xfrm>
              <a:custGeom>
                <a:avLst/>
                <a:gdLst>
                  <a:gd name="connsiteX0" fmla="*/ 501091 w 513347"/>
                  <a:gd name="connsiteY0" fmla="*/ 12239 h 449180"/>
                  <a:gd name="connsiteX1" fmla="*/ 501091 w 513347"/>
                  <a:gd name="connsiteY1" fmla="*/ 375746 h 449180"/>
                  <a:gd name="connsiteX2" fmla="*/ 326361 w 513347"/>
                  <a:gd name="connsiteY2" fmla="*/ 375746 h 449180"/>
                  <a:gd name="connsiteX3" fmla="*/ 332456 w 513347"/>
                  <a:gd name="connsiteY3" fmla="*/ 417359 h 449180"/>
                  <a:gd name="connsiteX4" fmla="*/ 356905 w 513347"/>
                  <a:gd name="connsiteY4" fmla="*/ 417359 h 449180"/>
                  <a:gd name="connsiteX5" fmla="*/ 377695 w 513347"/>
                  <a:gd name="connsiteY5" fmla="*/ 427151 h 449180"/>
                  <a:gd name="connsiteX6" fmla="*/ 377695 w 513347"/>
                  <a:gd name="connsiteY6" fmla="*/ 436937 h 449180"/>
                  <a:gd name="connsiteX7" fmla="*/ 356905 w 513347"/>
                  <a:gd name="connsiteY7" fmla="*/ 436937 h 449180"/>
                  <a:gd name="connsiteX8" fmla="*/ 160100 w 513347"/>
                  <a:gd name="connsiteY8" fmla="*/ 436937 h 449180"/>
                  <a:gd name="connsiteX9" fmla="*/ 139309 w 513347"/>
                  <a:gd name="connsiteY9" fmla="*/ 436937 h 449180"/>
                  <a:gd name="connsiteX10" fmla="*/ 139309 w 513347"/>
                  <a:gd name="connsiteY10" fmla="*/ 427151 h 449180"/>
                  <a:gd name="connsiteX11" fmla="*/ 160100 w 513347"/>
                  <a:gd name="connsiteY11" fmla="*/ 417359 h 449180"/>
                  <a:gd name="connsiteX12" fmla="*/ 184548 w 513347"/>
                  <a:gd name="connsiteY12" fmla="*/ 417359 h 449180"/>
                  <a:gd name="connsiteX13" fmla="*/ 190644 w 513347"/>
                  <a:gd name="connsiteY13" fmla="*/ 375746 h 449180"/>
                  <a:gd name="connsiteX14" fmla="*/ 12191 w 513347"/>
                  <a:gd name="connsiteY14" fmla="*/ 375746 h 449180"/>
                  <a:gd name="connsiteX15" fmla="*/ 12191 w 513347"/>
                  <a:gd name="connsiteY15" fmla="*/ 12239 h 449180"/>
                  <a:gd name="connsiteX16" fmla="*/ 501091 w 513347"/>
                  <a:gd name="connsiteY16" fmla="*/ 12239 h 449180"/>
                  <a:gd name="connsiteX17" fmla="*/ 513347 w 513347"/>
                  <a:gd name="connsiteY17" fmla="*/ 0 h 449180"/>
                  <a:gd name="connsiteX18" fmla="*/ 501091 w 513347"/>
                  <a:gd name="connsiteY18" fmla="*/ 0 h 449180"/>
                  <a:gd name="connsiteX19" fmla="*/ 12191 w 513347"/>
                  <a:gd name="connsiteY19" fmla="*/ 0 h 449180"/>
                  <a:gd name="connsiteX20" fmla="*/ 0 w 513347"/>
                  <a:gd name="connsiteY20" fmla="*/ 0 h 449180"/>
                  <a:gd name="connsiteX21" fmla="*/ 0 w 513347"/>
                  <a:gd name="connsiteY21" fmla="*/ 12239 h 449180"/>
                  <a:gd name="connsiteX22" fmla="*/ 0 w 513347"/>
                  <a:gd name="connsiteY22" fmla="*/ 375746 h 449180"/>
                  <a:gd name="connsiteX23" fmla="*/ 0 w 513347"/>
                  <a:gd name="connsiteY23" fmla="*/ 387983 h 449180"/>
                  <a:gd name="connsiteX24" fmla="*/ 12191 w 513347"/>
                  <a:gd name="connsiteY24" fmla="*/ 387983 h 449180"/>
                  <a:gd name="connsiteX25" fmla="*/ 176014 w 513347"/>
                  <a:gd name="connsiteY25" fmla="*/ 387983 h 449180"/>
                  <a:gd name="connsiteX26" fmla="*/ 173575 w 513347"/>
                  <a:gd name="connsiteY26" fmla="*/ 405116 h 449180"/>
                  <a:gd name="connsiteX27" fmla="*/ 160100 w 513347"/>
                  <a:gd name="connsiteY27" fmla="*/ 405116 h 449180"/>
                  <a:gd name="connsiteX28" fmla="*/ 157661 w 513347"/>
                  <a:gd name="connsiteY28" fmla="*/ 405116 h 449180"/>
                  <a:gd name="connsiteX29" fmla="*/ 155223 w 513347"/>
                  <a:gd name="connsiteY29" fmla="*/ 406341 h 449180"/>
                  <a:gd name="connsiteX30" fmla="*/ 134433 w 513347"/>
                  <a:gd name="connsiteY30" fmla="*/ 416133 h 449180"/>
                  <a:gd name="connsiteX31" fmla="*/ 127117 w 513347"/>
                  <a:gd name="connsiteY31" fmla="*/ 419804 h 449180"/>
                  <a:gd name="connsiteX32" fmla="*/ 127117 w 513347"/>
                  <a:gd name="connsiteY32" fmla="*/ 427151 h 449180"/>
                  <a:gd name="connsiteX33" fmla="*/ 127117 w 513347"/>
                  <a:gd name="connsiteY33" fmla="*/ 436937 h 449180"/>
                  <a:gd name="connsiteX34" fmla="*/ 127117 w 513347"/>
                  <a:gd name="connsiteY34" fmla="*/ 449180 h 449180"/>
                  <a:gd name="connsiteX35" fmla="*/ 139309 w 513347"/>
                  <a:gd name="connsiteY35" fmla="*/ 449180 h 449180"/>
                  <a:gd name="connsiteX36" fmla="*/ 160100 w 513347"/>
                  <a:gd name="connsiteY36" fmla="*/ 449180 h 449180"/>
                  <a:gd name="connsiteX37" fmla="*/ 356905 w 513347"/>
                  <a:gd name="connsiteY37" fmla="*/ 449180 h 449180"/>
                  <a:gd name="connsiteX38" fmla="*/ 377695 w 513347"/>
                  <a:gd name="connsiteY38" fmla="*/ 449180 h 449180"/>
                  <a:gd name="connsiteX39" fmla="*/ 389887 w 513347"/>
                  <a:gd name="connsiteY39" fmla="*/ 449180 h 449180"/>
                  <a:gd name="connsiteX40" fmla="*/ 389887 w 513347"/>
                  <a:gd name="connsiteY40" fmla="*/ 436937 h 449180"/>
                  <a:gd name="connsiteX41" fmla="*/ 389887 w 513347"/>
                  <a:gd name="connsiteY41" fmla="*/ 427151 h 449180"/>
                  <a:gd name="connsiteX42" fmla="*/ 389887 w 513347"/>
                  <a:gd name="connsiteY42" fmla="*/ 419804 h 449180"/>
                  <a:gd name="connsiteX43" fmla="*/ 382572 w 513347"/>
                  <a:gd name="connsiteY43" fmla="*/ 416133 h 449180"/>
                  <a:gd name="connsiteX44" fmla="*/ 361782 w 513347"/>
                  <a:gd name="connsiteY44" fmla="*/ 406341 h 449180"/>
                  <a:gd name="connsiteX45" fmla="*/ 359343 w 513347"/>
                  <a:gd name="connsiteY45" fmla="*/ 405116 h 449180"/>
                  <a:gd name="connsiteX46" fmla="*/ 356905 w 513347"/>
                  <a:gd name="connsiteY46" fmla="*/ 405116 h 449180"/>
                  <a:gd name="connsiteX47" fmla="*/ 343429 w 513347"/>
                  <a:gd name="connsiteY47" fmla="*/ 405116 h 449180"/>
                  <a:gd name="connsiteX48" fmla="*/ 340991 w 513347"/>
                  <a:gd name="connsiteY48" fmla="*/ 387983 h 449180"/>
                  <a:gd name="connsiteX49" fmla="*/ 501091 w 513347"/>
                  <a:gd name="connsiteY49" fmla="*/ 387983 h 449180"/>
                  <a:gd name="connsiteX50" fmla="*/ 513347 w 513347"/>
                  <a:gd name="connsiteY50" fmla="*/ 387983 h 449180"/>
                  <a:gd name="connsiteX51" fmla="*/ 513347 w 513347"/>
                  <a:gd name="connsiteY51" fmla="*/ 375746 h 449180"/>
                  <a:gd name="connsiteX52" fmla="*/ 513347 w 513347"/>
                  <a:gd name="connsiteY52" fmla="*/ 12239 h 449180"/>
                  <a:gd name="connsiteX53" fmla="*/ 513347 w 513347"/>
                  <a:gd name="connsiteY53" fmla="*/ 0 h 44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13347" h="449180">
                    <a:moveTo>
                      <a:pt x="501091" y="12239"/>
                    </a:moveTo>
                    <a:lnTo>
                      <a:pt x="501091" y="375746"/>
                    </a:lnTo>
                    <a:lnTo>
                      <a:pt x="326361" y="375746"/>
                    </a:lnTo>
                    <a:lnTo>
                      <a:pt x="332456" y="417359"/>
                    </a:lnTo>
                    <a:lnTo>
                      <a:pt x="356905" y="417359"/>
                    </a:lnTo>
                    <a:lnTo>
                      <a:pt x="377695" y="427151"/>
                    </a:lnTo>
                    <a:lnTo>
                      <a:pt x="377695" y="436937"/>
                    </a:lnTo>
                    <a:lnTo>
                      <a:pt x="356905" y="436937"/>
                    </a:lnTo>
                    <a:lnTo>
                      <a:pt x="160100" y="436937"/>
                    </a:lnTo>
                    <a:lnTo>
                      <a:pt x="139309" y="436937"/>
                    </a:lnTo>
                    <a:lnTo>
                      <a:pt x="139309" y="427151"/>
                    </a:lnTo>
                    <a:lnTo>
                      <a:pt x="160100" y="417359"/>
                    </a:lnTo>
                    <a:lnTo>
                      <a:pt x="184548" y="417359"/>
                    </a:lnTo>
                    <a:lnTo>
                      <a:pt x="190644" y="375746"/>
                    </a:lnTo>
                    <a:lnTo>
                      <a:pt x="12191" y="375746"/>
                    </a:lnTo>
                    <a:lnTo>
                      <a:pt x="12191" y="12239"/>
                    </a:lnTo>
                    <a:lnTo>
                      <a:pt x="501091" y="12239"/>
                    </a:lnTo>
                    <a:close/>
                    <a:moveTo>
                      <a:pt x="513347" y="0"/>
                    </a:moveTo>
                    <a:lnTo>
                      <a:pt x="501091" y="0"/>
                    </a:lnTo>
                    <a:lnTo>
                      <a:pt x="12191" y="0"/>
                    </a:lnTo>
                    <a:lnTo>
                      <a:pt x="0" y="0"/>
                    </a:lnTo>
                    <a:lnTo>
                      <a:pt x="0" y="12239"/>
                    </a:lnTo>
                    <a:lnTo>
                      <a:pt x="0" y="375746"/>
                    </a:lnTo>
                    <a:lnTo>
                      <a:pt x="0" y="387983"/>
                    </a:lnTo>
                    <a:lnTo>
                      <a:pt x="12191" y="387983"/>
                    </a:lnTo>
                    <a:lnTo>
                      <a:pt x="176014" y="387983"/>
                    </a:lnTo>
                    <a:lnTo>
                      <a:pt x="173575" y="405116"/>
                    </a:lnTo>
                    <a:lnTo>
                      <a:pt x="160100" y="405116"/>
                    </a:lnTo>
                    <a:lnTo>
                      <a:pt x="157661" y="405116"/>
                    </a:lnTo>
                    <a:lnTo>
                      <a:pt x="155223" y="406341"/>
                    </a:lnTo>
                    <a:lnTo>
                      <a:pt x="134433" y="416133"/>
                    </a:lnTo>
                    <a:lnTo>
                      <a:pt x="127117" y="419804"/>
                    </a:lnTo>
                    <a:lnTo>
                      <a:pt x="127117" y="427151"/>
                    </a:lnTo>
                    <a:lnTo>
                      <a:pt x="127117" y="436937"/>
                    </a:lnTo>
                    <a:lnTo>
                      <a:pt x="127117" y="449180"/>
                    </a:lnTo>
                    <a:lnTo>
                      <a:pt x="139309" y="449180"/>
                    </a:lnTo>
                    <a:lnTo>
                      <a:pt x="160100" y="449180"/>
                    </a:lnTo>
                    <a:lnTo>
                      <a:pt x="356905" y="449180"/>
                    </a:lnTo>
                    <a:lnTo>
                      <a:pt x="377695" y="449180"/>
                    </a:lnTo>
                    <a:lnTo>
                      <a:pt x="389887" y="449180"/>
                    </a:lnTo>
                    <a:lnTo>
                      <a:pt x="389887" y="436937"/>
                    </a:lnTo>
                    <a:lnTo>
                      <a:pt x="389887" y="427151"/>
                    </a:lnTo>
                    <a:lnTo>
                      <a:pt x="389887" y="419804"/>
                    </a:lnTo>
                    <a:lnTo>
                      <a:pt x="382572" y="416133"/>
                    </a:lnTo>
                    <a:lnTo>
                      <a:pt x="361782" y="406341"/>
                    </a:lnTo>
                    <a:lnTo>
                      <a:pt x="359343" y="405116"/>
                    </a:lnTo>
                    <a:lnTo>
                      <a:pt x="356905" y="405116"/>
                    </a:lnTo>
                    <a:lnTo>
                      <a:pt x="343429" y="405116"/>
                    </a:lnTo>
                    <a:lnTo>
                      <a:pt x="340991" y="387983"/>
                    </a:lnTo>
                    <a:lnTo>
                      <a:pt x="501091" y="387983"/>
                    </a:lnTo>
                    <a:lnTo>
                      <a:pt x="513347" y="387983"/>
                    </a:lnTo>
                    <a:lnTo>
                      <a:pt x="513347" y="375746"/>
                    </a:lnTo>
                    <a:lnTo>
                      <a:pt x="513347" y="12239"/>
                    </a:lnTo>
                    <a:lnTo>
                      <a:pt x="513347" y="0"/>
                    </a:lnTo>
                    <a:close/>
                  </a:path>
                </a:pathLst>
              </a:custGeom>
              <a:solidFill>
                <a:srgbClr val="FFFFFF"/>
              </a:solidFill>
              <a:ln w="6417" cap="flat">
                <a:noFill/>
                <a:prstDash val="solid"/>
                <a:miter/>
              </a:ln>
            </p:spPr>
            <p:txBody>
              <a:bodyPr rtlCol="0" anchor="ctr"/>
              <a:lstStyle/>
              <a:p>
                <a:endParaRPr lang="en-US"/>
              </a:p>
            </p:txBody>
          </p:sp>
        </p:grpSp>
        <p:grpSp>
          <p:nvGrpSpPr>
            <p:cNvPr id="75" name="Graphic 2">
              <a:extLst>
                <a:ext uri="{FF2B5EF4-FFF2-40B4-BE49-F238E27FC236}">
                  <a16:creationId xmlns:a16="http://schemas.microsoft.com/office/drawing/2014/main" id="{C415BAA5-22E5-10D4-4819-650DC5470441}"/>
                </a:ext>
              </a:extLst>
            </p:cNvPr>
            <p:cNvGrpSpPr/>
            <p:nvPr/>
          </p:nvGrpSpPr>
          <p:grpSpPr>
            <a:xfrm>
              <a:off x="8900608" y="3081813"/>
              <a:ext cx="488899" cy="424701"/>
              <a:chOff x="8900608" y="3081813"/>
              <a:chExt cx="488899" cy="424701"/>
            </a:xfrm>
            <a:solidFill>
              <a:srgbClr val="2C5967"/>
            </a:solidFill>
          </p:grpSpPr>
          <p:sp>
            <p:nvSpPr>
              <p:cNvPr id="76" name="Freeform: Shape 75">
                <a:extLst>
                  <a:ext uri="{FF2B5EF4-FFF2-40B4-BE49-F238E27FC236}">
                    <a16:creationId xmlns:a16="http://schemas.microsoft.com/office/drawing/2014/main" id="{71A2F0BD-BDF6-BC34-0575-1315415FBA89}"/>
                  </a:ext>
                </a:extLst>
              </p:cNvPr>
              <p:cNvSpPr/>
              <p:nvPr/>
            </p:nvSpPr>
            <p:spPr>
              <a:xfrm>
                <a:off x="8900608" y="3081813"/>
                <a:ext cx="488899" cy="424701"/>
              </a:xfrm>
              <a:custGeom>
                <a:avLst/>
                <a:gdLst>
                  <a:gd name="connsiteX0" fmla="*/ 488900 w 488899"/>
                  <a:gd name="connsiteY0" fmla="*/ 0 h 424701"/>
                  <a:gd name="connsiteX1" fmla="*/ 0 w 488899"/>
                  <a:gd name="connsiteY1" fmla="*/ 0 h 424701"/>
                  <a:gd name="connsiteX2" fmla="*/ 0 w 488899"/>
                  <a:gd name="connsiteY2" fmla="*/ 363504 h 424701"/>
                  <a:gd name="connsiteX3" fmla="*/ 178453 w 488899"/>
                  <a:gd name="connsiteY3" fmla="*/ 363504 h 424701"/>
                  <a:gd name="connsiteX4" fmla="*/ 172357 w 488899"/>
                  <a:gd name="connsiteY4" fmla="*/ 405118 h 424701"/>
                  <a:gd name="connsiteX5" fmla="*/ 147909 w 488899"/>
                  <a:gd name="connsiteY5" fmla="*/ 405118 h 424701"/>
                  <a:gd name="connsiteX6" fmla="*/ 127118 w 488899"/>
                  <a:gd name="connsiteY6" fmla="*/ 414910 h 424701"/>
                  <a:gd name="connsiteX7" fmla="*/ 127118 w 488899"/>
                  <a:gd name="connsiteY7" fmla="*/ 424702 h 424701"/>
                  <a:gd name="connsiteX8" fmla="*/ 147909 w 488899"/>
                  <a:gd name="connsiteY8" fmla="*/ 424702 h 424701"/>
                  <a:gd name="connsiteX9" fmla="*/ 344713 w 488899"/>
                  <a:gd name="connsiteY9" fmla="*/ 424702 h 424701"/>
                  <a:gd name="connsiteX10" fmla="*/ 365504 w 488899"/>
                  <a:gd name="connsiteY10" fmla="*/ 424702 h 424701"/>
                  <a:gd name="connsiteX11" fmla="*/ 365504 w 488899"/>
                  <a:gd name="connsiteY11" fmla="*/ 414910 h 424701"/>
                  <a:gd name="connsiteX12" fmla="*/ 344713 w 488899"/>
                  <a:gd name="connsiteY12" fmla="*/ 405118 h 424701"/>
                  <a:gd name="connsiteX13" fmla="*/ 320265 w 488899"/>
                  <a:gd name="connsiteY13" fmla="*/ 405118 h 424701"/>
                  <a:gd name="connsiteX14" fmla="*/ 314169 w 488899"/>
                  <a:gd name="connsiteY14" fmla="*/ 363504 h 424701"/>
                  <a:gd name="connsiteX15" fmla="*/ 488900 w 488899"/>
                  <a:gd name="connsiteY15" fmla="*/ 363504 h 424701"/>
                  <a:gd name="connsiteX16" fmla="*/ 488900 w 488899"/>
                  <a:gd name="connsiteY16" fmla="*/ 0 h 424701"/>
                  <a:gd name="connsiteX17" fmla="*/ 193148 w 488899"/>
                  <a:gd name="connsiteY17" fmla="*/ 405118 h 424701"/>
                  <a:gd name="connsiteX18" fmla="*/ 199243 w 488899"/>
                  <a:gd name="connsiteY18" fmla="*/ 363504 h 424701"/>
                  <a:gd name="connsiteX19" fmla="*/ 293379 w 488899"/>
                  <a:gd name="connsiteY19" fmla="*/ 363504 h 424701"/>
                  <a:gd name="connsiteX20" fmla="*/ 299474 w 488899"/>
                  <a:gd name="connsiteY20" fmla="*/ 405118 h 424701"/>
                  <a:gd name="connsiteX21" fmla="*/ 193148 w 488899"/>
                  <a:gd name="connsiteY21" fmla="*/ 405118 h 424701"/>
                  <a:gd name="connsiteX22" fmla="*/ 468173 w 488899"/>
                  <a:gd name="connsiteY22" fmla="*/ 342701 h 424701"/>
                  <a:gd name="connsiteX23" fmla="*/ 20791 w 488899"/>
                  <a:gd name="connsiteY23" fmla="*/ 342701 h 424701"/>
                  <a:gd name="connsiteX24" fmla="*/ 20791 w 488899"/>
                  <a:gd name="connsiteY24" fmla="*/ 321891 h 424701"/>
                  <a:gd name="connsiteX25" fmla="*/ 469392 w 488899"/>
                  <a:gd name="connsiteY25" fmla="*/ 321891 h 424701"/>
                  <a:gd name="connsiteX26" fmla="*/ 469392 w 488899"/>
                  <a:gd name="connsiteY26" fmla="*/ 342701 h 424701"/>
                  <a:gd name="connsiteX27" fmla="*/ 468173 w 488899"/>
                  <a:gd name="connsiteY27" fmla="*/ 342701 h 424701"/>
                  <a:gd name="connsiteX28" fmla="*/ 468173 w 488899"/>
                  <a:gd name="connsiteY28" fmla="*/ 302307 h 424701"/>
                  <a:gd name="connsiteX29" fmla="*/ 20791 w 488899"/>
                  <a:gd name="connsiteY29" fmla="*/ 302307 h 424701"/>
                  <a:gd name="connsiteX30" fmla="*/ 20791 w 488899"/>
                  <a:gd name="connsiteY30" fmla="*/ 20807 h 424701"/>
                  <a:gd name="connsiteX31" fmla="*/ 469392 w 488899"/>
                  <a:gd name="connsiteY31" fmla="*/ 20807 h 424701"/>
                  <a:gd name="connsiteX32" fmla="*/ 469392 w 488899"/>
                  <a:gd name="connsiteY32" fmla="*/ 302307 h 424701"/>
                  <a:gd name="connsiteX33" fmla="*/ 468173 w 488899"/>
                  <a:gd name="connsiteY33" fmla="*/ 302307 h 42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8899" h="424701">
                    <a:moveTo>
                      <a:pt x="488900" y="0"/>
                    </a:moveTo>
                    <a:lnTo>
                      <a:pt x="0" y="0"/>
                    </a:lnTo>
                    <a:lnTo>
                      <a:pt x="0" y="363504"/>
                    </a:lnTo>
                    <a:lnTo>
                      <a:pt x="178453" y="363504"/>
                    </a:lnTo>
                    <a:lnTo>
                      <a:pt x="172357" y="405118"/>
                    </a:lnTo>
                    <a:lnTo>
                      <a:pt x="147909" y="405118"/>
                    </a:lnTo>
                    <a:lnTo>
                      <a:pt x="127118" y="414910"/>
                    </a:lnTo>
                    <a:lnTo>
                      <a:pt x="127118" y="424702"/>
                    </a:lnTo>
                    <a:lnTo>
                      <a:pt x="147909" y="424702"/>
                    </a:lnTo>
                    <a:lnTo>
                      <a:pt x="344713" y="424702"/>
                    </a:lnTo>
                    <a:lnTo>
                      <a:pt x="365504" y="424702"/>
                    </a:lnTo>
                    <a:lnTo>
                      <a:pt x="365504" y="414910"/>
                    </a:lnTo>
                    <a:lnTo>
                      <a:pt x="344713" y="405118"/>
                    </a:lnTo>
                    <a:lnTo>
                      <a:pt x="320265" y="405118"/>
                    </a:lnTo>
                    <a:lnTo>
                      <a:pt x="314169" y="363504"/>
                    </a:lnTo>
                    <a:lnTo>
                      <a:pt x="488900" y="363504"/>
                    </a:lnTo>
                    <a:lnTo>
                      <a:pt x="488900" y="0"/>
                    </a:lnTo>
                    <a:close/>
                    <a:moveTo>
                      <a:pt x="193148" y="405118"/>
                    </a:moveTo>
                    <a:lnTo>
                      <a:pt x="199243" y="363504"/>
                    </a:lnTo>
                    <a:lnTo>
                      <a:pt x="293379" y="363504"/>
                    </a:lnTo>
                    <a:lnTo>
                      <a:pt x="299474" y="405118"/>
                    </a:lnTo>
                    <a:lnTo>
                      <a:pt x="193148" y="405118"/>
                    </a:lnTo>
                    <a:close/>
                    <a:moveTo>
                      <a:pt x="468173" y="342701"/>
                    </a:moveTo>
                    <a:lnTo>
                      <a:pt x="20791" y="342701"/>
                    </a:lnTo>
                    <a:lnTo>
                      <a:pt x="20791" y="321891"/>
                    </a:lnTo>
                    <a:lnTo>
                      <a:pt x="469392" y="321891"/>
                    </a:lnTo>
                    <a:lnTo>
                      <a:pt x="469392" y="342701"/>
                    </a:lnTo>
                    <a:lnTo>
                      <a:pt x="468173" y="342701"/>
                    </a:lnTo>
                    <a:close/>
                    <a:moveTo>
                      <a:pt x="468173" y="302307"/>
                    </a:moveTo>
                    <a:lnTo>
                      <a:pt x="20791" y="302307"/>
                    </a:lnTo>
                    <a:lnTo>
                      <a:pt x="20791" y="20807"/>
                    </a:lnTo>
                    <a:lnTo>
                      <a:pt x="469392" y="20807"/>
                    </a:lnTo>
                    <a:lnTo>
                      <a:pt x="469392" y="302307"/>
                    </a:lnTo>
                    <a:lnTo>
                      <a:pt x="468173" y="302307"/>
                    </a:lnTo>
                    <a:close/>
                  </a:path>
                </a:pathLst>
              </a:custGeom>
              <a:solidFill>
                <a:srgbClr val="2C5967"/>
              </a:solidFill>
              <a:ln w="6417"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E0CCA1F-8ED4-140C-38BE-3748250F4DA9}"/>
                  </a:ext>
                </a:extLst>
              </p:cNvPr>
              <p:cNvSpPr/>
              <p:nvPr/>
            </p:nvSpPr>
            <p:spPr>
              <a:xfrm>
                <a:off x="9054613" y="3154027"/>
                <a:ext cx="180891" cy="189704"/>
              </a:xfrm>
              <a:custGeom>
                <a:avLst/>
                <a:gdLst>
                  <a:gd name="connsiteX0" fmla="*/ 180891 w 180891"/>
                  <a:gd name="connsiteY0" fmla="*/ 155438 h 189704"/>
                  <a:gd name="connsiteX1" fmla="*/ 180891 w 180891"/>
                  <a:gd name="connsiteY1" fmla="*/ 34270 h 189704"/>
                  <a:gd name="connsiteX2" fmla="*/ 91697 w 180891"/>
                  <a:gd name="connsiteY2" fmla="*/ 0 h 189704"/>
                  <a:gd name="connsiteX3" fmla="*/ 0 w 180891"/>
                  <a:gd name="connsiteY3" fmla="*/ 34270 h 189704"/>
                  <a:gd name="connsiteX4" fmla="*/ 0 w 180891"/>
                  <a:gd name="connsiteY4" fmla="*/ 155438 h 189704"/>
                  <a:gd name="connsiteX5" fmla="*/ 91697 w 180891"/>
                  <a:gd name="connsiteY5" fmla="*/ 189705 h 189704"/>
                  <a:gd name="connsiteX6" fmla="*/ 180891 w 180891"/>
                  <a:gd name="connsiteY6" fmla="*/ 155438 h 189704"/>
                  <a:gd name="connsiteX7" fmla="*/ 160165 w 180891"/>
                  <a:gd name="connsiteY7" fmla="*/ 141975 h 189704"/>
                  <a:gd name="connsiteX8" fmla="*/ 101451 w 180891"/>
                  <a:gd name="connsiteY8" fmla="*/ 165230 h 189704"/>
                  <a:gd name="connsiteX9" fmla="*/ 101451 w 180891"/>
                  <a:gd name="connsiteY9" fmla="*/ 82003 h 189704"/>
                  <a:gd name="connsiteX10" fmla="*/ 160165 w 180891"/>
                  <a:gd name="connsiteY10" fmla="*/ 57524 h 189704"/>
                  <a:gd name="connsiteX11" fmla="*/ 160165 w 180891"/>
                  <a:gd name="connsiteY11" fmla="*/ 141975 h 189704"/>
                  <a:gd name="connsiteX12" fmla="*/ 81879 w 180891"/>
                  <a:gd name="connsiteY12" fmla="*/ 165230 h 189704"/>
                  <a:gd name="connsiteX13" fmla="*/ 20791 w 180891"/>
                  <a:gd name="connsiteY13" fmla="*/ 141975 h 189704"/>
                  <a:gd name="connsiteX14" fmla="*/ 20791 w 180891"/>
                  <a:gd name="connsiteY14" fmla="*/ 57524 h 189704"/>
                  <a:gd name="connsiteX15" fmla="*/ 81879 w 180891"/>
                  <a:gd name="connsiteY15" fmla="*/ 82003 h 189704"/>
                  <a:gd name="connsiteX16" fmla="*/ 81879 w 180891"/>
                  <a:gd name="connsiteY16" fmla="*/ 165230 h 189704"/>
                  <a:gd name="connsiteX17" fmla="*/ 37924 w 180891"/>
                  <a:gd name="connsiteY17" fmla="*/ 41614 h 189704"/>
                  <a:gd name="connsiteX18" fmla="*/ 91697 w 180891"/>
                  <a:gd name="connsiteY18" fmla="*/ 22031 h 189704"/>
                  <a:gd name="connsiteX19" fmla="*/ 143032 w 180891"/>
                  <a:gd name="connsiteY19" fmla="*/ 41614 h 189704"/>
                  <a:gd name="connsiteX20" fmla="*/ 91697 w 180891"/>
                  <a:gd name="connsiteY20" fmla="*/ 63644 h 189704"/>
                  <a:gd name="connsiteX21" fmla="*/ 37924 w 180891"/>
                  <a:gd name="connsiteY21" fmla="*/ 41614 h 18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891" h="189704">
                    <a:moveTo>
                      <a:pt x="180891" y="155438"/>
                    </a:moveTo>
                    <a:lnTo>
                      <a:pt x="180891" y="34270"/>
                    </a:lnTo>
                    <a:lnTo>
                      <a:pt x="91697" y="0"/>
                    </a:lnTo>
                    <a:lnTo>
                      <a:pt x="0" y="34270"/>
                    </a:lnTo>
                    <a:lnTo>
                      <a:pt x="0" y="155438"/>
                    </a:lnTo>
                    <a:lnTo>
                      <a:pt x="91697" y="189705"/>
                    </a:lnTo>
                    <a:lnTo>
                      <a:pt x="180891" y="155438"/>
                    </a:lnTo>
                    <a:close/>
                    <a:moveTo>
                      <a:pt x="160165" y="141975"/>
                    </a:moveTo>
                    <a:lnTo>
                      <a:pt x="101451" y="165230"/>
                    </a:lnTo>
                    <a:lnTo>
                      <a:pt x="101451" y="82003"/>
                    </a:lnTo>
                    <a:lnTo>
                      <a:pt x="160165" y="57524"/>
                    </a:lnTo>
                    <a:lnTo>
                      <a:pt x="160165" y="141975"/>
                    </a:lnTo>
                    <a:close/>
                    <a:moveTo>
                      <a:pt x="81879" y="165230"/>
                    </a:moveTo>
                    <a:lnTo>
                      <a:pt x="20791" y="141975"/>
                    </a:lnTo>
                    <a:lnTo>
                      <a:pt x="20791" y="57524"/>
                    </a:lnTo>
                    <a:lnTo>
                      <a:pt x="81879" y="82003"/>
                    </a:lnTo>
                    <a:lnTo>
                      <a:pt x="81879" y="165230"/>
                    </a:lnTo>
                    <a:close/>
                    <a:moveTo>
                      <a:pt x="37924" y="41614"/>
                    </a:moveTo>
                    <a:lnTo>
                      <a:pt x="91697" y="22031"/>
                    </a:lnTo>
                    <a:lnTo>
                      <a:pt x="143032" y="41614"/>
                    </a:lnTo>
                    <a:lnTo>
                      <a:pt x="91697" y="63644"/>
                    </a:lnTo>
                    <a:lnTo>
                      <a:pt x="37924" y="41614"/>
                    </a:lnTo>
                    <a:close/>
                  </a:path>
                </a:pathLst>
              </a:custGeom>
              <a:solidFill>
                <a:srgbClr val="2C5967"/>
              </a:solidFill>
              <a:ln w="6417" cap="flat">
                <a:noFill/>
                <a:prstDash val="solid"/>
                <a:miter/>
              </a:ln>
            </p:spPr>
            <p:txBody>
              <a:bodyPr rtlCol="0" anchor="ctr"/>
              <a:lstStyle/>
              <a:p>
                <a:endParaRPr lang="en-US"/>
              </a:p>
            </p:txBody>
          </p:sp>
        </p:grpSp>
      </p:grpSp>
      <p:sp>
        <p:nvSpPr>
          <p:cNvPr id="80" name="Rectangle: Rounded Corners 79">
            <a:extLst>
              <a:ext uri="{FF2B5EF4-FFF2-40B4-BE49-F238E27FC236}">
                <a16:creationId xmlns:a16="http://schemas.microsoft.com/office/drawing/2014/main" id="{2F4EA50C-9726-5A83-09B2-683D52097FA2}"/>
              </a:ext>
            </a:extLst>
          </p:cNvPr>
          <p:cNvSpPr/>
          <p:nvPr/>
        </p:nvSpPr>
        <p:spPr>
          <a:xfrm>
            <a:off x="6441425" y="2035748"/>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81" name="Rectangle: Rounded Corners 80">
            <a:extLst>
              <a:ext uri="{FF2B5EF4-FFF2-40B4-BE49-F238E27FC236}">
                <a16:creationId xmlns:a16="http://schemas.microsoft.com/office/drawing/2014/main" id="{1DE131BE-EF36-CEF6-125F-5B0BBA02C497}"/>
              </a:ext>
            </a:extLst>
          </p:cNvPr>
          <p:cNvSpPr/>
          <p:nvPr/>
        </p:nvSpPr>
        <p:spPr>
          <a:xfrm>
            <a:off x="8108606" y="2010082"/>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82" name="Graphic 3">
            <a:extLst>
              <a:ext uri="{FF2B5EF4-FFF2-40B4-BE49-F238E27FC236}">
                <a16:creationId xmlns:a16="http://schemas.microsoft.com/office/drawing/2014/main" id="{E7848C64-3081-3527-2D5C-D6622ED1E532}"/>
              </a:ext>
            </a:extLst>
          </p:cNvPr>
          <p:cNvGrpSpPr/>
          <p:nvPr/>
        </p:nvGrpSpPr>
        <p:grpSpPr>
          <a:xfrm>
            <a:off x="7917908" y="2403898"/>
            <a:ext cx="394995" cy="513347"/>
            <a:chOff x="1195663" y="4391526"/>
            <a:chExt cx="394995" cy="513347"/>
          </a:xfrm>
        </p:grpSpPr>
        <p:grpSp>
          <p:nvGrpSpPr>
            <p:cNvPr id="83" name="Graphic 3">
              <a:extLst>
                <a:ext uri="{FF2B5EF4-FFF2-40B4-BE49-F238E27FC236}">
                  <a16:creationId xmlns:a16="http://schemas.microsoft.com/office/drawing/2014/main" id="{071FE941-D125-2D74-7F4E-5916C3324A4A}"/>
                </a:ext>
              </a:extLst>
            </p:cNvPr>
            <p:cNvGrpSpPr/>
            <p:nvPr/>
          </p:nvGrpSpPr>
          <p:grpSpPr>
            <a:xfrm>
              <a:off x="1195663" y="4391526"/>
              <a:ext cx="394995" cy="513347"/>
              <a:chOff x="1195663" y="4391526"/>
              <a:chExt cx="394995" cy="513347"/>
            </a:xfrm>
            <a:solidFill>
              <a:srgbClr val="FFFFFF"/>
            </a:solidFill>
          </p:grpSpPr>
          <p:sp>
            <p:nvSpPr>
              <p:cNvPr id="87" name="Freeform: Shape 86">
                <a:extLst>
                  <a:ext uri="{FF2B5EF4-FFF2-40B4-BE49-F238E27FC236}">
                    <a16:creationId xmlns:a16="http://schemas.microsoft.com/office/drawing/2014/main" id="{C1DA1370-FFCF-4353-2658-4800241B4261}"/>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C07CEF-C44A-B429-05DB-1A196FC447C0}"/>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84" name="Graphic 3">
              <a:extLst>
                <a:ext uri="{FF2B5EF4-FFF2-40B4-BE49-F238E27FC236}">
                  <a16:creationId xmlns:a16="http://schemas.microsoft.com/office/drawing/2014/main" id="{1A60BF89-8772-2E73-17CD-4DCA92CA8AA0}"/>
                </a:ext>
              </a:extLst>
            </p:cNvPr>
            <p:cNvGrpSpPr/>
            <p:nvPr/>
          </p:nvGrpSpPr>
          <p:grpSpPr>
            <a:xfrm>
              <a:off x="1207848" y="4404873"/>
              <a:ext cx="368172" cy="485434"/>
              <a:chOff x="1207848" y="4404873"/>
              <a:chExt cx="368172" cy="485434"/>
            </a:xfrm>
            <a:solidFill>
              <a:srgbClr val="2D5967"/>
            </a:solidFill>
          </p:grpSpPr>
          <p:sp>
            <p:nvSpPr>
              <p:cNvPr id="85" name="Freeform: Shape 84">
                <a:extLst>
                  <a:ext uri="{FF2B5EF4-FFF2-40B4-BE49-F238E27FC236}">
                    <a16:creationId xmlns:a16="http://schemas.microsoft.com/office/drawing/2014/main" id="{2D1B225E-2D6F-FCBC-A46A-708D6355B4B2}"/>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ABC413B-78B9-C342-089F-F0AD999A92A2}"/>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90" name="Graphic 3">
            <a:extLst>
              <a:ext uri="{FF2B5EF4-FFF2-40B4-BE49-F238E27FC236}">
                <a16:creationId xmlns:a16="http://schemas.microsoft.com/office/drawing/2014/main" id="{79EC3A67-38D0-B65C-A035-DCD4B86D2F58}"/>
              </a:ext>
            </a:extLst>
          </p:cNvPr>
          <p:cNvGrpSpPr/>
          <p:nvPr/>
        </p:nvGrpSpPr>
        <p:grpSpPr>
          <a:xfrm>
            <a:off x="8395066" y="2403851"/>
            <a:ext cx="493385" cy="513348"/>
            <a:chOff x="2047338" y="3698505"/>
            <a:chExt cx="493385" cy="513348"/>
          </a:xfrm>
        </p:grpSpPr>
        <p:sp>
          <p:nvSpPr>
            <p:cNvPr id="92" name="Freeform: Shape 91">
              <a:extLst>
                <a:ext uri="{FF2B5EF4-FFF2-40B4-BE49-F238E27FC236}">
                  <a16:creationId xmlns:a16="http://schemas.microsoft.com/office/drawing/2014/main" id="{A3EE0E35-5E06-824C-0F86-B2FC8C8A5310}"/>
                </a:ext>
              </a:extLst>
            </p:cNvPr>
            <p:cNvSpPr/>
            <p:nvPr/>
          </p:nvSpPr>
          <p:spPr>
            <a:xfrm>
              <a:off x="2053870" y="3704619"/>
              <a:ext cx="480261" cy="498757"/>
            </a:xfrm>
            <a:custGeom>
              <a:avLst/>
              <a:gdLst>
                <a:gd name="connsiteX0" fmla="*/ 97651 w 480261"/>
                <a:gd name="connsiteY0" fmla="*/ 455784 h 498757"/>
                <a:gd name="connsiteX1" fmla="*/ 137949 w 480261"/>
                <a:gd name="connsiteY1" fmla="*/ 414999 h 498757"/>
                <a:gd name="connsiteX2" fmla="*/ 142909 w 480261"/>
                <a:gd name="connsiteY2" fmla="*/ 414999 h 498757"/>
                <a:gd name="connsiteX3" fmla="*/ 145329 w 480261"/>
                <a:gd name="connsiteY3" fmla="*/ 416693 h 498757"/>
                <a:gd name="connsiteX4" fmla="*/ 163719 w 480261"/>
                <a:gd name="connsiteY4" fmla="*/ 434724 h 498757"/>
                <a:gd name="connsiteX5" fmla="*/ 160209 w 480261"/>
                <a:gd name="connsiteY5" fmla="*/ 438234 h 498757"/>
                <a:gd name="connsiteX6" fmla="*/ 247575 w 480261"/>
                <a:gd name="connsiteY6" fmla="*/ 397564 h 498757"/>
                <a:gd name="connsiteX7" fmla="*/ 260768 w 480261"/>
                <a:gd name="connsiteY7" fmla="*/ 383646 h 498757"/>
                <a:gd name="connsiteX8" fmla="*/ 241645 w 480261"/>
                <a:gd name="connsiteY8" fmla="*/ 364517 h 498757"/>
                <a:gd name="connsiteX9" fmla="*/ 201713 w 480261"/>
                <a:gd name="connsiteY9" fmla="*/ 404347 h 498757"/>
                <a:gd name="connsiteX10" fmla="*/ 185742 w 480261"/>
                <a:gd name="connsiteY10" fmla="*/ 391513 h 498757"/>
                <a:gd name="connsiteX11" fmla="*/ 183445 w 480261"/>
                <a:gd name="connsiteY11" fmla="*/ 411970 h 498757"/>
                <a:gd name="connsiteX12" fmla="*/ 114470 w 480261"/>
                <a:gd name="connsiteY12" fmla="*/ 411970 h 498757"/>
                <a:gd name="connsiteX13" fmla="*/ 112173 w 480261"/>
                <a:gd name="connsiteY13" fmla="*/ 391513 h 498757"/>
                <a:gd name="connsiteX14" fmla="*/ 96201 w 480261"/>
                <a:gd name="connsiteY14" fmla="*/ 404347 h 498757"/>
                <a:gd name="connsiteX15" fmla="*/ 47799 w 480261"/>
                <a:gd name="connsiteY15" fmla="*/ 355925 h 498757"/>
                <a:gd name="connsiteX16" fmla="*/ 60626 w 480261"/>
                <a:gd name="connsiteY16" fmla="*/ 339947 h 498757"/>
                <a:gd name="connsiteX17" fmla="*/ 40176 w 480261"/>
                <a:gd name="connsiteY17" fmla="*/ 337650 h 498757"/>
                <a:gd name="connsiteX18" fmla="*/ 40176 w 480261"/>
                <a:gd name="connsiteY18" fmla="*/ 269137 h 498757"/>
                <a:gd name="connsiteX19" fmla="*/ 60626 w 480261"/>
                <a:gd name="connsiteY19" fmla="*/ 266956 h 498757"/>
                <a:gd name="connsiteX20" fmla="*/ 47799 w 480261"/>
                <a:gd name="connsiteY20" fmla="*/ 250862 h 498757"/>
                <a:gd name="connsiteX21" fmla="*/ 52637 w 480261"/>
                <a:gd name="connsiteY21" fmla="*/ 246018 h 498757"/>
                <a:gd name="connsiteX22" fmla="*/ 0 w 480261"/>
                <a:gd name="connsiteY22" fmla="*/ 246018 h 498757"/>
                <a:gd name="connsiteX23" fmla="*/ 1213 w 480261"/>
                <a:gd name="connsiteY23" fmla="*/ 228711 h 498757"/>
                <a:gd name="connsiteX24" fmla="*/ 19982 w 480261"/>
                <a:gd name="connsiteY24" fmla="*/ 173276 h 498757"/>
                <a:gd name="connsiteX25" fmla="*/ 63405 w 480261"/>
                <a:gd name="connsiteY25" fmla="*/ 134050 h 498757"/>
                <a:gd name="connsiteX26" fmla="*/ 72908 w 480261"/>
                <a:gd name="connsiteY26" fmla="*/ 126125 h 498757"/>
                <a:gd name="connsiteX27" fmla="*/ 78170 w 480261"/>
                <a:gd name="connsiteY27" fmla="*/ 114928 h 498757"/>
                <a:gd name="connsiteX28" fmla="*/ 96034 w 480261"/>
                <a:gd name="connsiteY28" fmla="*/ 76395 h 498757"/>
                <a:gd name="connsiteX29" fmla="*/ 129716 w 480261"/>
                <a:gd name="connsiteY29" fmla="*/ 50535 h 498757"/>
                <a:gd name="connsiteX30" fmla="*/ 166016 w 480261"/>
                <a:gd name="connsiteY30" fmla="*/ 43027 h 498757"/>
                <a:gd name="connsiteX31" fmla="*/ 174371 w 480261"/>
                <a:gd name="connsiteY31" fmla="*/ 43027 h 498757"/>
                <a:gd name="connsiteX32" fmla="*/ 177150 w 480261"/>
                <a:gd name="connsiteY32" fmla="*/ 43027 h 498757"/>
                <a:gd name="connsiteX33" fmla="*/ 187795 w 480261"/>
                <a:gd name="connsiteY33" fmla="*/ 40858 h 498757"/>
                <a:gd name="connsiteX34" fmla="*/ 196631 w 480261"/>
                <a:gd name="connsiteY34" fmla="*/ 34557 h 498757"/>
                <a:gd name="connsiteX35" fmla="*/ 240157 w 480261"/>
                <a:gd name="connsiteY35" fmla="*/ 6137 h 498757"/>
                <a:gd name="connsiteX36" fmla="*/ 291889 w 480261"/>
                <a:gd name="connsiteY36" fmla="*/ 1138 h 498757"/>
                <a:gd name="connsiteX37" fmla="*/ 340048 w 480261"/>
                <a:gd name="connsiteY37" fmla="*/ 20684 h 498757"/>
                <a:gd name="connsiteX38" fmla="*/ 373666 w 480261"/>
                <a:gd name="connsiteY38" fmla="*/ 60340 h 498757"/>
                <a:gd name="connsiteX39" fmla="*/ 381520 w 480261"/>
                <a:gd name="connsiteY39" fmla="*/ 70055 h 498757"/>
                <a:gd name="connsiteX40" fmla="*/ 392781 w 480261"/>
                <a:gd name="connsiteY40" fmla="*/ 75464 h 498757"/>
                <a:gd name="connsiteX41" fmla="*/ 438796 w 480261"/>
                <a:gd name="connsiteY41" fmla="*/ 97692 h 498757"/>
                <a:gd name="connsiteX42" fmla="*/ 470117 w 480261"/>
                <a:gd name="connsiteY42" fmla="*/ 138073 h 498757"/>
                <a:gd name="connsiteX43" fmla="*/ 480204 w 480261"/>
                <a:gd name="connsiteY43" fmla="*/ 188183 h 498757"/>
                <a:gd name="connsiteX44" fmla="*/ 466960 w 480261"/>
                <a:gd name="connsiteY44" fmla="*/ 237547 h 498757"/>
                <a:gd name="connsiteX45" fmla="*/ 462359 w 480261"/>
                <a:gd name="connsiteY45" fmla="*/ 246018 h 498757"/>
                <a:gd name="connsiteX46" fmla="*/ 429081 w 480261"/>
                <a:gd name="connsiteY46" fmla="*/ 246018 h 498757"/>
                <a:gd name="connsiteX47" fmla="*/ 433926 w 480261"/>
                <a:gd name="connsiteY47" fmla="*/ 250862 h 498757"/>
                <a:gd name="connsiteX48" fmla="*/ 421099 w 480261"/>
                <a:gd name="connsiteY48" fmla="*/ 266956 h 498757"/>
                <a:gd name="connsiteX49" fmla="*/ 441549 w 480261"/>
                <a:gd name="connsiteY49" fmla="*/ 269137 h 498757"/>
                <a:gd name="connsiteX50" fmla="*/ 441549 w 480261"/>
                <a:gd name="connsiteY50" fmla="*/ 337650 h 498757"/>
                <a:gd name="connsiteX51" fmla="*/ 421099 w 480261"/>
                <a:gd name="connsiteY51" fmla="*/ 339947 h 498757"/>
                <a:gd name="connsiteX52" fmla="*/ 433926 w 480261"/>
                <a:gd name="connsiteY52" fmla="*/ 355925 h 498757"/>
                <a:gd name="connsiteX53" fmla="*/ 385524 w 480261"/>
                <a:gd name="connsiteY53" fmla="*/ 404347 h 498757"/>
                <a:gd name="connsiteX54" fmla="*/ 369552 w 480261"/>
                <a:gd name="connsiteY54" fmla="*/ 391513 h 498757"/>
                <a:gd name="connsiteX55" fmla="*/ 367249 w 480261"/>
                <a:gd name="connsiteY55" fmla="*/ 411970 h 498757"/>
                <a:gd name="connsiteX56" fmla="*/ 299243 w 480261"/>
                <a:gd name="connsiteY56" fmla="*/ 411970 h 498757"/>
                <a:gd name="connsiteX57" fmla="*/ 297068 w 480261"/>
                <a:gd name="connsiteY57" fmla="*/ 391513 h 498757"/>
                <a:gd name="connsiteX58" fmla="*/ 285812 w 480261"/>
                <a:gd name="connsiteY58" fmla="*/ 400471 h 498757"/>
                <a:gd name="connsiteX59" fmla="*/ 230114 w 480261"/>
                <a:gd name="connsiteY59" fmla="*/ 449996 h 498757"/>
                <a:gd name="connsiteX60" fmla="*/ 158515 w 480261"/>
                <a:gd name="connsiteY60" fmla="*/ 470678 h 498757"/>
                <a:gd name="connsiteX61" fmla="*/ 163719 w 480261"/>
                <a:gd name="connsiteY61" fmla="*/ 475760 h 498757"/>
                <a:gd name="connsiteX62" fmla="*/ 141093 w 480261"/>
                <a:gd name="connsiteY62" fmla="*/ 498758 h 498757"/>
                <a:gd name="connsiteX63" fmla="*/ 97651 w 480261"/>
                <a:gd name="connsiteY63" fmla="*/ 455784 h 49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80261" h="498757">
                  <a:moveTo>
                    <a:pt x="97651" y="455784"/>
                  </a:moveTo>
                  <a:lnTo>
                    <a:pt x="137949" y="414999"/>
                  </a:lnTo>
                  <a:lnTo>
                    <a:pt x="142909" y="414999"/>
                  </a:lnTo>
                  <a:lnTo>
                    <a:pt x="145329" y="416693"/>
                  </a:lnTo>
                  <a:lnTo>
                    <a:pt x="163719" y="434724"/>
                  </a:lnTo>
                  <a:lnTo>
                    <a:pt x="160209" y="438234"/>
                  </a:lnTo>
                  <a:cubicBezTo>
                    <a:pt x="193339" y="435879"/>
                    <a:pt x="224442" y="421396"/>
                    <a:pt x="247575" y="397564"/>
                  </a:cubicBezTo>
                  <a:lnTo>
                    <a:pt x="260768" y="383646"/>
                  </a:lnTo>
                  <a:lnTo>
                    <a:pt x="241645" y="364517"/>
                  </a:lnTo>
                  <a:lnTo>
                    <a:pt x="201713" y="404347"/>
                  </a:lnTo>
                  <a:lnTo>
                    <a:pt x="185742" y="391513"/>
                  </a:lnTo>
                  <a:lnTo>
                    <a:pt x="183445" y="411970"/>
                  </a:lnTo>
                  <a:lnTo>
                    <a:pt x="114470" y="411970"/>
                  </a:lnTo>
                  <a:lnTo>
                    <a:pt x="112173" y="391513"/>
                  </a:lnTo>
                  <a:lnTo>
                    <a:pt x="96201" y="404347"/>
                  </a:lnTo>
                  <a:lnTo>
                    <a:pt x="47799" y="355925"/>
                  </a:lnTo>
                  <a:lnTo>
                    <a:pt x="60626" y="339947"/>
                  </a:lnTo>
                  <a:lnTo>
                    <a:pt x="40176" y="337650"/>
                  </a:lnTo>
                  <a:lnTo>
                    <a:pt x="40176" y="269137"/>
                  </a:lnTo>
                  <a:lnTo>
                    <a:pt x="60626" y="266956"/>
                  </a:lnTo>
                  <a:lnTo>
                    <a:pt x="47799" y="250862"/>
                  </a:lnTo>
                  <a:lnTo>
                    <a:pt x="52637" y="246018"/>
                  </a:lnTo>
                  <a:lnTo>
                    <a:pt x="0" y="246018"/>
                  </a:lnTo>
                  <a:lnTo>
                    <a:pt x="1213" y="228711"/>
                  </a:lnTo>
                  <a:cubicBezTo>
                    <a:pt x="2631" y="208928"/>
                    <a:pt x="9093" y="189845"/>
                    <a:pt x="19982" y="173276"/>
                  </a:cubicBezTo>
                  <a:cubicBezTo>
                    <a:pt x="30871" y="156708"/>
                    <a:pt x="45823" y="143201"/>
                    <a:pt x="63405" y="134050"/>
                  </a:cubicBezTo>
                  <a:cubicBezTo>
                    <a:pt x="67114" y="132138"/>
                    <a:pt x="70361" y="129430"/>
                    <a:pt x="72908" y="126125"/>
                  </a:cubicBezTo>
                  <a:cubicBezTo>
                    <a:pt x="75462" y="122827"/>
                    <a:pt x="77259" y="119003"/>
                    <a:pt x="78170" y="114928"/>
                  </a:cubicBezTo>
                  <a:cubicBezTo>
                    <a:pt x="80923" y="100830"/>
                    <a:pt x="87057" y="87605"/>
                    <a:pt x="96034" y="76395"/>
                  </a:cubicBezTo>
                  <a:cubicBezTo>
                    <a:pt x="105005" y="65178"/>
                    <a:pt x="116568" y="56304"/>
                    <a:pt x="129716" y="50535"/>
                  </a:cubicBezTo>
                  <a:cubicBezTo>
                    <a:pt x="141177" y="45562"/>
                    <a:pt x="153529" y="43008"/>
                    <a:pt x="166016" y="43027"/>
                  </a:cubicBezTo>
                  <a:lnTo>
                    <a:pt x="174371" y="43027"/>
                  </a:lnTo>
                  <a:lnTo>
                    <a:pt x="177150" y="43027"/>
                  </a:lnTo>
                  <a:cubicBezTo>
                    <a:pt x="180814" y="43059"/>
                    <a:pt x="184439" y="42321"/>
                    <a:pt x="187795" y="40858"/>
                  </a:cubicBezTo>
                  <a:cubicBezTo>
                    <a:pt x="191151" y="39402"/>
                    <a:pt x="194161" y="37252"/>
                    <a:pt x="196631" y="34557"/>
                  </a:cubicBezTo>
                  <a:cubicBezTo>
                    <a:pt x="208637" y="21710"/>
                    <a:pt x="223569" y="11957"/>
                    <a:pt x="240157" y="6137"/>
                  </a:cubicBezTo>
                  <a:cubicBezTo>
                    <a:pt x="256744" y="317"/>
                    <a:pt x="274493" y="-1397"/>
                    <a:pt x="291889" y="1138"/>
                  </a:cubicBezTo>
                  <a:cubicBezTo>
                    <a:pt x="309285" y="3673"/>
                    <a:pt x="325809" y="10378"/>
                    <a:pt x="340048" y="20684"/>
                  </a:cubicBezTo>
                  <a:cubicBezTo>
                    <a:pt x="354287" y="30996"/>
                    <a:pt x="365824" y="44599"/>
                    <a:pt x="373666" y="60340"/>
                  </a:cubicBezTo>
                  <a:cubicBezTo>
                    <a:pt x="375533" y="64119"/>
                    <a:pt x="378215" y="67437"/>
                    <a:pt x="381520" y="70055"/>
                  </a:cubicBezTo>
                  <a:cubicBezTo>
                    <a:pt x="384824" y="72673"/>
                    <a:pt x="388674" y="74521"/>
                    <a:pt x="392781" y="75464"/>
                  </a:cubicBezTo>
                  <a:cubicBezTo>
                    <a:pt x="409632" y="79225"/>
                    <a:pt x="425379" y="86829"/>
                    <a:pt x="438796" y="97692"/>
                  </a:cubicBezTo>
                  <a:cubicBezTo>
                    <a:pt x="452208" y="108556"/>
                    <a:pt x="462930" y="122378"/>
                    <a:pt x="470117" y="138073"/>
                  </a:cubicBezTo>
                  <a:cubicBezTo>
                    <a:pt x="477297" y="153775"/>
                    <a:pt x="480756" y="170921"/>
                    <a:pt x="480204" y="188183"/>
                  </a:cubicBezTo>
                  <a:cubicBezTo>
                    <a:pt x="479659" y="205437"/>
                    <a:pt x="475122" y="222333"/>
                    <a:pt x="466960" y="237547"/>
                  </a:cubicBezTo>
                  <a:lnTo>
                    <a:pt x="462359" y="246018"/>
                  </a:lnTo>
                  <a:lnTo>
                    <a:pt x="429081" y="246018"/>
                  </a:lnTo>
                  <a:lnTo>
                    <a:pt x="433926" y="250862"/>
                  </a:lnTo>
                  <a:lnTo>
                    <a:pt x="421099" y="266956"/>
                  </a:lnTo>
                  <a:lnTo>
                    <a:pt x="441549" y="269137"/>
                  </a:lnTo>
                  <a:lnTo>
                    <a:pt x="441549" y="337650"/>
                  </a:lnTo>
                  <a:lnTo>
                    <a:pt x="421099" y="339947"/>
                  </a:lnTo>
                  <a:lnTo>
                    <a:pt x="433926" y="355925"/>
                  </a:lnTo>
                  <a:lnTo>
                    <a:pt x="385524" y="404347"/>
                  </a:lnTo>
                  <a:lnTo>
                    <a:pt x="369552" y="391513"/>
                  </a:lnTo>
                  <a:lnTo>
                    <a:pt x="367249" y="411970"/>
                  </a:lnTo>
                  <a:lnTo>
                    <a:pt x="299243" y="411970"/>
                  </a:lnTo>
                  <a:lnTo>
                    <a:pt x="297068" y="391513"/>
                  </a:lnTo>
                  <a:lnTo>
                    <a:pt x="285812" y="400471"/>
                  </a:lnTo>
                  <a:cubicBezTo>
                    <a:pt x="271169" y="420928"/>
                    <a:pt x="252137" y="437849"/>
                    <a:pt x="230114" y="449996"/>
                  </a:cubicBezTo>
                  <a:cubicBezTo>
                    <a:pt x="208085" y="462143"/>
                    <a:pt x="183624" y="469208"/>
                    <a:pt x="158515" y="470678"/>
                  </a:cubicBezTo>
                  <a:lnTo>
                    <a:pt x="163719" y="475760"/>
                  </a:lnTo>
                  <a:lnTo>
                    <a:pt x="141093" y="498758"/>
                  </a:lnTo>
                  <a:lnTo>
                    <a:pt x="97651" y="455784"/>
                  </a:lnTo>
                  <a:close/>
                </a:path>
              </a:pathLst>
            </a:custGeom>
            <a:solidFill>
              <a:srgbClr val="FFFFFF"/>
            </a:solidFill>
            <a:ln w="6417"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C07A84A-5C5E-495F-2CDE-B18515308123}"/>
                </a:ext>
              </a:extLst>
            </p:cNvPr>
            <p:cNvSpPr/>
            <p:nvPr/>
          </p:nvSpPr>
          <p:spPr>
            <a:xfrm>
              <a:off x="2047338" y="3698505"/>
              <a:ext cx="493385" cy="513348"/>
            </a:xfrm>
            <a:custGeom>
              <a:avLst/>
              <a:gdLst>
                <a:gd name="connsiteX0" fmla="*/ 282546 w 493385"/>
                <a:gd name="connsiteY0" fmla="*/ 12110 h 513348"/>
                <a:gd name="connsiteX1" fmla="*/ 337032 w 493385"/>
                <a:gd name="connsiteY1" fmla="*/ 27375 h 513348"/>
                <a:gd name="connsiteX2" fmla="*/ 375116 w 493385"/>
                <a:gd name="connsiteY2" fmla="*/ 69239 h 513348"/>
                <a:gd name="connsiteX3" fmla="*/ 385120 w 493385"/>
                <a:gd name="connsiteY3" fmla="*/ 81161 h 513348"/>
                <a:gd name="connsiteX4" fmla="*/ 399320 w 493385"/>
                <a:gd name="connsiteY4" fmla="*/ 87514 h 513348"/>
                <a:gd name="connsiteX5" fmla="*/ 442781 w 493385"/>
                <a:gd name="connsiteY5" fmla="*/ 108568 h 513348"/>
                <a:gd name="connsiteX6" fmla="*/ 472363 w 493385"/>
                <a:gd name="connsiteY6" fmla="*/ 146748 h 513348"/>
                <a:gd name="connsiteX7" fmla="*/ 481892 w 493385"/>
                <a:gd name="connsiteY7" fmla="*/ 194104 h 513348"/>
                <a:gd name="connsiteX8" fmla="*/ 469379 w 493385"/>
                <a:gd name="connsiteY8" fmla="*/ 240761 h 513348"/>
                <a:gd name="connsiteX9" fmla="*/ 466594 w 493385"/>
                <a:gd name="connsiteY9" fmla="*/ 246087 h 513348"/>
                <a:gd name="connsiteX10" fmla="*/ 421465 w 493385"/>
                <a:gd name="connsiteY10" fmla="*/ 246087 h 513348"/>
                <a:gd name="connsiteX11" fmla="*/ 432835 w 493385"/>
                <a:gd name="connsiteY11" fmla="*/ 257464 h 513348"/>
                <a:gd name="connsiteX12" fmla="*/ 417107 w 493385"/>
                <a:gd name="connsiteY12" fmla="*/ 277074 h 513348"/>
                <a:gd name="connsiteX13" fmla="*/ 417107 w 493385"/>
                <a:gd name="connsiteY13" fmla="*/ 277921 h 513348"/>
                <a:gd name="connsiteX14" fmla="*/ 442153 w 493385"/>
                <a:gd name="connsiteY14" fmla="*/ 280706 h 513348"/>
                <a:gd name="connsiteX15" fmla="*/ 442153 w 493385"/>
                <a:gd name="connsiteY15" fmla="*/ 338926 h 513348"/>
                <a:gd name="connsiteX16" fmla="*/ 417107 w 493385"/>
                <a:gd name="connsiteY16" fmla="*/ 341711 h 513348"/>
                <a:gd name="connsiteX17" fmla="*/ 417107 w 493385"/>
                <a:gd name="connsiteY17" fmla="*/ 342558 h 513348"/>
                <a:gd name="connsiteX18" fmla="*/ 432835 w 493385"/>
                <a:gd name="connsiteY18" fmla="*/ 362290 h 513348"/>
                <a:gd name="connsiteX19" fmla="*/ 392178 w 493385"/>
                <a:gd name="connsiteY19" fmla="*/ 402960 h 513348"/>
                <a:gd name="connsiteX20" fmla="*/ 372453 w 493385"/>
                <a:gd name="connsiteY20" fmla="*/ 387219 h 513348"/>
                <a:gd name="connsiteX21" fmla="*/ 371606 w 493385"/>
                <a:gd name="connsiteY21" fmla="*/ 387219 h 513348"/>
                <a:gd name="connsiteX22" fmla="*/ 368827 w 493385"/>
                <a:gd name="connsiteY22" fmla="*/ 411552 h 513348"/>
                <a:gd name="connsiteX23" fmla="*/ 311230 w 493385"/>
                <a:gd name="connsiteY23" fmla="*/ 411552 h 513348"/>
                <a:gd name="connsiteX24" fmla="*/ 308445 w 493385"/>
                <a:gd name="connsiteY24" fmla="*/ 387341 h 513348"/>
                <a:gd name="connsiteX25" fmla="*/ 307598 w 493385"/>
                <a:gd name="connsiteY25" fmla="*/ 387341 h 513348"/>
                <a:gd name="connsiteX26" fmla="*/ 287994 w 493385"/>
                <a:gd name="connsiteY26" fmla="*/ 403082 h 513348"/>
                <a:gd name="connsiteX27" fmla="*/ 231212 w 493385"/>
                <a:gd name="connsiteY27" fmla="*/ 453062 h 513348"/>
                <a:gd name="connsiteX28" fmla="*/ 157912 w 493385"/>
                <a:gd name="connsiteY28" fmla="*/ 471710 h 513348"/>
                <a:gd name="connsiteX29" fmla="*/ 150533 w 493385"/>
                <a:gd name="connsiteY29" fmla="*/ 471710 h 513348"/>
                <a:gd name="connsiteX30" fmla="*/ 161788 w 493385"/>
                <a:gd name="connsiteY30" fmla="*/ 482727 h 513348"/>
                <a:gd name="connsiteX31" fmla="*/ 147626 w 493385"/>
                <a:gd name="connsiteY31" fmla="*/ 496280 h 513348"/>
                <a:gd name="connsiteX32" fmla="*/ 112776 w 493385"/>
                <a:gd name="connsiteY32" fmla="*/ 461905 h 513348"/>
                <a:gd name="connsiteX33" fmla="*/ 147023 w 493385"/>
                <a:gd name="connsiteY33" fmla="*/ 427164 h 513348"/>
                <a:gd name="connsiteX34" fmla="*/ 161063 w 493385"/>
                <a:gd name="connsiteY34" fmla="*/ 440967 h 513348"/>
                <a:gd name="connsiteX35" fmla="*/ 151258 w 493385"/>
                <a:gd name="connsiteY35" fmla="*/ 450771 h 513348"/>
                <a:gd name="connsiteX36" fmla="*/ 157309 w 493385"/>
                <a:gd name="connsiteY36" fmla="*/ 450771 h 513348"/>
                <a:gd name="connsiteX37" fmla="*/ 211704 w 493385"/>
                <a:gd name="connsiteY37" fmla="*/ 439414 h 513348"/>
                <a:gd name="connsiteX38" fmla="*/ 257501 w 493385"/>
                <a:gd name="connsiteY38" fmla="*/ 407920 h 513348"/>
                <a:gd name="connsiteX39" fmla="*/ 274686 w 493385"/>
                <a:gd name="connsiteY39" fmla="*/ 389645 h 513348"/>
                <a:gd name="connsiteX40" fmla="*/ 247215 w 493385"/>
                <a:gd name="connsiteY40" fmla="*/ 362046 h 513348"/>
                <a:gd name="connsiteX41" fmla="*/ 206802 w 493385"/>
                <a:gd name="connsiteY41" fmla="*/ 402350 h 513348"/>
                <a:gd name="connsiteX42" fmla="*/ 187199 w 493385"/>
                <a:gd name="connsiteY42" fmla="*/ 386616 h 513348"/>
                <a:gd name="connsiteX43" fmla="*/ 186351 w 493385"/>
                <a:gd name="connsiteY43" fmla="*/ 386616 h 513348"/>
                <a:gd name="connsiteX44" fmla="*/ 184048 w 493385"/>
                <a:gd name="connsiteY44" fmla="*/ 411552 h 513348"/>
                <a:gd name="connsiteX45" fmla="*/ 126450 w 493385"/>
                <a:gd name="connsiteY45" fmla="*/ 411552 h 513348"/>
                <a:gd name="connsiteX46" fmla="*/ 123672 w 493385"/>
                <a:gd name="connsiteY46" fmla="*/ 387341 h 513348"/>
                <a:gd name="connsiteX47" fmla="*/ 122825 w 493385"/>
                <a:gd name="connsiteY47" fmla="*/ 387341 h 513348"/>
                <a:gd name="connsiteX48" fmla="*/ 103221 w 493385"/>
                <a:gd name="connsiteY48" fmla="*/ 403082 h 513348"/>
                <a:gd name="connsiteX49" fmla="*/ 62442 w 493385"/>
                <a:gd name="connsiteY49" fmla="*/ 361680 h 513348"/>
                <a:gd name="connsiteX50" fmla="*/ 78170 w 493385"/>
                <a:gd name="connsiteY50" fmla="*/ 341948 h 513348"/>
                <a:gd name="connsiteX51" fmla="*/ 78170 w 493385"/>
                <a:gd name="connsiteY51" fmla="*/ 341101 h 513348"/>
                <a:gd name="connsiteX52" fmla="*/ 52759 w 493385"/>
                <a:gd name="connsiteY52" fmla="*/ 338926 h 513348"/>
                <a:gd name="connsiteX53" fmla="*/ 52759 w 493385"/>
                <a:gd name="connsiteY53" fmla="*/ 280706 h 513348"/>
                <a:gd name="connsiteX54" fmla="*/ 77811 w 493385"/>
                <a:gd name="connsiteY54" fmla="*/ 278402 h 513348"/>
                <a:gd name="connsiteX55" fmla="*/ 77811 w 493385"/>
                <a:gd name="connsiteY55" fmla="*/ 277555 h 513348"/>
                <a:gd name="connsiteX56" fmla="*/ 62076 w 493385"/>
                <a:gd name="connsiteY56" fmla="*/ 257945 h 513348"/>
                <a:gd name="connsiteX57" fmla="*/ 73454 w 493385"/>
                <a:gd name="connsiteY57" fmla="*/ 246568 h 513348"/>
                <a:gd name="connsiteX58" fmla="*/ 12949 w 493385"/>
                <a:gd name="connsiteY58" fmla="*/ 246568 h 513348"/>
                <a:gd name="connsiteX59" fmla="*/ 13674 w 493385"/>
                <a:gd name="connsiteY59" fmla="*/ 235672 h 513348"/>
                <a:gd name="connsiteX60" fmla="*/ 31327 w 493385"/>
                <a:gd name="connsiteY60" fmla="*/ 182759 h 513348"/>
                <a:gd name="connsiteX61" fmla="*/ 72607 w 493385"/>
                <a:gd name="connsiteY61" fmla="*/ 145253 h 513348"/>
                <a:gd name="connsiteX62" fmla="*/ 84195 w 493385"/>
                <a:gd name="connsiteY62" fmla="*/ 135486 h 513348"/>
                <a:gd name="connsiteX63" fmla="*/ 90394 w 493385"/>
                <a:gd name="connsiteY63" fmla="*/ 121652 h 513348"/>
                <a:gd name="connsiteX64" fmla="*/ 119097 w 493385"/>
                <a:gd name="connsiteY64" fmla="*/ 73519 h 513348"/>
                <a:gd name="connsiteX65" fmla="*/ 171830 w 493385"/>
                <a:gd name="connsiteY65" fmla="*/ 54596 h 513348"/>
                <a:gd name="connsiteX66" fmla="*/ 179575 w 493385"/>
                <a:gd name="connsiteY66" fmla="*/ 54596 h 513348"/>
                <a:gd name="connsiteX67" fmla="*/ 182963 w 493385"/>
                <a:gd name="connsiteY67" fmla="*/ 54596 h 513348"/>
                <a:gd name="connsiteX68" fmla="*/ 196182 w 493385"/>
                <a:gd name="connsiteY68" fmla="*/ 51990 h 513348"/>
                <a:gd name="connsiteX69" fmla="*/ 207161 w 493385"/>
                <a:gd name="connsiteY69" fmla="*/ 44181 h 513348"/>
                <a:gd name="connsiteX70" fmla="*/ 241555 w 493385"/>
                <a:gd name="connsiteY70" fmla="*/ 20381 h 513348"/>
                <a:gd name="connsiteX71" fmla="*/ 282546 w 493385"/>
                <a:gd name="connsiteY71" fmla="*/ 12110 h 513348"/>
                <a:gd name="connsiteX72" fmla="*/ 282546 w 493385"/>
                <a:gd name="connsiteY72" fmla="*/ 1 h 513348"/>
                <a:gd name="connsiteX73" fmla="*/ 236429 w 493385"/>
                <a:gd name="connsiteY73" fmla="*/ 9370 h 513348"/>
                <a:gd name="connsiteX74" fmla="*/ 197844 w 493385"/>
                <a:gd name="connsiteY74" fmla="*/ 36314 h 513348"/>
                <a:gd name="connsiteX75" fmla="*/ 191036 w 493385"/>
                <a:gd name="connsiteY75" fmla="*/ 41184 h 513348"/>
                <a:gd name="connsiteX76" fmla="*/ 182841 w 493385"/>
                <a:gd name="connsiteY76" fmla="*/ 42853 h 513348"/>
                <a:gd name="connsiteX77" fmla="*/ 180544 w 493385"/>
                <a:gd name="connsiteY77" fmla="*/ 42853 h 513348"/>
                <a:gd name="connsiteX78" fmla="*/ 171708 w 493385"/>
                <a:gd name="connsiteY78" fmla="*/ 42853 h 513348"/>
                <a:gd name="connsiteX79" fmla="*/ 111512 w 493385"/>
                <a:gd name="connsiteY79" fmla="*/ 64638 h 513348"/>
                <a:gd name="connsiteX80" fmla="*/ 78658 w 493385"/>
                <a:gd name="connsiteY80" fmla="*/ 119592 h 513348"/>
                <a:gd name="connsiteX81" fmla="*/ 74326 w 493385"/>
                <a:gd name="connsiteY81" fmla="*/ 128537 h 513348"/>
                <a:gd name="connsiteX82" fmla="*/ 66555 w 493385"/>
                <a:gd name="connsiteY82" fmla="*/ 134723 h 513348"/>
                <a:gd name="connsiteX83" fmla="*/ 20913 w 493385"/>
                <a:gd name="connsiteY83" fmla="*/ 176022 h 513348"/>
                <a:gd name="connsiteX84" fmla="*/ 1213 w 493385"/>
                <a:gd name="connsiteY84" fmla="*/ 234344 h 513348"/>
                <a:gd name="connsiteX85" fmla="*/ 366 w 493385"/>
                <a:gd name="connsiteY85" fmla="*/ 245118 h 513348"/>
                <a:gd name="connsiteX86" fmla="*/ 0 w 493385"/>
                <a:gd name="connsiteY86" fmla="*/ 258189 h 513348"/>
                <a:gd name="connsiteX87" fmla="*/ 47433 w 493385"/>
                <a:gd name="connsiteY87" fmla="*/ 258189 h 513348"/>
                <a:gd name="connsiteX88" fmla="*/ 53003 w 493385"/>
                <a:gd name="connsiteY88" fmla="*/ 264965 h 513348"/>
                <a:gd name="connsiteX89" fmla="*/ 55544 w 493385"/>
                <a:gd name="connsiteY89" fmla="*/ 268238 h 513348"/>
                <a:gd name="connsiteX90" fmla="*/ 51431 w 493385"/>
                <a:gd name="connsiteY90" fmla="*/ 268238 h 513348"/>
                <a:gd name="connsiteX91" fmla="*/ 40657 w 493385"/>
                <a:gd name="connsiteY91" fmla="*/ 269444 h 513348"/>
                <a:gd name="connsiteX92" fmla="*/ 40657 w 493385"/>
                <a:gd name="connsiteY92" fmla="*/ 348731 h 513348"/>
                <a:gd name="connsiteX93" fmla="*/ 51431 w 493385"/>
                <a:gd name="connsiteY93" fmla="*/ 349937 h 513348"/>
                <a:gd name="connsiteX94" fmla="*/ 55544 w 493385"/>
                <a:gd name="connsiteY94" fmla="*/ 349937 h 513348"/>
                <a:gd name="connsiteX95" fmla="*/ 53003 w 493385"/>
                <a:gd name="connsiteY95" fmla="*/ 353210 h 513348"/>
                <a:gd name="connsiteX96" fmla="*/ 46227 w 493385"/>
                <a:gd name="connsiteY96" fmla="*/ 361680 h 513348"/>
                <a:gd name="connsiteX97" fmla="*/ 53850 w 493385"/>
                <a:gd name="connsiteY97" fmla="*/ 369310 h 513348"/>
                <a:gd name="connsiteX98" fmla="*/ 94629 w 493385"/>
                <a:gd name="connsiteY98" fmla="*/ 411552 h 513348"/>
                <a:gd name="connsiteX99" fmla="*/ 102252 w 493385"/>
                <a:gd name="connsiteY99" fmla="*/ 419175 h 513348"/>
                <a:gd name="connsiteX100" fmla="*/ 110723 w 493385"/>
                <a:gd name="connsiteY100" fmla="*/ 412399 h 513348"/>
                <a:gd name="connsiteX101" fmla="*/ 113989 w 493385"/>
                <a:gd name="connsiteY101" fmla="*/ 409858 h 513348"/>
                <a:gd name="connsiteX102" fmla="*/ 113989 w 493385"/>
                <a:gd name="connsiteY102" fmla="*/ 413971 h 513348"/>
                <a:gd name="connsiteX103" fmla="*/ 115202 w 493385"/>
                <a:gd name="connsiteY103" fmla="*/ 424745 h 513348"/>
                <a:gd name="connsiteX104" fmla="*/ 133104 w 493385"/>
                <a:gd name="connsiteY104" fmla="*/ 424745 h 513348"/>
                <a:gd name="connsiteX105" fmla="*/ 104068 w 493385"/>
                <a:gd name="connsiteY105" fmla="*/ 453313 h 513348"/>
                <a:gd name="connsiteX106" fmla="*/ 95598 w 493385"/>
                <a:gd name="connsiteY106" fmla="*/ 461905 h 513348"/>
                <a:gd name="connsiteX107" fmla="*/ 104190 w 493385"/>
                <a:gd name="connsiteY107" fmla="*/ 470497 h 513348"/>
                <a:gd name="connsiteX108" fmla="*/ 139034 w 493385"/>
                <a:gd name="connsiteY108" fmla="*/ 504878 h 513348"/>
                <a:gd name="connsiteX109" fmla="*/ 147748 w 493385"/>
                <a:gd name="connsiteY109" fmla="*/ 513348 h 513348"/>
                <a:gd name="connsiteX110" fmla="*/ 156218 w 493385"/>
                <a:gd name="connsiteY110" fmla="*/ 504756 h 513348"/>
                <a:gd name="connsiteX111" fmla="*/ 170380 w 493385"/>
                <a:gd name="connsiteY111" fmla="*/ 490472 h 513348"/>
                <a:gd name="connsiteX112" fmla="*/ 178850 w 493385"/>
                <a:gd name="connsiteY112" fmla="*/ 481880 h 513348"/>
                <a:gd name="connsiteX113" fmla="*/ 245213 w 493385"/>
                <a:gd name="connsiteY113" fmla="*/ 458594 h 513348"/>
                <a:gd name="connsiteX114" fmla="*/ 297068 w 493385"/>
                <a:gd name="connsiteY114" fmla="*/ 411070 h 513348"/>
                <a:gd name="connsiteX115" fmla="*/ 299006 w 493385"/>
                <a:gd name="connsiteY115" fmla="*/ 409492 h 513348"/>
                <a:gd name="connsiteX116" fmla="*/ 299006 w 493385"/>
                <a:gd name="connsiteY116" fmla="*/ 413612 h 513348"/>
                <a:gd name="connsiteX117" fmla="*/ 300218 w 493385"/>
                <a:gd name="connsiteY117" fmla="*/ 424385 h 513348"/>
                <a:gd name="connsiteX118" fmla="*/ 379473 w 493385"/>
                <a:gd name="connsiteY118" fmla="*/ 424385 h 513348"/>
                <a:gd name="connsiteX119" fmla="*/ 380686 w 493385"/>
                <a:gd name="connsiteY119" fmla="*/ 413612 h 513348"/>
                <a:gd name="connsiteX120" fmla="*/ 380686 w 493385"/>
                <a:gd name="connsiteY120" fmla="*/ 409492 h 513348"/>
                <a:gd name="connsiteX121" fmla="*/ 383830 w 493385"/>
                <a:gd name="connsiteY121" fmla="*/ 412033 h 513348"/>
                <a:gd name="connsiteX122" fmla="*/ 392300 w 493385"/>
                <a:gd name="connsiteY122" fmla="*/ 418816 h 513348"/>
                <a:gd name="connsiteX123" fmla="*/ 399923 w 493385"/>
                <a:gd name="connsiteY123" fmla="*/ 411186 h 513348"/>
                <a:gd name="connsiteX124" fmla="*/ 440702 w 493385"/>
                <a:gd name="connsiteY124" fmla="*/ 370394 h 513348"/>
                <a:gd name="connsiteX125" fmla="*/ 448326 w 493385"/>
                <a:gd name="connsiteY125" fmla="*/ 362771 h 513348"/>
                <a:gd name="connsiteX126" fmla="*/ 441549 w 493385"/>
                <a:gd name="connsiteY126" fmla="*/ 354301 h 513348"/>
                <a:gd name="connsiteX127" fmla="*/ 439733 w 493385"/>
                <a:gd name="connsiteY127" fmla="*/ 351028 h 513348"/>
                <a:gd name="connsiteX128" fmla="*/ 443847 w 493385"/>
                <a:gd name="connsiteY128" fmla="*/ 351028 h 513348"/>
                <a:gd name="connsiteX129" fmla="*/ 454620 w 493385"/>
                <a:gd name="connsiteY129" fmla="*/ 349822 h 513348"/>
                <a:gd name="connsiteX130" fmla="*/ 454620 w 493385"/>
                <a:gd name="connsiteY130" fmla="*/ 269932 h 513348"/>
                <a:gd name="connsiteX131" fmla="*/ 443847 w 493385"/>
                <a:gd name="connsiteY131" fmla="*/ 268719 h 513348"/>
                <a:gd name="connsiteX132" fmla="*/ 439733 w 493385"/>
                <a:gd name="connsiteY132" fmla="*/ 268719 h 513348"/>
                <a:gd name="connsiteX133" fmla="*/ 442274 w 493385"/>
                <a:gd name="connsiteY133" fmla="*/ 265453 h 513348"/>
                <a:gd name="connsiteX134" fmla="*/ 447844 w 493385"/>
                <a:gd name="connsiteY134" fmla="*/ 258670 h 513348"/>
                <a:gd name="connsiteX135" fmla="*/ 472889 w 493385"/>
                <a:gd name="connsiteY135" fmla="*/ 258670 h 513348"/>
                <a:gd name="connsiteX136" fmla="*/ 476399 w 493385"/>
                <a:gd name="connsiteY136" fmla="*/ 252260 h 513348"/>
                <a:gd name="connsiteX137" fmla="*/ 479184 w 493385"/>
                <a:gd name="connsiteY137" fmla="*/ 246934 h 513348"/>
                <a:gd name="connsiteX138" fmla="*/ 489528 w 493385"/>
                <a:gd name="connsiteY138" fmla="*/ 160897 h 513348"/>
                <a:gd name="connsiteX139" fmla="*/ 438283 w 493385"/>
                <a:gd name="connsiteY139" fmla="*/ 91030 h 513348"/>
                <a:gd name="connsiteX140" fmla="*/ 401014 w 493385"/>
                <a:gd name="connsiteY140" fmla="*/ 75656 h 513348"/>
                <a:gd name="connsiteX141" fmla="*/ 391928 w 493385"/>
                <a:gd name="connsiteY141" fmla="*/ 71382 h 513348"/>
                <a:gd name="connsiteX142" fmla="*/ 385646 w 493385"/>
                <a:gd name="connsiteY142" fmla="*/ 63547 h 513348"/>
                <a:gd name="connsiteX143" fmla="*/ 343160 w 493385"/>
                <a:gd name="connsiteY143" fmla="*/ 17057 h 513348"/>
                <a:gd name="connsiteX144" fmla="*/ 282546 w 493385"/>
                <a:gd name="connsiteY144" fmla="*/ 1 h 513348"/>
                <a:gd name="connsiteX145" fmla="*/ 208252 w 493385"/>
                <a:gd name="connsiteY145" fmla="*/ 418572 h 513348"/>
                <a:gd name="connsiteX146" fmla="*/ 215875 w 493385"/>
                <a:gd name="connsiteY146" fmla="*/ 410948 h 513348"/>
                <a:gd name="connsiteX147" fmla="*/ 247696 w 493385"/>
                <a:gd name="connsiteY147" fmla="*/ 379115 h 513348"/>
                <a:gd name="connsiteX148" fmla="*/ 258348 w 493385"/>
                <a:gd name="connsiteY148" fmla="*/ 389882 h 513348"/>
                <a:gd name="connsiteX149" fmla="*/ 249275 w 493385"/>
                <a:gd name="connsiteY149" fmla="*/ 399450 h 513348"/>
                <a:gd name="connsiteX150" fmla="*/ 175218 w 493385"/>
                <a:gd name="connsiteY150" fmla="*/ 437335 h 513348"/>
                <a:gd name="connsiteX151" fmla="*/ 170136 w 493385"/>
                <a:gd name="connsiteY151" fmla="*/ 432374 h 513348"/>
                <a:gd name="connsiteX152" fmla="*/ 161910 w 493385"/>
                <a:gd name="connsiteY152" fmla="*/ 423654 h 513348"/>
                <a:gd name="connsiteX153" fmla="*/ 194944 w 493385"/>
                <a:gd name="connsiteY153" fmla="*/ 423654 h 513348"/>
                <a:gd name="connsiteX154" fmla="*/ 196028 w 493385"/>
                <a:gd name="connsiteY154" fmla="*/ 412880 h 513348"/>
                <a:gd name="connsiteX155" fmla="*/ 196028 w 493385"/>
                <a:gd name="connsiteY155" fmla="*/ 408767 h 513348"/>
                <a:gd name="connsiteX156" fmla="*/ 199294 w 493385"/>
                <a:gd name="connsiteY156" fmla="*/ 411308 h 513348"/>
                <a:gd name="connsiteX157" fmla="*/ 207764 w 493385"/>
                <a:gd name="connsiteY157" fmla="*/ 418090 h 513348"/>
                <a:gd name="connsiteX158" fmla="*/ 208252 w 493385"/>
                <a:gd name="connsiteY158" fmla="*/ 418572 h 51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493385" h="513348">
                  <a:moveTo>
                    <a:pt x="282546" y="12110"/>
                  </a:moveTo>
                  <a:cubicBezTo>
                    <a:pt x="301784" y="11981"/>
                    <a:pt x="320662" y="17275"/>
                    <a:pt x="337032" y="27375"/>
                  </a:cubicBezTo>
                  <a:cubicBezTo>
                    <a:pt x="353407" y="37482"/>
                    <a:pt x="366601" y="51984"/>
                    <a:pt x="375116" y="69239"/>
                  </a:cubicBezTo>
                  <a:cubicBezTo>
                    <a:pt x="377509" y="73917"/>
                    <a:pt x="380929" y="77991"/>
                    <a:pt x="385120" y="81161"/>
                  </a:cubicBezTo>
                  <a:cubicBezTo>
                    <a:pt x="389310" y="84325"/>
                    <a:pt x="394167" y="86500"/>
                    <a:pt x="399320" y="87514"/>
                  </a:cubicBezTo>
                  <a:cubicBezTo>
                    <a:pt x="415234" y="91088"/>
                    <a:pt x="430108" y="98288"/>
                    <a:pt x="442781" y="108568"/>
                  </a:cubicBezTo>
                  <a:cubicBezTo>
                    <a:pt x="455455" y="118841"/>
                    <a:pt x="465580" y="131906"/>
                    <a:pt x="472363" y="146748"/>
                  </a:cubicBezTo>
                  <a:cubicBezTo>
                    <a:pt x="479146" y="161584"/>
                    <a:pt x="482405" y="177793"/>
                    <a:pt x="481892" y="194104"/>
                  </a:cubicBezTo>
                  <a:cubicBezTo>
                    <a:pt x="481372" y="210409"/>
                    <a:pt x="477092" y="226381"/>
                    <a:pt x="469379" y="240761"/>
                  </a:cubicBezTo>
                  <a:lnTo>
                    <a:pt x="466594" y="246087"/>
                  </a:lnTo>
                  <a:lnTo>
                    <a:pt x="421465" y="246087"/>
                  </a:lnTo>
                  <a:lnTo>
                    <a:pt x="432835" y="257464"/>
                  </a:lnTo>
                  <a:lnTo>
                    <a:pt x="417107" y="277074"/>
                  </a:lnTo>
                  <a:lnTo>
                    <a:pt x="417107" y="277921"/>
                  </a:lnTo>
                  <a:lnTo>
                    <a:pt x="442153" y="280706"/>
                  </a:lnTo>
                  <a:lnTo>
                    <a:pt x="442153" y="338926"/>
                  </a:lnTo>
                  <a:lnTo>
                    <a:pt x="417107" y="341711"/>
                  </a:lnTo>
                  <a:lnTo>
                    <a:pt x="417107" y="342558"/>
                  </a:lnTo>
                  <a:lnTo>
                    <a:pt x="432835" y="362290"/>
                  </a:lnTo>
                  <a:lnTo>
                    <a:pt x="392178" y="402960"/>
                  </a:lnTo>
                  <a:lnTo>
                    <a:pt x="372453" y="387219"/>
                  </a:lnTo>
                  <a:lnTo>
                    <a:pt x="371606" y="387219"/>
                  </a:lnTo>
                  <a:lnTo>
                    <a:pt x="368827" y="411552"/>
                  </a:lnTo>
                  <a:lnTo>
                    <a:pt x="311230" y="411552"/>
                  </a:lnTo>
                  <a:lnTo>
                    <a:pt x="308445" y="387341"/>
                  </a:lnTo>
                  <a:lnTo>
                    <a:pt x="307598" y="387341"/>
                  </a:lnTo>
                  <a:lnTo>
                    <a:pt x="287994" y="403082"/>
                  </a:lnTo>
                  <a:cubicBezTo>
                    <a:pt x="273287" y="424000"/>
                    <a:pt x="253831" y="441127"/>
                    <a:pt x="231212" y="453062"/>
                  </a:cubicBezTo>
                  <a:cubicBezTo>
                    <a:pt x="208599" y="464991"/>
                    <a:pt x="183477" y="471382"/>
                    <a:pt x="157912" y="471710"/>
                  </a:cubicBezTo>
                  <a:lnTo>
                    <a:pt x="150533" y="471710"/>
                  </a:lnTo>
                  <a:lnTo>
                    <a:pt x="161788" y="482727"/>
                  </a:lnTo>
                  <a:lnTo>
                    <a:pt x="147626" y="496280"/>
                  </a:lnTo>
                  <a:lnTo>
                    <a:pt x="112776" y="461905"/>
                  </a:lnTo>
                  <a:lnTo>
                    <a:pt x="147023" y="427164"/>
                  </a:lnTo>
                  <a:lnTo>
                    <a:pt x="161063" y="440967"/>
                  </a:lnTo>
                  <a:lnTo>
                    <a:pt x="151258" y="450771"/>
                  </a:lnTo>
                  <a:lnTo>
                    <a:pt x="157309" y="450771"/>
                  </a:lnTo>
                  <a:cubicBezTo>
                    <a:pt x="176014" y="450630"/>
                    <a:pt x="194507" y="446767"/>
                    <a:pt x="211704" y="439414"/>
                  </a:cubicBezTo>
                  <a:cubicBezTo>
                    <a:pt x="228908" y="432053"/>
                    <a:pt x="244475" y="421350"/>
                    <a:pt x="257501" y="407920"/>
                  </a:cubicBezTo>
                  <a:cubicBezTo>
                    <a:pt x="259677" y="405623"/>
                    <a:pt x="271413" y="393392"/>
                    <a:pt x="274686" y="389645"/>
                  </a:cubicBezTo>
                  <a:lnTo>
                    <a:pt x="247215" y="362046"/>
                  </a:lnTo>
                  <a:lnTo>
                    <a:pt x="206802" y="402350"/>
                  </a:lnTo>
                  <a:lnTo>
                    <a:pt x="187199" y="386616"/>
                  </a:lnTo>
                  <a:lnTo>
                    <a:pt x="186351" y="386616"/>
                  </a:lnTo>
                  <a:lnTo>
                    <a:pt x="184048" y="411552"/>
                  </a:lnTo>
                  <a:lnTo>
                    <a:pt x="126450" y="411552"/>
                  </a:lnTo>
                  <a:lnTo>
                    <a:pt x="123672" y="387341"/>
                  </a:lnTo>
                  <a:lnTo>
                    <a:pt x="122825" y="387341"/>
                  </a:lnTo>
                  <a:lnTo>
                    <a:pt x="103221" y="403082"/>
                  </a:lnTo>
                  <a:lnTo>
                    <a:pt x="62442" y="361680"/>
                  </a:lnTo>
                  <a:lnTo>
                    <a:pt x="78170" y="341948"/>
                  </a:lnTo>
                  <a:lnTo>
                    <a:pt x="78170" y="341101"/>
                  </a:lnTo>
                  <a:lnTo>
                    <a:pt x="52759" y="338926"/>
                  </a:lnTo>
                  <a:lnTo>
                    <a:pt x="52759" y="280706"/>
                  </a:lnTo>
                  <a:lnTo>
                    <a:pt x="77811" y="278402"/>
                  </a:lnTo>
                  <a:lnTo>
                    <a:pt x="77811" y="277555"/>
                  </a:lnTo>
                  <a:lnTo>
                    <a:pt x="62076" y="257945"/>
                  </a:lnTo>
                  <a:lnTo>
                    <a:pt x="73454" y="246568"/>
                  </a:lnTo>
                  <a:lnTo>
                    <a:pt x="12949" y="246568"/>
                  </a:lnTo>
                  <a:lnTo>
                    <a:pt x="13674" y="235672"/>
                  </a:lnTo>
                  <a:cubicBezTo>
                    <a:pt x="14926" y="216813"/>
                    <a:pt x="21002" y="198596"/>
                    <a:pt x="31327" y="182759"/>
                  </a:cubicBezTo>
                  <a:cubicBezTo>
                    <a:pt x="41645" y="166922"/>
                    <a:pt x="55859" y="154012"/>
                    <a:pt x="72607" y="145253"/>
                  </a:cubicBezTo>
                  <a:cubicBezTo>
                    <a:pt x="77156" y="142911"/>
                    <a:pt x="81115" y="139574"/>
                    <a:pt x="84195" y="135486"/>
                  </a:cubicBezTo>
                  <a:cubicBezTo>
                    <a:pt x="87275" y="131399"/>
                    <a:pt x="89393" y="126670"/>
                    <a:pt x="90394" y="121652"/>
                  </a:cubicBezTo>
                  <a:cubicBezTo>
                    <a:pt x="94097" y="102767"/>
                    <a:pt x="104242" y="85749"/>
                    <a:pt x="119097" y="73519"/>
                  </a:cubicBezTo>
                  <a:cubicBezTo>
                    <a:pt x="133952" y="61288"/>
                    <a:pt x="152586" y="54596"/>
                    <a:pt x="171830" y="54596"/>
                  </a:cubicBezTo>
                  <a:cubicBezTo>
                    <a:pt x="174371" y="54596"/>
                    <a:pt x="177034" y="54596"/>
                    <a:pt x="179575" y="54596"/>
                  </a:cubicBezTo>
                  <a:lnTo>
                    <a:pt x="182963" y="54596"/>
                  </a:lnTo>
                  <a:cubicBezTo>
                    <a:pt x="187500" y="54673"/>
                    <a:pt x="192005" y="53781"/>
                    <a:pt x="196182" y="51990"/>
                  </a:cubicBezTo>
                  <a:cubicBezTo>
                    <a:pt x="200353" y="50194"/>
                    <a:pt x="204094" y="47531"/>
                    <a:pt x="207161" y="44181"/>
                  </a:cubicBezTo>
                  <a:cubicBezTo>
                    <a:pt x="216889" y="33998"/>
                    <a:pt x="228594" y="25900"/>
                    <a:pt x="241555" y="20381"/>
                  </a:cubicBezTo>
                  <a:cubicBezTo>
                    <a:pt x="254518" y="14869"/>
                    <a:pt x="268461" y="12052"/>
                    <a:pt x="282546" y="12110"/>
                  </a:cubicBezTo>
                  <a:close/>
                  <a:moveTo>
                    <a:pt x="282546" y="1"/>
                  </a:moveTo>
                  <a:cubicBezTo>
                    <a:pt x="266697" y="-69"/>
                    <a:pt x="251001" y="3120"/>
                    <a:pt x="236429" y="9370"/>
                  </a:cubicBezTo>
                  <a:cubicBezTo>
                    <a:pt x="221862" y="15613"/>
                    <a:pt x="208727" y="24783"/>
                    <a:pt x="197844" y="36314"/>
                  </a:cubicBezTo>
                  <a:cubicBezTo>
                    <a:pt x="195945" y="38400"/>
                    <a:pt x="193622" y="40055"/>
                    <a:pt x="191036" y="41184"/>
                  </a:cubicBezTo>
                  <a:cubicBezTo>
                    <a:pt x="188456" y="42307"/>
                    <a:pt x="185658" y="42879"/>
                    <a:pt x="182841" y="42853"/>
                  </a:cubicBezTo>
                  <a:lnTo>
                    <a:pt x="180544" y="42853"/>
                  </a:lnTo>
                  <a:cubicBezTo>
                    <a:pt x="177599" y="42673"/>
                    <a:pt x="174647" y="42673"/>
                    <a:pt x="171708" y="42853"/>
                  </a:cubicBezTo>
                  <a:cubicBezTo>
                    <a:pt x="149731" y="42955"/>
                    <a:pt x="128472" y="50656"/>
                    <a:pt x="111512" y="64638"/>
                  </a:cubicBezTo>
                  <a:cubicBezTo>
                    <a:pt x="94559" y="78620"/>
                    <a:pt x="82951" y="98038"/>
                    <a:pt x="78658" y="119592"/>
                  </a:cubicBezTo>
                  <a:cubicBezTo>
                    <a:pt x="77900" y="122858"/>
                    <a:pt x="76418" y="125919"/>
                    <a:pt x="74326" y="128537"/>
                  </a:cubicBezTo>
                  <a:cubicBezTo>
                    <a:pt x="72234" y="131155"/>
                    <a:pt x="69578" y="133273"/>
                    <a:pt x="66555" y="134723"/>
                  </a:cubicBezTo>
                  <a:cubicBezTo>
                    <a:pt x="48069" y="144367"/>
                    <a:pt x="32354" y="158587"/>
                    <a:pt x="20913" y="176022"/>
                  </a:cubicBezTo>
                  <a:cubicBezTo>
                    <a:pt x="9478" y="193462"/>
                    <a:pt x="2695" y="213541"/>
                    <a:pt x="1213" y="234344"/>
                  </a:cubicBezTo>
                  <a:lnTo>
                    <a:pt x="366" y="245118"/>
                  </a:lnTo>
                  <a:lnTo>
                    <a:pt x="0" y="258189"/>
                  </a:lnTo>
                  <a:lnTo>
                    <a:pt x="47433" y="258189"/>
                  </a:lnTo>
                  <a:lnTo>
                    <a:pt x="53003" y="264965"/>
                  </a:lnTo>
                  <a:lnTo>
                    <a:pt x="55544" y="268238"/>
                  </a:lnTo>
                  <a:lnTo>
                    <a:pt x="51431" y="268238"/>
                  </a:lnTo>
                  <a:lnTo>
                    <a:pt x="40657" y="269444"/>
                  </a:lnTo>
                  <a:lnTo>
                    <a:pt x="40657" y="348731"/>
                  </a:lnTo>
                  <a:lnTo>
                    <a:pt x="51431" y="349937"/>
                  </a:lnTo>
                  <a:lnTo>
                    <a:pt x="55544" y="349937"/>
                  </a:lnTo>
                  <a:lnTo>
                    <a:pt x="53003" y="353210"/>
                  </a:lnTo>
                  <a:lnTo>
                    <a:pt x="46227" y="361680"/>
                  </a:lnTo>
                  <a:lnTo>
                    <a:pt x="53850" y="369310"/>
                  </a:lnTo>
                  <a:lnTo>
                    <a:pt x="94629" y="411552"/>
                  </a:lnTo>
                  <a:lnTo>
                    <a:pt x="102252" y="419175"/>
                  </a:lnTo>
                  <a:lnTo>
                    <a:pt x="110723" y="412399"/>
                  </a:lnTo>
                  <a:lnTo>
                    <a:pt x="113989" y="409858"/>
                  </a:lnTo>
                  <a:lnTo>
                    <a:pt x="113989" y="413971"/>
                  </a:lnTo>
                  <a:lnTo>
                    <a:pt x="115202" y="424745"/>
                  </a:lnTo>
                  <a:lnTo>
                    <a:pt x="133104" y="424745"/>
                  </a:lnTo>
                  <a:lnTo>
                    <a:pt x="104068" y="453313"/>
                  </a:lnTo>
                  <a:lnTo>
                    <a:pt x="95598" y="461905"/>
                  </a:lnTo>
                  <a:lnTo>
                    <a:pt x="104190" y="470497"/>
                  </a:lnTo>
                  <a:lnTo>
                    <a:pt x="139034" y="504878"/>
                  </a:lnTo>
                  <a:lnTo>
                    <a:pt x="147748" y="513348"/>
                  </a:lnTo>
                  <a:lnTo>
                    <a:pt x="156218" y="504756"/>
                  </a:lnTo>
                  <a:lnTo>
                    <a:pt x="170380" y="490472"/>
                  </a:lnTo>
                  <a:lnTo>
                    <a:pt x="178850" y="481880"/>
                  </a:lnTo>
                  <a:cubicBezTo>
                    <a:pt x="202317" y="478685"/>
                    <a:pt x="224891" y="470766"/>
                    <a:pt x="245213" y="458594"/>
                  </a:cubicBezTo>
                  <a:cubicBezTo>
                    <a:pt x="265535" y="446421"/>
                    <a:pt x="283175" y="430257"/>
                    <a:pt x="297068" y="411070"/>
                  </a:cubicBezTo>
                  <a:lnTo>
                    <a:pt x="299006" y="409492"/>
                  </a:lnTo>
                  <a:lnTo>
                    <a:pt x="299006" y="413612"/>
                  </a:lnTo>
                  <a:lnTo>
                    <a:pt x="300218" y="424385"/>
                  </a:lnTo>
                  <a:lnTo>
                    <a:pt x="379473" y="424385"/>
                  </a:lnTo>
                  <a:lnTo>
                    <a:pt x="380686" y="413612"/>
                  </a:lnTo>
                  <a:lnTo>
                    <a:pt x="380686" y="409492"/>
                  </a:lnTo>
                  <a:lnTo>
                    <a:pt x="383830" y="412033"/>
                  </a:lnTo>
                  <a:lnTo>
                    <a:pt x="392300" y="418816"/>
                  </a:lnTo>
                  <a:lnTo>
                    <a:pt x="399923" y="411186"/>
                  </a:lnTo>
                  <a:lnTo>
                    <a:pt x="440702" y="370394"/>
                  </a:lnTo>
                  <a:lnTo>
                    <a:pt x="448326" y="362771"/>
                  </a:lnTo>
                  <a:lnTo>
                    <a:pt x="441549" y="354301"/>
                  </a:lnTo>
                  <a:lnTo>
                    <a:pt x="439733" y="351028"/>
                  </a:lnTo>
                  <a:lnTo>
                    <a:pt x="443847" y="351028"/>
                  </a:lnTo>
                  <a:lnTo>
                    <a:pt x="454620" y="349822"/>
                  </a:lnTo>
                  <a:lnTo>
                    <a:pt x="454620" y="269932"/>
                  </a:lnTo>
                  <a:lnTo>
                    <a:pt x="443847" y="268719"/>
                  </a:lnTo>
                  <a:lnTo>
                    <a:pt x="439733" y="268719"/>
                  </a:lnTo>
                  <a:lnTo>
                    <a:pt x="442274" y="265453"/>
                  </a:lnTo>
                  <a:lnTo>
                    <a:pt x="447844" y="258670"/>
                  </a:lnTo>
                  <a:lnTo>
                    <a:pt x="472889" y="258670"/>
                  </a:lnTo>
                  <a:lnTo>
                    <a:pt x="476399" y="252260"/>
                  </a:lnTo>
                  <a:lnTo>
                    <a:pt x="479184" y="246934"/>
                  </a:lnTo>
                  <a:cubicBezTo>
                    <a:pt x="493423" y="220606"/>
                    <a:pt x="497119" y="189850"/>
                    <a:pt x="489528" y="160897"/>
                  </a:cubicBezTo>
                  <a:cubicBezTo>
                    <a:pt x="481931" y="131944"/>
                    <a:pt x="463610" y="106964"/>
                    <a:pt x="438283" y="91030"/>
                  </a:cubicBezTo>
                  <a:cubicBezTo>
                    <a:pt x="426816" y="83831"/>
                    <a:pt x="414214" y="78633"/>
                    <a:pt x="401014" y="75656"/>
                  </a:cubicBezTo>
                  <a:cubicBezTo>
                    <a:pt x="397697" y="74943"/>
                    <a:pt x="394591" y="73480"/>
                    <a:pt x="391928" y="71382"/>
                  </a:cubicBezTo>
                  <a:cubicBezTo>
                    <a:pt x="389265" y="69284"/>
                    <a:pt x="387115" y="66608"/>
                    <a:pt x="385646" y="63547"/>
                  </a:cubicBezTo>
                  <a:cubicBezTo>
                    <a:pt x="376097" y="44393"/>
                    <a:pt x="361384" y="28287"/>
                    <a:pt x="343160" y="17057"/>
                  </a:cubicBezTo>
                  <a:cubicBezTo>
                    <a:pt x="324943" y="5828"/>
                    <a:pt x="303947" y="-82"/>
                    <a:pt x="282546" y="1"/>
                  </a:cubicBezTo>
                  <a:close/>
                  <a:moveTo>
                    <a:pt x="208252" y="418572"/>
                  </a:moveTo>
                  <a:lnTo>
                    <a:pt x="215875" y="410948"/>
                  </a:lnTo>
                  <a:lnTo>
                    <a:pt x="247696" y="379115"/>
                  </a:lnTo>
                  <a:lnTo>
                    <a:pt x="258348" y="389882"/>
                  </a:lnTo>
                  <a:cubicBezTo>
                    <a:pt x="254473" y="394124"/>
                    <a:pt x="250481" y="398237"/>
                    <a:pt x="249275" y="399450"/>
                  </a:cubicBezTo>
                  <a:cubicBezTo>
                    <a:pt x="229453" y="419919"/>
                    <a:pt x="203408" y="433241"/>
                    <a:pt x="175218" y="437335"/>
                  </a:cubicBezTo>
                  <a:lnTo>
                    <a:pt x="170136" y="432374"/>
                  </a:lnTo>
                  <a:lnTo>
                    <a:pt x="161910" y="423654"/>
                  </a:lnTo>
                  <a:lnTo>
                    <a:pt x="194944" y="423654"/>
                  </a:lnTo>
                  <a:lnTo>
                    <a:pt x="196028" y="412880"/>
                  </a:lnTo>
                  <a:lnTo>
                    <a:pt x="196028" y="408767"/>
                  </a:lnTo>
                  <a:lnTo>
                    <a:pt x="199294" y="411308"/>
                  </a:lnTo>
                  <a:lnTo>
                    <a:pt x="207764" y="418090"/>
                  </a:lnTo>
                  <a:lnTo>
                    <a:pt x="208252" y="418572"/>
                  </a:lnTo>
                  <a:close/>
                </a:path>
              </a:pathLst>
            </a:custGeom>
            <a:solidFill>
              <a:srgbClr val="FFFFFF"/>
            </a:solidFill>
            <a:ln w="6417"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966CA66-9492-B112-3250-44BB92BAA543}"/>
                </a:ext>
              </a:extLst>
            </p:cNvPr>
            <p:cNvSpPr/>
            <p:nvPr/>
          </p:nvSpPr>
          <p:spPr>
            <a:xfrm>
              <a:off x="2160114" y="4098917"/>
              <a:ext cx="166138" cy="95867"/>
            </a:xfrm>
            <a:custGeom>
              <a:avLst/>
              <a:gdLst>
                <a:gd name="connsiteX0" fmla="*/ 151983 w 166138"/>
                <a:gd name="connsiteY0" fmla="*/ 0 h 95867"/>
                <a:gd name="connsiteX1" fmla="*/ 145207 w 166138"/>
                <a:gd name="connsiteY1" fmla="*/ 7508 h 95867"/>
                <a:gd name="connsiteX2" fmla="*/ 99192 w 166138"/>
                <a:gd name="connsiteY2" fmla="*/ 39091 h 95867"/>
                <a:gd name="connsiteX3" fmla="*/ 44527 w 166138"/>
                <a:gd name="connsiteY3" fmla="*/ 50353 h 95867"/>
                <a:gd name="connsiteX4" fmla="*/ 38597 w 166138"/>
                <a:gd name="connsiteY4" fmla="*/ 50353 h 95867"/>
                <a:gd name="connsiteX5" fmla="*/ 48402 w 166138"/>
                <a:gd name="connsiteY5" fmla="*/ 40548 h 95867"/>
                <a:gd name="connsiteX6" fmla="*/ 34850 w 166138"/>
                <a:gd name="connsiteY6" fmla="*/ 26752 h 95867"/>
                <a:gd name="connsiteX7" fmla="*/ 0 w 166138"/>
                <a:gd name="connsiteY7" fmla="*/ 61493 h 95867"/>
                <a:gd name="connsiteX8" fmla="*/ 34850 w 166138"/>
                <a:gd name="connsiteY8" fmla="*/ 95868 h 95867"/>
                <a:gd name="connsiteX9" fmla="*/ 49006 w 166138"/>
                <a:gd name="connsiteY9" fmla="*/ 81584 h 95867"/>
                <a:gd name="connsiteX10" fmla="*/ 37750 w 166138"/>
                <a:gd name="connsiteY10" fmla="*/ 70573 h 95867"/>
                <a:gd name="connsiteX11" fmla="*/ 45136 w 166138"/>
                <a:gd name="connsiteY11" fmla="*/ 70573 h 95867"/>
                <a:gd name="connsiteX12" fmla="*/ 111672 w 166138"/>
                <a:gd name="connsiteY12" fmla="*/ 55416 h 95867"/>
                <a:gd name="connsiteX13" fmla="*/ 166139 w 166138"/>
                <a:gd name="connsiteY13" fmla="*/ 14284 h 95867"/>
                <a:gd name="connsiteX14" fmla="*/ 158156 w 166138"/>
                <a:gd name="connsiteY14" fmla="*/ 6295 h 95867"/>
                <a:gd name="connsiteX15" fmla="*/ 151983 w 166138"/>
                <a:gd name="connsiteY15" fmla="*/ 0 h 9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138" h="95867">
                  <a:moveTo>
                    <a:pt x="151983" y="0"/>
                  </a:moveTo>
                  <a:cubicBezTo>
                    <a:pt x="149801" y="2541"/>
                    <a:pt x="147504" y="5082"/>
                    <a:pt x="145207" y="7508"/>
                  </a:cubicBezTo>
                  <a:cubicBezTo>
                    <a:pt x="132123" y="20996"/>
                    <a:pt x="116479" y="31731"/>
                    <a:pt x="99192" y="39091"/>
                  </a:cubicBezTo>
                  <a:cubicBezTo>
                    <a:pt x="81898" y="46445"/>
                    <a:pt x="63315" y="50276"/>
                    <a:pt x="44527" y="50353"/>
                  </a:cubicBezTo>
                  <a:lnTo>
                    <a:pt x="38597" y="50353"/>
                  </a:lnTo>
                  <a:lnTo>
                    <a:pt x="48402" y="40548"/>
                  </a:lnTo>
                  <a:lnTo>
                    <a:pt x="34850" y="26752"/>
                  </a:lnTo>
                  <a:lnTo>
                    <a:pt x="0" y="61493"/>
                  </a:lnTo>
                  <a:lnTo>
                    <a:pt x="34850" y="95868"/>
                  </a:lnTo>
                  <a:lnTo>
                    <a:pt x="49006" y="81584"/>
                  </a:lnTo>
                  <a:lnTo>
                    <a:pt x="37750" y="70573"/>
                  </a:lnTo>
                  <a:lnTo>
                    <a:pt x="45136" y="70573"/>
                  </a:lnTo>
                  <a:cubicBezTo>
                    <a:pt x="68134" y="70284"/>
                    <a:pt x="90818" y="65118"/>
                    <a:pt x="111672" y="55416"/>
                  </a:cubicBezTo>
                  <a:cubicBezTo>
                    <a:pt x="132534" y="45714"/>
                    <a:pt x="151097" y="31693"/>
                    <a:pt x="166139" y="14284"/>
                  </a:cubicBezTo>
                  <a:lnTo>
                    <a:pt x="158156" y="6295"/>
                  </a:lnTo>
                  <a:lnTo>
                    <a:pt x="151983" y="0"/>
                  </a:lnTo>
                  <a:close/>
                </a:path>
              </a:pathLst>
            </a:custGeom>
            <a:solidFill>
              <a:srgbClr val="2D5967"/>
            </a:solidFill>
            <a:ln w="6417"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0643A2F-2396-A582-D73B-49D5B7D5460B}"/>
                </a:ext>
              </a:extLst>
            </p:cNvPr>
            <p:cNvSpPr/>
            <p:nvPr/>
          </p:nvSpPr>
          <p:spPr>
            <a:xfrm>
              <a:off x="2262976" y="3821010"/>
              <a:ext cx="164444" cy="95379"/>
            </a:xfrm>
            <a:custGeom>
              <a:avLst/>
              <a:gdLst>
                <a:gd name="connsiteX0" fmla="*/ 129595 w 164444"/>
                <a:gd name="connsiteY0" fmla="*/ 0 h 95379"/>
                <a:gd name="connsiteX1" fmla="*/ 115439 w 164444"/>
                <a:gd name="connsiteY1" fmla="*/ 14284 h 95379"/>
                <a:gd name="connsiteX2" fmla="*/ 125847 w 164444"/>
                <a:gd name="connsiteY2" fmla="*/ 24570 h 95379"/>
                <a:gd name="connsiteX3" fmla="*/ 121368 w 164444"/>
                <a:gd name="connsiteY3" fmla="*/ 24570 h 95379"/>
                <a:gd name="connsiteX4" fmla="*/ 59362 w 164444"/>
                <a:gd name="connsiteY4" fmla="*/ 37359 h 95379"/>
                <a:gd name="connsiteX5" fmla="*/ 7020 w 164444"/>
                <a:gd name="connsiteY5" fmla="*/ 72985 h 95379"/>
                <a:gd name="connsiteX6" fmla="*/ 0 w 164444"/>
                <a:gd name="connsiteY6" fmla="*/ 80737 h 95379"/>
                <a:gd name="connsiteX7" fmla="*/ 8714 w 164444"/>
                <a:gd name="connsiteY7" fmla="*/ 89451 h 95379"/>
                <a:gd name="connsiteX8" fmla="*/ 14278 w 164444"/>
                <a:gd name="connsiteY8" fmla="*/ 95380 h 95379"/>
                <a:gd name="connsiteX9" fmla="*/ 21542 w 164444"/>
                <a:gd name="connsiteY9" fmla="*/ 87391 h 95379"/>
                <a:gd name="connsiteX10" fmla="*/ 67313 w 164444"/>
                <a:gd name="connsiteY10" fmla="*/ 56077 h 95379"/>
                <a:gd name="connsiteX11" fmla="*/ 121612 w 164444"/>
                <a:gd name="connsiteY11" fmla="*/ 44783 h 95379"/>
                <a:gd name="connsiteX12" fmla="*/ 126206 w 164444"/>
                <a:gd name="connsiteY12" fmla="*/ 44783 h 95379"/>
                <a:gd name="connsiteX13" fmla="*/ 115683 w 164444"/>
                <a:gd name="connsiteY13" fmla="*/ 55313 h 95379"/>
                <a:gd name="connsiteX14" fmla="*/ 129960 w 164444"/>
                <a:gd name="connsiteY14" fmla="*/ 69475 h 95379"/>
                <a:gd name="connsiteX15" fmla="*/ 164445 w 164444"/>
                <a:gd name="connsiteY15" fmla="*/ 34863 h 95379"/>
                <a:gd name="connsiteX16" fmla="*/ 129595 w 164444"/>
                <a:gd name="connsiteY16" fmla="*/ 0 h 9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444" h="95379">
                  <a:moveTo>
                    <a:pt x="129595" y="0"/>
                  </a:moveTo>
                  <a:lnTo>
                    <a:pt x="115439" y="14284"/>
                  </a:lnTo>
                  <a:lnTo>
                    <a:pt x="125847" y="24570"/>
                  </a:lnTo>
                  <a:lnTo>
                    <a:pt x="121368" y="24570"/>
                  </a:lnTo>
                  <a:cubicBezTo>
                    <a:pt x="100058" y="24705"/>
                    <a:pt x="78985" y="29049"/>
                    <a:pt x="59362" y="37359"/>
                  </a:cubicBezTo>
                  <a:cubicBezTo>
                    <a:pt x="39733" y="45669"/>
                    <a:pt x="21946" y="57777"/>
                    <a:pt x="7020" y="72985"/>
                  </a:cubicBezTo>
                  <a:cubicBezTo>
                    <a:pt x="4601" y="75533"/>
                    <a:pt x="2175" y="78074"/>
                    <a:pt x="0" y="80737"/>
                  </a:cubicBezTo>
                  <a:lnTo>
                    <a:pt x="8714" y="89451"/>
                  </a:lnTo>
                  <a:lnTo>
                    <a:pt x="14278" y="95380"/>
                  </a:lnTo>
                  <a:cubicBezTo>
                    <a:pt x="16620" y="92640"/>
                    <a:pt x="19039" y="89977"/>
                    <a:pt x="21542" y="87391"/>
                  </a:cubicBezTo>
                  <a:cubicBezTo>
                    <a:pt x="34580" y="74031"/>
                    <a:pt x="50135" y="63386"/>
                    <a:pt x="67313" y="56077"/>
                  </a:cubicBezTo>
                  <a:cubicBezTo>
                    <a:pt x="84491" y="48762"/>
                    <a:pt x="102945" y="44924"/>
                    <a:pt x="121612" y="44783"/>
                  </a:cubicBezTo>
                  <a:lnTo>
                    <a:pt x="126206" y="44783"/>
                  </a:lnTo>
                  <a:lnTo>
                    <a:pt x="115683" y="55313"/>
                  </a:lnTo>
                  <a:lnTo>
                    <a:pt x="129960" y="69475"/>
                  </a:lnTo>
                  <a:lnTo>
                    <a:pt x="164445" y="34863"/>
                  </a:lnTo>
                  <a:lnTo>
                    <a:pt x="129595" y="0"/>
                  </a:lnTo>
                  <a:close/>
                </a:path>
              </a:pathLst>
            </a:custGeom>
            <a:solidFill>
              <a:srgbClr val="2D5967"/>
            </a:solidFill>
            <a:ln w="6417"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7560D0A-35E8-40AA-5F5D-0124AD01C9C1}"/>
                </a:ext>
              </a:extLst>
            </p:cNvPr>
            <p:cNvSpPr/>
            <p:nvPr/>
          </p:nvSpPr>
          <p:spPr>
            <a:xfrm>
              <a:off x="2060293" y="3710580"/>
              <a:ext cx="468114" cy="233890"/>
            </a:xfrm>
            <a:custGeom>
              <a:avLst/>
              <a:gdLst>
                <a:gd name="connsiteX0" fmla="*/ 418917 w 468114"/>
                <a:gd name="connsiteY0" fmla="*/ 89242 h 233890"/>
                <a:gd name="connsiteX1" fmla="*/ 385518 w 468114"/>
                <a:gd name="connsiteY1" fmla="*/ 75446 h 233890"/>
                <a:gd name="connsiteX2" fmla="*/ 371317 w 468114"/>
                <a:gd name="connsiteY2" fmla="*/ 69087 h 233890"/>
                <a:gd name="connsiteX3" fmla="*/ 361320 w 468114"/>
                <a:gd name="connsiteY3" fmla="*/ 57164 h 233890"/>
                <a:gd name="connsiteX4" fmla="*/ 329473 w 468114"/>
                <a:gd name="connsiteY4" fmla="*/ 19561 h 233890"/>
                <a:gd name="connsiteX5" fmla="*/ 283811 w 468114"/>
                <a:gd name="connsiteY5" fmla="*/ 1055 h 233890"/>
                <a:gd name="connsiteX6" fmla="*/ 234780 w 468114"/>
                <a:gd name="connsiteY6" fmla="*/ 5894 h 233890"/>
                <a:gd name="connsiteX7" fmla="*/ 193603 w 468114"/>
                <a:gd name="connsiteY7" fmla="*/ 32960 h 233890"/>
                <a:gd name="connsiteX8" fmla="*/ 181141 w 468114"/>
                <a:gd name="connsiteY8" fmla="*/ 41289 h 233890"/>
                <a:gd name="connsiteX9" fmla="*/ 166260 w 468114"/>
                <a:gd name="connsiteY9" fmla="*/ 43124 h 233890"/>
                <a:gd name="connsiteX10" fmla="*/ 108830 w 468114"/>
                <a:gd name="connsiteY10" fmla="*/ 59295 h 233890"/>
                <a:gd name="connsiteX11" fmla="*/ 77079 w 468114"/>
                <a:gd name="connsiteY11" fmla="*/ 109821 h 233890"/>
                <a:gd name="connsiteX12" fmla="*/ 70996 w 468114"/>
                <a:gd name="connsiteY12" fmla="*/ 123463 h 233890"/>
                <a:gd name="connsiteX13" fmla="*/ 59651 w 468114"/>
                <a:gd name="connsiteY13" fmla="*/ 133184 h 233890"/>
                <a:gd name="connsiteX14" fmla="*/ 18545 w 468114"/>
                <a:gd name="connsiteY14" fmla="*/ 170370 h 233890"/>
                <a:gd name="connsiteX15" fmla="*/ 725 w 468114"/>
                <a:gd name="connsiteY15" fmla="*/ 222873 h 233890"/>
                <a:gd name="connsiteX16" fmla="*/ 0 w 468114"/>
                <a:gd name="connsiteY16" fmla="*/ 233647 h 233890"/>
                <a:gd name="connsiteX17" fmla="*/ 39566 w 468114"/>
                <a:gd name="connsiteY17" fmla="*/ 233647 h 233890"/>
                <a:gd name="connsiteX18" fmla="*/ 45130 w 468114"/>
                <a:gd name="connsiteY18" fmla="*/ 228083 h 233890"/>
                <a:gd name="connsiteX19" fmla="*/ 59651 w 468114"/>
                <a:gd name="connsiteY19" fmla="*/ 213799 h 233890"/>
                <a:gd name="connsiteX20" fmla="*/ 22382 w 468114"/>
                <a:gd name="connsiteY20" fmla="*/ 213799 h 233890"/>
                <a:gd name="connsiteX21" fmla="*/ 38591 w 468114"/>
                <a:gd name="connsiteY21" fmla="*/ 177172 h 233890"/>
                <a:gd name="connsiteX22" fmla="*/ 69090 w 468114"/>
                <a:gd name="connsiteY22" fmla="*/ 151216 h 233890"/>
                <a:gd name="connsiteX23" fmla="*/ 87481 w 468114"/>
                <a:gd name="connsiteY23" fmla="*/ 135681 h 233890"/>
                <a:gd name="connsiteX24" fmla="*/ 97286 w 468114"/>
                <a:gd name="connsiteY24" fmla="*/ 113697 h 233890"/>
                <a:gd name="connsiteX25" fmla="*/ 121298 w 468114"/>
                <a:gd name="connsiteY25" fmla="*/ 75407 h 233890"/>
                <a:gd name="connsiteX26" fmla="*/ 164804 w 468114"/>
                <a:gd name="connsiteY26" fmla="*/ 63215 h 233890"/>
                <a:gd name="connsiteX27" fmla="*/ 188694 w 468114"/>
                <a:gd name="connsiteY27" fmla="*/ 60129 h 233890"/>
                <a:gd name="connsiteX28" fmla="*/ 208734 w 468114"/>
                <a:gd name="connsiteY28" fmla="*/ 46756 h 233890"/>
                <a:gd name="connsiteX29" fmla="*/ 241889 w 468114"/>
                <a:gd name="connsiteY29" fmla="*/ 24932 h 233890"/>
                <a:gd name="connsiteX30" fmla="*/ 281385 w 468114"/>
                <a:gd name="connsiteY30" fmla="*/ 20999 h 233890"/>
                <a:gd name="connsiteX31" fmla="*/ 318192 w 468114"/>
                <a:gd name="connsiteY31" fmla="*/ 35867 h 233890"/>
                <a:gd name="connsiteX32" fmla="*/ 343891 w 468114"/>
                <a:gd name="connsiteY32" fmla="*/ 66122 h 233890"/>
                <a:gd name="connsiteX33" fmla="*/ 359228 w 468114"/>
                <a:gd name="connsiteY33" fmla="*/ 84846 h 233890"/>
                <a:gd name="connsiteX34" fmla="*/ 381161 w 468114"/>
                <a:gd name="connsiteY34" fmla="*/ 95056 h 233890"/>
                <a:gd name="connsiteX35" fmla="*/ 415125 w 468114"/>
                <a:gd name="connsiteY35" fmla="*/ 111239 h 233890"/>
                <a:gd name="connsiteX36" fmla="*/ 438912 w 468114"/>
                <a:gd name="connsiteY36" fmla="*/ 140384 h 233890"/>
                <a:gd name="connsiteX37" fmla="*/ 447979 w 468114"/>
                <a:gd name="connsiteY37" fmla="*/ 176903 h 233890"/>
                <a:gd name="connsiteX38" fmla="*/ 440574 w 468114"/>
                <a:gd name="connsiteY38" fmla="*/ 213799 h 233890"/>
                <a:gd name="connsiteX39" fmla="*/ 409722 w 468114"/>
                <a:gd name="connsiteY39" fmla="*/ 213799 h 233890"/>
                <a:gd name="connsiteX40" fmla="*/ 424243 w 468114"/>
                <a:gd name="connsiteY40" fmla="*/ 228321 h 233890"/>
                <a:gd name="connsiteX41" fmla="*/ 429807 w 468114"/>
                <a:gd name="connsiteY41" fmla="*/ 233890 h 233890"/>
                <a:gd name="connsiteX42" fmla="*/ 452798 w 468114"/>
                <a:gd name="connsiteY42" fmla="*/ 233890 h 233890"/>
                <a:gd name="connsiteX43" fmla="*/ 455583 w 468114"/>
                <a:gd name="connsiteY43" fmla="*/ 228686 h 233890"/>
                <a:gd name="connsiteX44" fmla="*/ 464631 w 468114"/>
                <a:gd name="connsiteY44" fmla="*/ 151761 h 233890"/>
                <a:gd name="connsiteX45" fmla="*/ 418917 w 468114"/>
                <a:gd name="connsiteY45" fmla="*/ 89242 h 23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68114" h="233890">
                  <a:moveTo>
                    <a:pt x="418917" y="89242"/>
                  </a:moveTo>
                  <a:cubicBezTo>
                    <a:pt x="408663" y="82748"/>
                    <a:pt x="397363" y="78077"/>
                    <a:pt x="385518" y="75446"/>
                  </a:cubicBezTo>
                  <a:cubicBezTo>
                    <a:pt x="380365" y="74426"/>
                    <a:pt x="375514" y="72250"/>
                    <a:pt x="371317" y="69087"/>
                  </a:cubicBezTo>
                  <a:cubicBezTo>
                    <a:pt x="367127" y="65923"/>
                    <a:pt x="363707" y="61842"/>
                    <a:pt x="361320" y="57164"/>
                  </a:cubicBezTo>
                  <a:cubicBezTo>
                    <a:pt x="353902" y="42239"/>
                    <a:pt x="342974" y="29334"/>
                    <a:pt x="329473" y="19561"/>
                  </a:cubicBezTo>
                  <a:cubicBezTo>
                    <a:pt x="315972" y="9789"/>
                    <a:pt x="300302" y="3436"/>
                    <a:pt x="283811" y="1055"/>
                  </a:cubicBezTo>
                  <a:cubicBezTo>
                    <a:pt x="267313" y="-1325"/>
                    <a:pt x="250488" y="337"/>
                    <a:pt x="234780" y="5894"/>
                  </a:cubicBezTo>
                  <a:cubicBezTo>
                    <a:pt x="219065" y="11451"/>
                    <a:pt x="204941" y="20736"/>
                    <a:pt x="193603" y="32960"/>
                  </a:cubicBezTo>
                  <a:cubicBezTo>
                    <a:pt x="190157" y="36669"/>
                    <a:pt x="185890" y="39524"/>
                    <a:pt x="181141" y="41289"/>
                  </a:cubicBezTo>
                  <a:cubicBezTo>
                    <a:pt x="176393" y="43060"/>
                    <a:pt x="171291" y="43682"/>
                    <a:pt x="166260" y="43124"/>
                  </a:cubicBezTo>
                  <a:cubicBezTo>
                    <a:pt x="145771" y="41212"/>
                    <a:pt x="125308" y="46974"/>
                    <a:pt x="108830" y="59295"/>
                  </a:cubicBezTo>
                  <a:cubicBezTo>
                    <a:pt x="92351" y="71621"/>
                    <a:pt x="81038" y="89627"/>
                    <a:pt x="77079" y="109821"/>
                  </a:cubicBezTo>
                  <a:cubicBezTo>
                    <a:pt x="76085" y="114762"/>
                    <a:pt x="74006" y="119420"/>
                    <a:pt x="70996" y="123463"/>
                  </a:cubicBezTo>
                  <a:cubicBezTo>
                    <a:pt x="67980" y="127506"/>
                    <a:pt x="64104" y="130823"/>
                    <a:pt x="59651" y="133184"/>
                  </a:cubicBezTo>
                  <a:cubicBezTo>
                    <a:pt x="43006" y="141873"/>
                    <a:pt x="28857" y="154674"/>
                    <a:pt x="18545" y="170370"/>
                  </a:cubicBezTo>
                  <a:cubicBezTo>
                    <a:pt x="8226" y="186072"/>
                    <a:pt x="2098" y="204142"/>
                    <a:pt x="725" y="222873"/>
                  </a:cubicBezTo>
                  <a:lnTo>
                    <a:pt x="0" y="233647"/>
                  </a:lnTo>
                  <a:lnTo>
                    <a:pt x="39566" y="233647"/>
                  </a:lnTo>
                  <a:lnTo>
                    <a:pt x="45130" y="228083"/>
                  </a:lnTo>
                  <a:lnTo>
                    <a:pt x="59651" y="213799"/>
                  </a:lnTo>
                  <a:lnTo>
                    <a:pt x="22382" y="213799"/>
                  </a:lnTo>
                  <a:cubicBezTo>
                    <a:pt x="24968" y="200523"/>
                    <a:pt x="30506" y="188004"/>
                    <a:pt x="38591" y="177172"/>
                  </a:cubicBezTo>
                  <a:cubicBezTo>
                    <a:pt x="46676" y="166334"/>
                    <a:pt x="57104" y="157466"/>
                    <a:pt x="69090" y="151216"/>
                  </a:cubicBezTo>
                  <a:cubicBezTo>
                    <a:pt x="76309" y="147488"/>
                    <a:pt x="82598" y="142181"/>
                    <a:pt x="87481" y="135681"/>
                  </a:cubicBezTo>
                  <a:cubicBezTo>
                    <a:pt x="92358" y="129187"/>
                    <a:pt x="95714" y="121666"/>
                    <a:pt x="97286" y="113697"/>
                  </a:cubicBezTo>
                  <a:cubicBezTo>
                    <a:pt x="100250" y="98386"/>
                    <a:pt x="108810" y="84737"/>
                    <a:pt x="121298" y="75407"/>
                  </a:cubicBezTo>
                  <a:cubicBezTo>
                    <a:pt x="133778" y="66077"/>
                    <a:pt x="149294" y="61727"/>
                    <a:pt x="164804" y="63215"/>
                  </a:cubicBezTo>
                  <a:cubicBezTo>
                    <a:pt x="172902" y="64037"/>
                    <a:pt x="181077" y="62984"/>
                    <a:pt x="188694" y="60129"/>
                  </a:cubicBezTo>
                  <a:cubicBezTo>
                    <a:pt x="196311" y="57273"/>
                    <a:pt x="203170" y="52698"/>
                    <a:pt x="208734" y="46756"/>
                  </a:cubicBezTo>
                  <a:cubicBezTo>
                    <a:pt x="217858" y="36906"/>
                    <a:pt x="229235" y="29418"/>
                    <a:pt x="241889" y="24932"/>
                  </a:cubicBezTo>
                  <a:cubicBezTo>
                    <a:pt x="254543" y="20447"/>
                    <a:pt x="268096" y="19093"/>
                    <a:pt x="281385" y="20999"/>
                  </a:cubicBezTo>
                  <a:cubicBezTo>
                    <a:pt x="294674" y="22905"/>
                    <a:pt x="307309" y="28006"/>
                    <a:pt x="318192" y="35867"/>
                  </a:cubicBezTo>
                  <a:cubicBezTo>
                    <a:pt x="329081" y="43721"/>
                    <a:pt x="337898" y="54103"/>
                    <a:pt x="343891" y="66122"/>
                  </a:cubicBezTo>
                  <a:cubicBezTo>
                    <a:pt x="347530" y="73437"/>
                    <a:pt x="352772" y="79835"/>
                    <a:pt x="359228" y="84846"/>
                  </a:cubicBezTo>
                  <a:cubicBezTo>
                    <a:pt x="365677" y="89852"/>
                    <a:pt x="373178" y="93342"/>
                    <a:pt x="381161" y="95056"/>
                  </a:cubicBezTo>
                  <a:cubicBezTo>
                    <a:pt x="393539" y="97873"/>
                    <a:pt x="405134" y="103397"/>
                    <a:pt x="415125" y="111239"/>
                  </a:cubicBezTo>
                  <a:cubicBezTo>
                    <a:pt x="425110" y="119074"/>
                    <a:pt x="433233" y="129026"/>
                    <a:pt x="438912" y="140384"/>
                  </a:cubicBezTo>
                  <a:cubicBezTo>
                    <a:pt x="444597" y="151736"/>
                    <a:pt x="447690" y="164210"/>
                    <a:pt x="447979" y="176903"/>
                  </a:cubicBezTo>
                  <a:cubicBezTo>
                    <a:pt x="448268" y="189595"/>
                    <a:pt x="445740" y="202198"/>
                    <a:pt x="440574" y="213799"/>
                  </a:cubicBezTo>
                  <a:lnTo>
                    <a:pt x="409722" y="213799"/>
                  </a:lnTo>
                  <a:lnTo>
                    <a:pt x="424243" y="228321"/>
                  </a:lnTo>
                  <a:lnTo>
                    <a:pt x="429807" y="233890"/>
                  </a:lnTo>
                  <a:lnTo>
                    <a:pt x="452798" y="233890"/>
                  </a:lnTo>
                  <a:lnTo>
                    <a:pt x="455583" y="228686"/>
                  </a:lnTo>
                  <a:cubicBezTo>
                    <a:pt x="468199" y="205104"/>
                    <a:pt x="471433" y="177627"/>
                    <a:pt x="464631" y="151761"/>
                  </a:cubicBezTo>
                  <a:cubicBezTo>
                    <a:pt x="457829" y="125895"/>
                    <a:pt x="441498" y="103558"/>
                    <a:pt x="418917" y="89242"/>
                  </a:cubicBezTo>
                  <a:close/>
                </a:path>
              </a:pathLst>
            </a:custGeom>
            <a:solidFill>
              <a:srgbClr val="2D5967"/>
            </a:solidFill>
            <a:ln w="6417"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12185FC-7B6B-9764-03AC-07932F4C228F}"/>
                </a:ext>
              </a:extLst>
            </p:cNvPr>
            <p:cNvSpPr/>
            <p:nvPr/>
          </p:nvSpPr>
          <p:spPr>
            <a:xfrm>
              <a:off x="2346821" y="3967463"/>
              <a:ext cx="81074" cy="81101"/>
            </a:xfrm>
            <a:custGeom>
              <a:avLst/>
              <a:gdLst>
                <a:gd name="connsiteX0" fmla="*/ 81074 w 81074"/>
                <a:gd name="connsiteY0" fmla="*/ 40547 h 81101"/>
                <a:gd name="connsiteX1" fmla="*/ 74240 w 81074"/>
                <a:gd name="connsiteY1" fmla="*/ 18024 h 81101"/>
                <a:gd name="connsiteX2" fmla="*/ 56049 w 81074"/>
                <a:gd name="connsiteY2" fmla="*/ 3086 h 81101"/>
                <a:gd name="connsiteX3" fmla="*/ 32627 w 81074"/>
                <a:gd name="connsiteY3" fmla="*/ 776 h 81101"/>
                <a:gd name="connsiteX4" fmla="*/ 11875 w 81074"/>
                <a:gd name="connsiteY4" fmla="*/ 11877 h 81101"/>
                <a:gd name="connsiteX5" fmla="*/ 780 w 81074"/>
                <a:gd name="connsiteY5" fmla="*/ 32642 h 81101"/>
                <a:gd name="connsiteX6" fmla="*/ 3084 w 81074"/>
                <a:gd name="connsiteY6" fmla="*/ 56070 h 81101"/>
                <a:gd name="connsiteX7" fmla="*/ 18016 w 81074"/>
                <a:gd name="connsiteY7" fmla="*/ 74268 h 81101"/>
                <a:gd name="connsiteX8" fmla="*/ 40539 w 81074"/>
                <a:gd name="connsiteY8" fmla="*/ 81102 h 81101"/>
                <a:gd name="connsiteX9" fmla="*/ 56049 w 81074"/>
                <a:gd name="connsiteY9" fmla="*/ 78015 h 81101"/>
                <a:gd name="connsiteX10" fmla="*/ 69203 w 81074"/>
                <a:gd name="connsiteY10" fmla="*/ 69224 h 81101"/>
                <a:gd name="connsiteX11" fmla="*/ 77988 w 81074"/>
                <a:gd name="connsiteY11" fmla="*/ 56070 h 81101"/>
                <a:gd name="connsiteX12" fmla="*/ 81074 w 81074"/>
                <a:gd name="connsiteY12" fmla="*/ 40547 h 81101"/>
                <a:gd name="connsiteX13" fmla="*/ 20570 w 81074"/>
                <a:gd name="connsiteY13" fmla="*/ 40547 h 81101"/>
                <a:gd name="connsiteX14" fmla="*/ 24016 w 81074"/>
                <a:gd name="connsiteY14" fmla="*/ 29183 h 81101"/>
                <a:gd name="connsiteX15" fmla="*/ 33198 w 81074"/>
                <a:gd name="connsiteY15" fmla="*/ 21650 h 81101"/>
                <a:gd name="connsiteX16" fmla="*/ 45012 w 81074"/>
                <a:gd name="connsiteY16" fmla="*/ 20488 h 81101"/>
                <a:gd name="connsiteX17" fmla="*/ 55484 w 81074"/>
                <a:gd name="connsiteY17" fmla="*/ 26084 h 81101"/>
                <a:gd name="connsiteX18" fmla="*/ 61079 w 81074"/>
                <a:gd name="connsiteY18" fmla="*/ 36556 h 81101"/>
                <a:gd name="connsiteX19" fmla="*/ 59911 w 81074"/>
                <a:gd name="connsiteY19" fmla="*/ 48376 h 81101"/>
                <a:gd name="connsiteX20" fmla="*/ 52385 w 81074"/>
                <a:gd name="connsiteY20" fmla="*/ 57558 h 81101"/>
                <a:gd name="connsiteX21" fmla="*/ 41020 w 81074"/>
                <a:gd name="connsiteY21" fmla="*/ 61004 h 81101"/>
                <a:gd name="connsiteX22" fmla="*/ 33044 w 81074"/>
                <a:gd name="connsiteY22" fmla="*/ 59592 h 81101"/>
                <a:gd name="connsiteX23" fmla="*/ 26249 w 81074"/>
                <a:gd name="connsiteY23" fmla="*/ 55191 h 81101"/>
                <a:gd name="connsiteX24" fmla="*/ 21686 w 81074"/>
                <a:gd name="connsiteY24" fmla="*/ 48491 h 81101"/>
                <a:gd name="connsiteX25" fmla="*/ 20089 w 81074"/>
                <a:gd name="connsiteY25" fmla="*/ 40547 h 81101"/>
                <a:gd name="connsiteX26" fmla="*/ 20570 w 81074"/>
                <a:gd name="connsiteY26" fmla="*/ 40547 h 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074" h="81101">
                  <a:moveTo>
                    <a:pt x="81074" y="40547"/>
                  </a:moveTo>
                  <a:cubicBezTo>
                    <a:pt x="81074" y="32526"/>
                    <a:pt x="78694" y="24691"/>
                    <a:pt x="74240" y="18024"/>
                  </a:cubicBezTo>
                  <a:cubicBezTo>
                    <a:pt x="69787" y="11351"/>
                    <a:pt x="63460" y="6153"/>
                    <a:pt x="56049" y="3086"/>
                  </a:cubicBezTo>
                  <a:cubicBezTo>
                    <a:pt x="48643" y="19"/>
                    <a:pt x="40494" y="-784"/>
                    <a:pt x="32627" y="776"/>
                  </a:cubicBezTo>
                  <a:cubicBezTo>
                    <a:pt x="24767" y="2341"/>
                    <a:pt x="17541" y="6204"/>
                    <a:pt x="11875" y="11877"/>
                  </a:cubicBezTo>
                  <a:cubicBezTo>
                    <a:pt x="6203" y="17549"/>
                    <a:pt x="2346" y="24775"/>
                    <a:pt x="780" y="32642"/>
                  </a:cubicBezTo>
                  <a:cubicBezTo>
                    <a:pt x="-786" y="40503"/>
                    <a:pt x="17" y="48658"/>
                    <a:pt x="3084" y="56070"/>
                  </a:cubicBezTo>
                  <a:cubicBezTo>
                    <a:pt x="6151" y="63475"/>
                    <a:pt x="11349" y="69808"/>
                    <a:pt x="18016" y="74268"/>
                  </a:cubicBezTo>
                  <a:cubicBezTo>
                    <a:pt x="24683" y="78721"/>
                    <a:pt x="32518" y="81102"/>
                    <a:pt x="40539" y="81102"/>
                  </a:cubicBezTo>
                  <a:cubicBezTo>
                    <a:pt x="45859" y="81102"/>
                    <a:pt x="51133" y="80049"/>
                    <a:pt x="56049" y="78015"/>
                  </a:cubicBezTo>
                  <a:cubicBezTo>
                    <a:pt x="60970" y="75975"/>
                    <a:pt x="65436" y="72991"/>
                    <a:pt x="69203" y="69224"/>
                  </a:cubicBezTo>
                  <a:cubicBezTo>
                    <a:pt x="72963" y="65457"/>
                    <a:pt x="75954" y="60985"/>
                    <a:pt x="77988" y="56070"/>
                  </a:cubicBezTo>
                  <a:cubicBezTo>
                    <a:pt x="80028" y="51148"/>
                    <a:pt x="81074" y="45873"/>
                    <a:pt x="81074" y="40547"/>
                  </a:cubicBezTo>
                  <a:close/>
                  <a:moveTo>
                    <a:pt x="20570" y="40547"/>
                  </a:moveTo>
                  <a:cubicBezTo>
                    <a:pt x="20570" y="36505"/>
                    <a:pt x="21770" y="32545"/>
                    <a:pt x="24016" y="29183"/>
                  </a:cubicBezTo>
                  <a:cubicBezTo>
                    <a:pt x="26268" y="25821"/>
                    <a:pt x="29457" y="23196"/>
                    <a:pt x="33198" y="21650"/>
                  </a:cubicBezTo>
                  <a:cubicBezTo>
                    <a:pt x="36933" y="20103"/>
                    <a:pt x="41046" y="19699"/>
                    <a:pt x="45012" y="20488"/>
                  </a:cubicBezTo>
                  <a:cubicBezTo>
                    <a:pt x="48977" y="21278"/>
                    <a:pt x="52622" y="23222"/>
                    <a:pt x="55484" y="26084"/>
                  </a:cubicBezTo>
                  <a:cubicBezTo>
                    <a:pt x="58339" y="28946"/>
                    <a:pt x="60290" y="32591"/>
                    <a:pt x="61079" y="36556"/>
                  </a:cubicBezTo>
                  <a:cubicBezTo>
                    <a:pt x="61869" y="40528"/>
                    <a:pt x="61464" y="44641"/>
                    <a:pt x="59911" y="48376"/>
                  </a:cubicBezTo>
                  <a:cubicBezTo>
                    <a:pt x="58365" y="52117"/>
                    <a:pt x="55747" y="55312"/>
                    <a:pt x="52385" y="57558"/>
                  </a:cubicBezTo>
                  <a:cubicBezTo>
                    <a:pt x="49022" y="59804"/>
                    <a:pt x="45063" y="61004"/>
                    <a:pt x="41020" y="61004"/>
                  </a:cubicBezTo>
                  <a:cubicBezTo>
                    <a:pt x="38293" y="61068"/>
                    <a:pt x="35585" y="60587"/>
                    <a:pt x="33044" y="59592"/>
                  </a:cubicBezTo>
                  <a:cubicBezTo>
                    <a:pt x="30510" y="58592"/>
                    <a:pt x="28199" y="57096"/>
                    <a:pt x="26249" y="55191"/>
                  </a:cubicBezTo>
                  <a:cubicBezTo>
                    <a:pt x="24298" y="53285"/>
                    <a:pt x="22745" y="51007"/>
                    <a:pt x="21686" y="48491"/>
                  </a:cubicBezTo>
                  <a:cubicBezTo>
                    <a:pt x="20634" y="45976"/>
                    <a:pt x="20089" y="43274"/>
                    <a:pt x="20089" y="40547"/>
                  </a:cubicBezTo>
                  <a:lnTo>
                    <a:pt x="20570" y="40547"/>
                  </a:lnTo>
                  <a:close/>
                </a:path>
              </a:pathLst>
            </a:custGeom>
            <a:solidFill>
              <a:srgbClr val="2D5967"/>
            </a:solidFill>
            <a:ln w="6417"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3876650-F96D-2FDB-91D9-06C6176F7289}"/>
                </a:ext>
              </a:extLst>
            </p:cNvPr>
            <p:cNvSpPr/>
            <p:nvPr/>
          </p:nvSpPr>
          <p:spPr>
            <a:xfrm>
              <a:off x="2100463" y="3905854"/>
              <a:ext cx="389393" cy="204203"/>
            </a:xfrm>
            <a:custGeom>
              <a:avLst/>
              <a:gdLst>
                <a:gd name="connsiteX0" fmla="*/ 339053 w 389393"/>
                <a:gd name="connsiteY0" fmla="*/ 9324 h 204203"/>
                <a:gd name="connsiteX1" fmla="*/ 319334 w 389393"/>
                <a:gd name="connsiteY1" fmla="*/ 25058 h 204203"/>
                <a:gd name="connsiteX2" fmla="*/ 318487 w 389393"/>
                <a:gd name="connsiteY2" fmla="*/ 25058 h 204203"/>
                <a:gd name="connsiteX3" fmla="*/ 315702 w 389393"/>
                <a:gd name="connsiteY3" fmla="*/ 0 h 204203"/>
                <a:gd name="connsiteX4" fmla="*/ 258105 w 389393"/>
                <a:gd name="connsiteY4" fmla="*/ 0 h 204203"/>
                <a:gd name="connsiteX5" fmla="*/ 255320 w 389393"/>
                <a:gd name="connsiteY5" fmla="*/ 25058 h 204203"/>
                <a:gd name="connsiteX6" fmla="*/ 254473 w 389393"/>
                <a:gd name="connsiteY6" fmla="*/ 25058 h 204203"/>
                <a:gd name="connsiteX7" fmla="*/ 234869 w 389393"/>
                <a:gd name="connsiteY7" fmla="*/ 9324 h 204203"/>
                <a:gd name="connsiteX8" fmla="*/ 198569 w 389393"/>
                <a:gd name="connsiteY8" fmla="*/ 45637 h 204203"/>
                <a:gd name="connsiteX9" fmla="*/ 194090 w 389393"/>
                <a:gd name="connsiteY9" fmla="*/ 50360 h 204203"/>
                <a:gd name="connsiteX10" fmla="*/ 209337 w 389393"/>
                <a:gd name="connsiteY10" fmla="*/ 69482 h 204203"/>
                <a:gd name="connsiteX11" fmla="*/ 209337 w 389393"/>
                <a:gd name="connsiteY11" fmla="*/ 70329 h 204203"/>
                <a:gd name="connsiteX12" fmla="*/ 184414 w 389393"/>
                <a:gd name="connsiteY12" fmla="*/ 72632 h 204203"/>
                <a:gd name="connsiteX13" fmla="*/ 184414 w 389393"/>
                <a:gd name="connsiteY13" fmla="*/ 112693 h 204203"/>
                <a:gd name="connsiteX14" fmla="*/ 164688 w 389393"/>
                <a:gd name="connsiteY14" fmla="*/ 115240 h 204203"/>
                <a:gd name="connsiteX15" fmla="*/ 162628 w 389393"/>
                <a:gd name="connsiteY15" fmla="*/ 121413 h 204203"/>
                <a:gd name="connsiteX16" fmla="*/ 158515 w 389393"/>
                <a:gd name="connsiteY16" fmla="*/ 131334 h 204203"/>
                <a:gd name="connsiteX17" fmla="*/ 155493 w 389393"/>
                <a:gd name="connsiteY17" fmla="*/ 137147 h 204203"/>
                <a:gd name="connsiteX18" fmla="*/ 167589 w 389393"/>
                <a:gd name="connsiteY18" fmla="*/ 152759 h 204203"/>
                <a:gd name="connsiteX19" fmla="*/ 152586 w 389393"/>
                <a:gd name="connsiteY19" fmla="*/ 167890 h 204203"/>
                <a:gd name="connsiteX20" fmla="*/ 136974 w 389393"/>
                <a:gd name="connsiteY20" fmla="*/ 155788 h 204203"/>
                <a:gd name="connsiteX21" fmla="*/ 131167 w 389393"/>
                <a:gd name="connsiteY21" fmla="*/ 158689 h 204203"/>
                <a:gd name="connsiteX22" fmla="*/ 121246 w 389393"/>
                <a:gd name="connsiteY22" fmla="*/ 162808 h 204203"/>
                <a:gd name="connsiteX23" fmla="*/ 115073 w 389393"/>
                <a:gd name="connsiteY23" fmla="*/ 164868 h 204203"/>
                <a:gd name="connsiteX24" fmla="*/ 112776 w 389393"/>
                <a:gd name="connsiteY24" fmla="*/ 184715 h 204203"/>
                <a:gd name="connsiteX25" fmla="*/ 91357 w 389393"/>
                <a:gd name="connsiteY25" fmla="*/ 184715 h 204203"/>
                <a:gd name="connsiteX26" fmla="*/ 89059 w 389393"/>
                <a:gd name="connsiteY26" fmla="*/ 164868 h 204203"/>
                <a:gd name="connsiteX27" fmla="*/ 82886 w 389393"/>
                <a:gd name="connsiteY27" fmla="*/ 162808 h 204203"/>
                <a:gd name="connsiteX28" fmla="*/ 72966 w 389393"/>
                <a:gd name="connsiteY28" fmla="*/ 158689 h 204203"/>
                <a:gd name="connsiteX29" fmla="*/ 67159 w 389393"/>
                <a:gd name="connsiteY29" fmla="*/ 155788 h 204203"/>
                <a:gd name="connsiteX30" fmla="*/ 51546 w 389393"/>
                <a:gd name="connsiteY30" fmla="*/ 167890 h 204203"/>
                <a:gd name="connsiteX31" fmla="*/ 36300 w 389393"/>
                <a:gd name="connsiteY31" fmla="*/ 152759 h 204203"/>
                <a:gd name="connsiteX32" fmla="*/ 48402 w 389393"/>
                <a:gd name="connsiteY32" fmla="*/ 137147 h 204203"/>
                <a:gd name="connsiteX33" fmla="*/ 45739 w 389393"/>
                <a:gd name="connsiteY33" fmla="*/ 131577 h 204203"/>
                <a:gd name="connsiteX34" fmla="*/ 41626 w 389393"/>
                <a:gd name="connsiteY34" fmla="*/ 121651 h 204203"/>
                <a:gd name="connsiteX35" fmla="*/ 39566 w 389393"/>
                <a:gd name="connsiteY35" fmla="*/ 115477 h 204203"/>
                <a:gd name="connsiteX36" fmla="*/ 19482 w 389393"/>
                <a:gd name="connsiteY36" fmla="*/ 113058 h 204203"/>
                <a:gd name="connsiteX37" fmla="*/ 19482 w 389393"/>
                <a:gd name="connsiteY37" fmla="*/ 91389 h 204203"/>
                <a:gd name="connsiteX38" fmla="*/ 39329 w 389393"/>
                <a:gd name="connsiteY38" fmla="*/ 89213 h 204203"/>
                <a:gd name="connsiteX39" fmla="*/ 41626 w 389393"/>
                <a:gd name="connsiteY39" fmla="*/ 83162 h 204203"/>
                <a:gd name="connsiteX40" fmla="*/ 45739 w 389393"/>
                <a:gd name="connsiteY40" fmla="*/ 73236 h 204203"/>
                <a:gd name="connsiteX41" fmla="*/ 48762 w 389393"/>
                <a:gd name="connsiteY41" fmla="*/ 67422 h 204203"/>
                <a:gd name="connsiteX42" fmla="*/ 36666 w 389393"/>
                <a:gd name="connsiteY42" fmla="*/ 51810 h 204203"/>
                <a:gd name="connsiteX43" fmla="*/ 51912 w 389393"/>
                <a:gd name="connsiteY43" fmla="*/ 36557 h 204203"/>
                <a:gd name="connsiteX44" fmla="*/ 67518 w 389393"/>
                <a:gd name="connsiteY44" fmla="*/ 48665 h 204203"/>
                <a:gd name="connsiteX45" fmla="*/ 73325 w 389393"/>
                <a:gd name="connsiteY45" fmla="*/ 45637 h 204203"/>
                <a:gd name="connsiteX46" fmla="*/ 83252 w 389393"/>
                <a:gd name="connsiteY46" fmla="*/ 41523 h 204203"/>
                <a:gd name="connsiteX47" fmla="*/ 89425 w 389393"/>
                <a:gd name="connsiteY47" fmla="*/ 39586 h 204203"/>
                <a:gd name="connsiteX48" fmla="*/ 91722 w 389393"/>
                <a:gd name="connsiteY48" fmla="*/ 19732 h 204203"/>
                <a:gd name="connsiteX49" fmla="*/ 113257 w 389393"/>
                <a:gd name="connsiteY49" fmla="*/ 19732 h 204203"/>
                <a:gd name="connsiteX50" fmla="*/ 115561 w 389393"/>
                <a:gd name="connsiteY50" fmla="*/ 39586 h 204203"/>
                <a:gd name="connsiteX51" fmla="*/ 121728 w 389393"/>
                <a:gd name="connsiteY51" fmla="*/ 41523 h 204203"/>
                <a:gd name="connsiteX52" fmla="*/ 131654 w 389393"/>
                <a:gd name="connsiteY52" fmla="*/ 45637 h 204203"/>
                <a:gd name="connsiteX53" fmla="*/ 137462 w 389393"/>
                <a:gd name="connsiteY53" fmla="*/ 48665 h 204203"/>
                <a:gd name="connsiteX54" fmla="*/ 153074 w 389393"/>
                <a:gd name="connsiteY54" fmla="*/ 36557 h 204203"/>
                <a:gd name="connsiteX55" fmla="*/ 168320 w 389393"/>
                <a:gd name="connsiteY55" fmla="*/ 51810 h 204203"/>
                <a:gd name="connsiteX56" fmla="*/ 181026 w 389393"/>
                <a:gd name="connsiteY56" fmla="*/ 36076 h 204203"/>
                <a:gd name="connsiteX57" fmla="*/ 154158 w 389393"/>
                <a:gd name="connsiteY57" fmla="*/ 9324 h 204203"/>
                <a:gd name="connsiteX58" fmla="*/ 134555 w 389393"/>
                <a:gd name="connsiteY58" fmla="*/ 25058 h 204203"/>
                <a:gd name="connsiteX59" fmla="*/ 133708 w 389393"/>
                <a:gd name="connsiteY59" fmla="*/ 25058 h 204203"/>
                <a:gd name="connsiteX60" fmla="*/ 130929 w 389393"/>
                <a:gd name="connsiteY60" fmla="*/ 0 h 204203"/>
                <a:gd name="connsiteX61" fmla="*/ 73325 w 389393"/>
                <a:gd name="connsiteY61" fmla="*/ 0 h 204203"/>
                <a:gd name="connsiteX62" fmla="*/ 70547 w 389393"/>
                <a:gd name="connsiteY62" fmla="*/ 25058 h 204203"/>
                <a:gd name="connsiteX63" fmla="*/ 69700 w 389393"/>
                <a:gd name="connsiteY63" fmla="*/ 25058 h 204203"/>
                <a:gd name="connsiteX64" fmla="*/ 50096 w 389393"/>
                <a:gd name="connsiteY64" fmla="*/ 9324 h 204203"/>
                <a:gd name="connsiteX65" fmla="*/ 9317 w 389393"/>
                <a:gd name="connsiteY65" fmla="*/ 50116 h 204203"/>
                <a:gd name="connsiteX66" fmla="*/ 25045 w 389393"/>
                <a:gd name="connsiteY66" fmla="*/ 69725 h 204203"/>
                <a:gd name="connsiteX67" fmla="*/ 25045 w 389393"/>
                <a:gd name="connsiteY67" fmla="*/ 70573 h 204203"/>
                <a:gd name="connsiteX68" fmla="*/ 0 w 389393"/>
                <a:gd name="connsiteY68" fmla="*/ 73357 h 204203"/>
                <a:gd name="connsiteX69" fmla="*/ 0 w 389393"/>
                <a:gd name="connsiteY69" fmla="*/ 131577 h 204203"/>
                <a:gd name="connsiteX70" fmla="*/ 25045 w 389393"/>
                <a:gd name="connsiteY70" fmla="*/ 134362 h 204203"/>
                <a:gd name="connsiteX71" fmla="*/ 25045 w 389393"/>
                <a:gd name="connsiteY71" fmla="*/ 135209 h 204203"/>
                <a:gd name="connsiteX72" fmla="*/ 9317 w 389393"/>
                <a:gd name="connsiteY72" fmla="*/ 154941 h 204203"/>
                <a:gd name="connsiteX73" fmla="*/ 50096 w 389393"/>
                <a:gd name="connsiteY73" fmla="*/ 195611 h 204203"/>
                <a:gd name="connsiteX74" fmla="*/ 69700 w 389393"/>
                <a:gd name="connsiteY74" fmla="*/ 179877 h 204203"/>
                <a:gd name="connsiteX75" fmla="*/ 70547 w 389393"/>
                <a:gd name="connsiteY75" fmla="*/ 179877 h 204203"/>
                <a:gd name="connsiteX76" fmla="*/ 73325 w 389393"/>
                <a:gd name="connsiteY76" fmla="*/ 204203 h 204203"/>
                <a:gd name="connsiteX77" fmla="*/ 130929 w 389393"/>
                <a:gd name="connsiteY77" fmla="*/ 204203 h 204203"/>
                <a:gd name="connsiteX78" fmla="*/ 133708 w 389393"/>
                <a:gd name="connsiteY78" fmla="*/ 179993 h 204203"/>
                <a:gd name="connsiteX79" fmla="*/ 134555 w 389393"/>
                <a:gd name="connsiteY79" fmla="*/ 179993 h 204203"/>
                <a:gd name="connsiteX80" fmla="*/ 154158 w 389393"/>
                <a:gd name="connsiteY80" fmla="*/ 195733 h 204203"/>
                <a:gd name="connsiteX81" fmla="*/ 194578 w 389393"/>
                <a:gd name="connsiteY81" fmla="*/ 155422 h 204203"/>
                <a:gd name="connsiteX82" fmla="*/ 191068 w 389393"/>
                <a:gd name="connsiteY82" fmla="*/ 150943 h 204203"/>
                <a:gd name="connsiteX83" fmla="*/ 178966 w 389393"/>
                <a:gd name="connsiteY83" fmla="*/ 135691 h 204203"/>
                <a:gd name="connsiteX84" fmla="*/ 178966 w 389393"/>
                <a:gd name="connsiteY84" fmla="*/ 134844 h 204203"/>
                <a:gd name="connsiteX85" fmla="*/ 190343 w 389393"/>
                <a:gd name="connsiteY85" fmla="*/ 133875 h 204203"/>
                <a:gd name="connsiteX86" fmla="*/ 193846 w 389393"/>
                <a:gd name="connsiteY86" fmla="*/ 133875 h 204203"/>
                <a:gd name="connsiteX87" fmla="*/ 204620 w 389393"/>
                <a:gd name="connsiteY87" fmla="*/ 131577 h 204203"/>
                <a:gd name="connsiteX88" fmla="*/ 204620 w 389393"/>
                <a:gd name="connsiteY88" fmla="*/ 91632 h 204203"/>
                <a:gd name="connsiteX89" fmla="*/ 224346 w 389393"/>
                <a:gd name="connsiteY89" fmla="*/ 89457 h 204203"/>
                <a:gd name="connsiteX90" fmla="*/ 226399 w 389393"/>
                <a:gd name="connsiteY90" fmla="*/ 83162 h 204203"/>
                <a:gd name="connsiteX91" fmla="*/ 230512 w 389393"/>
                <a:gd name="connsiteY91" fmla="*/ 73236 h 204203"/>
                <a:gd name="connsiteX92" fmla="*/ 233541 w 389393"/>
                <a:gd name="connsiteY92" fmla="*/ 67422 h 204203"/>
                <a:gd name="connsiteX93" fmla="*/ 221439 w 389393"/>
                <a:gd name="connsiteY93" fmla="*/ 51810 h 204203"/>
                <a:gd name="connsiteX94" fmla="*/ 236685 w 389393"/>
                <a:gd name="connsiteY94" fmla="*/ 36557 h 204203"/>
                <a:gd name="connsiteX95" fmla="*/ 252297 w 389393"/>
                <a:gd name="connsiteY95" fmla="*/ 48665 h 204203"/>
                <a:gd name="connsiteX96" fmla="*/ 258105 w 389393"/>
                <a:gd name="connsiteY96" fmla="*/ 45637 h 204203"/>
                <a:gd name="connsiteX97" fmla="*/ 268025 w 389393"/>
                <a:gd name="connsiteY97" fmla="*/ 41523 h 204203"/>
                <a:gd name="connsiteX98" fmla="*/ 274320 w 389393"/>
                <a:gd name="connsiteY98" fmla="*/ 39586 h 204203"/>
                <a:gd name="connsiteX99" fmla="*/ 276495 w 389393"/>
                <a:gd name="connsiteY99" fmla="*/ 19732 h 204203"/>
                <a:gd name="connsiteX100" fmla="*/ 297793 w 389393"/>
                <a:gd name="connsiteY100" fmla="*/ 19732 h 204203"/>
                <a:gd name="connsiteX101" fmla="*/ 299968 w 389393"/>
                <a:gd name="connsiteY101" fmla="*/ 39586 h 204203"/>
                <a:gd name="connsiteX102" fmla="*/ 306141 w 389393"/>
                <a:gd name="connsiteY102" fmla="*/ 41523 h 204203"/>
                <a:gd name="connsiteX103" fmla="*/ 316062 w 389393"/>
                <a:gd name="connsiteY103" fmla="*/ 45637 h 204203"/>
                <a:gd name="connsiteX104" fmla="*/ 321875 w 389393"/>
                <a:gd name="connsiteY104" fmla="*/ 48665 h 204203"/>
                <a:gd name="connsiteX105" fmla="*/ 337481 w 389393"/>
                <a:gd name="connsiteY105" fmla="*/ 36557 h 204203"/>
                <a:gd name="connsiteX106" fmla="*/ 352849 w 389393"/>
                <a:gd name="connsiteY106" fmla="*/ 51810 h 204203"/>
                <a:gd name="connsiteX107" fmla="*/ 340747 w 389393"/>
                <a:gd name="connsiteY107" fmla="*/ 67422 h 204203"/>
                <a:gd name="connsiteX108" fmla="*/ 343654 w 389393"/>
                <a:gd name="connsiteY108" fmla="*/ 73236 h 204203"/>
                <a:gd name="connsiteX109" fmla="*/ 347767 w 389393"/>
                <a:gd name="connsiteY109" fmla="*/ 83162 h 204203"/>
                <a:gd name="connsiteX110" fmla="*/ 349827 w 389393"/>
                <a:gd name="connsiteY110" fmla="*/ 89457 h 204203"/>
                <a:gd name="connsiteX111" fmla="*/ 369668 w 389393"/>
                <a:gd name="connsiteY111" fmla="*/ 91632 h 204203"/>
                <a:gd name="connsiteX112" fmla="*/ 369668 w 389393"/>
                <a:gd name="connsiteY112" fmla="*/ 113302 h 204203"/>
                <a:gd name="connsiteX113" fmla="*/ 349827 w 389393"/>
                <a:gd name="connsiteY113" fmla="*/ 115477 h 204203"/>
                <a:gd name="connsiteX114" fmla="*/ 347767 w 389393"/>
                <a:gd name="connsiteY114" fmla="*/ 121651 h 204203"/>
                <a:gd name="connsiteX115" fmla="*/ 343654 w 389393"/>
                <a:gd name="connsiteY115" fmla="*/ 131577 h 204203"/>
                <a:gd name="connsiteX116" fmla="*/ 340747 w 389393"/>
                <a:gd name="connsiteY116" fmla="*/ 137391 h 204203"/>
                <a:gd name="connsiteX117" fmla="*/ 352849 w 389393"/>
                <a:gd name="connsiteY117" fmla="*/ 153003 h 204203"/>
                <a:gd name="connsiteX118" fmla="*/ 337481 w 389393"/>
                <a:gd name="connsiteY118" fmla="*/ 167890 h 204203"/>
                <a:gd name="connsiteX119" fmla="*/ 321991 w 389393"/>
                <a:gd name="connsiteY119" fmla="*/ 155788 h 204203"/>
                <a:gd name="connsiteX120" fmla="*/ 316183 w 389393"/>
                <a:gd name="connsiteY120" fmla="*/ 158689 h 204203"/>
                <a:gd name="connsiteX121" fmla="*/ 306263 w 389393"/>
                <a:gd name="connsiteY121" fmla="*/ 162808 h 204203"/>
                <a:gd name="connsiteX122" fmla="*/ 300090 w 389393"/>
                <a:gd name="connsiteY122" fmla="*/ 164868 h 204203"/>
                <a:gd name="connsiteX123" fmla="*/ 297793 w 389393"/>
                <a:gd name="connsiteY123" fmla="*/ 184593 h 204203"/>
                <a:gd name="connsiteX124" fmla="*/ 276130 w 389393"/>
                <a:gd name="connsiteY124" fmla="*/ 184593 h 204203"/>
                <a:gd name="connsiteX125" fmla="*/ 273588 w 389393"/>
                <a:gd name="connsiteY125" fmla="*/ 164746 h 204203"/>
                <a:gd name="connsiteX126" fmla="*/ 267300 w 389393"/>
                <a:gd name="connsiteY126" fmla="*/ 162686 h 204203"/>
                <a:gd name="connsiteX127" fmla="*/ 257380 w 389393"/>
                <a:gd name="connsiteY127" fmla="*/ 158573 h 204203"/>
                <a:gd name="connsiteX128" fmla="*/ 251932 w 389393"/>
                <a:gd name="connsiteY128" fmla="*/ 155788 h 204203"/>
                <a:gd name="connsiteX129" fmla="*/ 236319 w 389393"/>
                <a:gd name="connsiteY129" fmla="*/ 167890 h 204203"/>
                <a:gd name="connsiteX130" fmla="*/ 222408 w 389393"/>
                <a:gd name="connsiteY130" fmla="*/ 153850 h 204203"/>
                <a:gd name="connsiteX131" fmla="*/ 220470 w 389393"/>
                <a:gd name="connsiteY131" fmla="*/ 153247 h 204203"/>
                <a:gd name="connsiteX132" fmla="*/ 208368 w 389393"/>
                <a:gd name="connsiteY132" fmla="*/ 168378 h 204203"/>
                <a:gd name="connsiteX133" fmla="*/ 234869 w 389393"/>
                <a:gd name="connsiteY133" fmla="*/ 194764 h 204203"/>
                <a:gd name="connsiteX134" fmla="*/ 254473 w 389393"/>
                <a:gd name="connsiteY134" fmla="*/ 179030 h 204203"/>
                <a:gd name="connsiteX135" fmla="*/ 255320 w 389393"/>
                <a:gd name="connsiteY135" fmla="*/ 179030 h 204203"/>
                <a:gd name="connsiteX136" fmla="*/ 258105 w 389393"/>
                <a:gd name="connsiteY136" fmla="*/ 204203 h 204203"/>
                <a:gd name="connsiteX137" fmla="*/ 315702 w 389393"/>
                <a:gd name="connsiteY137" fmla="*/ 204203 h 204203"/>
                <a:gd name="connsiteX138" fmla="*/ 318487 w 389393"/>
                <a:gd name="connsiteY138" fmla="*/ 179993 h 204203"/>
                <a:gd name="connsiteX139" fmla="*/ 319334 w 389393"/>
                <a:gd name="connsiteY139" fmla="*/ 179993 h 204203"/>
                <a:gd name="connsiteX140" fmla="*/ 339053 w 389393"/>
                <a:gd name="connsiteY140" fmla="*/ 195733 h 204203"/>
                <a:gd name="connsiteX141" fmla="*/ 379710 w 389393"/>
                <a:gd name="connsiteY141" fmla="*/ 155063 h 204203"/>
                <a:gd name="connsiteX142" fmla="*/ 363982 w 389393"/>
                <a:gd name="connsiteY142" fmla="*/ 135331 h 204203"/>
                <a:gd name="connsiteX143" fmla="*/ 363982 w 389393"/>
                <a:gd name="connsiteY143" fmla="*/ 134484 h 204203"/>
                <a:gd name="connsiteX144" fmla="*/ 389393 w 389393"/>
                <a:gd name="connsiteY144" fmla="*/ 131577 h 204203"/>
                <a:gd name="connsiteX145" fmla="*/ 389393 w 389393"/>
                <a:gd name="connsiteY145" fmla="*/ 73357 h 204203"/>
                <a:gd name="connsiteX146" fmla="*/ 364348 w 389393"/>
                <a:gd name="connsiteY146" fmla="*/ 71054 h 204203"/>
                <a:gd name="connsiteX147" fmla="*/ 364348 w 389393"/>
                <a:gd name="connsiteY147" fmla="*/ 70207 h 204203"/>
                <a:gd name="connsiteX148" fmla="*/ 380076 w 389393"/>
                <a:gd name="connsiteY148" fmla="*/ 50597 h 204203"/>
                <a:gd name="connsiteX149" fmla="*/ 339053 w 389393"/>
                <a:gd name="connsiteY149" fmla="*/ 9324 h 20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389393" h="204203">
                  <a:moveTo>
                    <a:pt x="339053" y="9324"/>
                  </a:moveTo>
                  <a:lnTo>
                    <a:pt x="319334" y="25058"/>
                  </a:lnTo>
                  <a:lnTo>
                    <a:pt x="318487" y="25058"/>
                  </a:lnTo>
                  <a:lnTo>
                    <a:pt x="315702" y="0"/>
                  </a:lnTo>
                  <a:lnTo>
                    <a:pt x="258105" y="0"/>
                  </a:lnTo>
                  <a:lnTo>
                    <a:pt x="255320" y="25058"/>
                  </a:lnTo>
                  <a:lnTo>
                    <a:pt x="254473" y="25058"/>
                  </a:lnTo>
                  <a:lnTo>
                    <a:pt x="234869" y="9324"/>
                  </a:lnTo>
                  <a:lnTo>
                    <a:pt x="198569" y="45637"/>
                  </a:lnTo>
                  <a:lnTo>
                    <a:pt x="194090" y="50360"/>
                  </a:lnTo>
                  <a:lnTo>
                    <a:pt x="209337" y="69482"/>
                  </a:lnTo>
                  <a:lnTo>
                    <a:pt x="209337" y="70329"/>
                  </a:lnTo>
                  <a:lnTo>
                    <a:pt x="184414" y="72632"/>
                  </a:lnTo>
                  <a:lnTo>
                    <a:pt x="184414" y="112693"/>
                  </a:lnTo>
                  <a:lnTo>
                    <a:pt x="164688" y="115240"/>
                  </a:lnTo>
                  <a:lnTo>
                    <a:pt x="162628" y="121413"/>
                  </a:lnTo>
                  <a:cubicBezTo>
                    <a:pt x="161563" y="124840"/>
                    <a:pt x="160184" y="128157"/>
                    <a:pt x="158515" y="131334"/>
                  </a:cubicBezTo>
                  <a:lnTo>
                    <a:pt x="155493" y="137147"/>
                  </a:lnTo>
                  <a:lnTo>
                    <a:pt x="167589" y="152759"/>
                  </a:lnTo>
                  <a:lnTo>
                    <a:pt x="152586" y="167890"/>
                  </a:lnTo>
                  <a:lnTo>
                    <a:pt x="136974" y="155788"/>
                  </a:lnTo>
                  <a:lnTo>
                    <a:pt x="131167" y="158689"/>
                  </a:lnTo>
                  <a:cubicBezTo>
                    <a:pt x="127990" y="160363"/>
                    <a:pt x="124673" y="161737"/>
                    <a:pt x="121246" y="162808"/>
                  </a:cubicBezTo>
                  <a:lnTo>
                    <a:pt x="115073" y="164868"/>
                  </a:lnTo>
                  <a:lnTo>
                    <a:pt x="112776" y="184715"/>
                  </a:lnTo>
                  <a:lnTo>
                    <a:pt x="91357" y="184715"/>
                  </a:lnTo>
                  <a:lnTo>
                    <a:pt x="89059" y="164868"/>
                  </a:lnTo>
                  <a:lnTo>
                    <a:pt x="82886" y="162808"/>
                  </a:lnTo>
                  <a:cubicBezTo>
                    <a:pt x="79460" y="161737"/>
                    <a:pt x="76142" y="160363"/>
                    <a:pt x="72966" y="158689"/>
                  </a:cubicBezTo>
                  <a:lnTo>
                    <a:pt x="67159" y="155788"/>
                  </a:lnTo>
                  <a:lnTo>
                    <a:pt x="51546" y="167890"/>
                  </a:lnTo>
                  <a:lnTo>
                    <a:pt x="36300" y="152759"/>
                  </a:lnTo>
                  <a:lnTo>
                    <a:pt x="48402" y="137147"/>
                  </a:lnTo>
                  <a:lnTo>
                    <a:pt x="45739" y="131577"/>
                  </a:lnTo>
                  <a:cubicBezTo>
                    <a:pt x="44071" y="128401"/>
                    <a:pt x="42691" y="125077"/>
                    <a:pt x="41626" y="121651"/>
                  </a:cubicBezTo>
                  <a:lnTo>
                    <a:pt x="39566" y="115477"/>
                  </a:lnTo>
                  <a:lnTo>
                    <a:pt x="19482" y="113058"/>
                  </a:lnTo>
                  <a:lnTo>
                    <a:pt x="19482" y="91389"/>
                  </a:lnTo>
                  <a:lnTo>
                    <a:pt x="39329" y="89213"/>
                  </a:lnTo>
                  <a:lnTo>
                    <a:pt x="41626" y="83162"/>
                  </a:lnTo>
                  <a:cubicBezTo>
                    <a:pt x="42691" y="79736"/>
                    <a:pt x="44071" y="76412"/>
                    <a:pt x="45739" y="73236"/>
                  </a:cubicBezTo>
                  <a:lnTo>
                    <a:pt x="48762" y="67422"/>
                  </a:lnTo>
                  <a:lnTo>
                    <a:pt x="36666" y="51810"/>
                  </a:lnTo>
                  <a:lnTo>
                    <a:pt x="51912" y="36557"/>
                  </a:lnTo>
                  <a:lnTo>
                    <a:pt x="67518" y="48665"/>
                  </a:lnTo>
                  <a:lnTo>
                    <a:pt x="73325" y="45637"/>
                  </a:lnTo>
                  <a:cubicBezTo>
                    <a:pt x="76502" y="43968"/>
                    <a:pt x="79826" y="42589"/>
                    <a:pt x="83252" y="41523"/>
                  </a:cubicBezTo>
                  <a:lnTo>
                    <a:pt x="89425" y="39586"/>
                  </a:lnTo>
                  <a:lnTo>
                    <a:pt x="91722" y="19732"/>
                  </a:lnTo>
                  <a:lnTo>
                    <a:pt x="113257" y="19732"/>
                  </a:lnTo>
                  <a:lnTo>
                    <a:pt x="115561" y="39586"/>
                  </a:lnTo>
                  <a:lnTo>
                    <a:pt x="121728" y="41523"/>
                  </a:lnTo>
                  <a:cubicBezTo>
                    <a:pt x="125154" y="42589"/>
                    <a:pt x="128478" y="43968"/>
                    <a:pt x="131654" y="45637"/>
                  </a:cubicBezTo>
                  <a:lnTo>
                    <a:pt x="137462" y="48665"/>
                  </a:lnTo>
                  <a:lnTo>
                    <a:pt x="153074" y="36557"/>
                  </a:lnTo>
                  <a:lnTo>
                    <a:pt x="168320" y="51810"/>
                  </a:lnTo>
                  <a:lnTo>
                    <a:pt x="181026" y="36076"/>
                  </a:lnTo>
                  <a:lnTo>
                    <a:pt x="154158" y="9324"/>
                  </a:lnTo>
                  <a:lnTo>
                    <a:pt x="134555" y="25058"/>
                  </a:lnTo>
                  <a:lnTo>
                    <a:pt x="133708" y="25058"/>
                  </a:lnTo>
                  <a:lnTo>
                    <a:pt x="130929" y="0"/>
                  </a:lnTo>
                  <a:lnTo>
                    <a:pt x="73325" y="0"/>
                  </a:lnTo>
                  <a:lnTo>
                    <a:pt x="70547" y="25058"/>
                  </a:lnTo>
                  <a:lnTo>
                    <a:pt x="69700" y="25058"/>
                  </a:lnTo>
                  <a:lnTo>
                    <a:pt x="50096" y="9324"/>
                  </a:lnTo>
                  <a:lnTo>
                    <a:pt x="9317" y="50116"/>
                  </a:lnTo>
                  <a:lnTo>
                    <a:pt x="25045" y="69725"/>
                  </a:lnTo>
                  <a:lnTo>
                    <a:pt x="25045" y="70573"/>
                  </a:lnTo>
                  <a:lnTo>
                    <a:pt x="0" y="73357"/>
                  </a:lnTo>
                  <a:lnTo>
                    <a:pt x="0" y="131577"/>
                  </a:lnTo>
                  <a:lnTo>
                    <a:pt x="25045" y="134362"/>
                  </a:lnTo>
                  <a:lnTo>
                    <a:pt x="25045" y="135209"/>
                  </a:lnTo>
                  <a:lnTo>
                    <a:pt x="9317" y="154941"/>
                  </a:lnTo>
                  <a:lnTo>
                    <a:pt x="50096" y="195611"/>
                  </a:lnTo>
                  <a:lnTo>
                    <a:pt x="69700" y="179877"/>
                  </a:lnTo>
                  <a:lnTo>
                    <a:pt x="70547" y="179877"/>
                  </a:lnTo>
                  <a:lnTo>
                    <a:pt x="73325" y="204203"/>
                  </a:lnTo>
                  <a:lnTo>
                    <a:pt x="130929" y="204203"/>
                  </a:lnTo>
                  <a:lnTo>
                    <a:pt x="133708" y="179993"/>
                  </a:lnTo>
                  <a:lnTo>
                    <a:pt x="134555" y="179993"/>
                  </a:lnTo>
                  <a:lnTo>
                    <a:pt x="154158" y="195733"/>
                  </a:lnTo>
                  <a:lnTo>
                    <a:pt x="194578" y="155422"/>
                  </a:lnTo>
                  <a:lnTo>
                    <a:pt x="191068" y="150943"/>
                  </a:lnTo>
                  <a:lnTo>
                    <a:pt x="178966" y="135691"/>
                  </a:lnTo>
                  <a:lnTo>
                    <a:pt x="178966" y="134844"/>
                  </a:lnTo>
                  <a:lnTo>
                    <a:pt x="190343" y="133875"/>
                  </a:lnTo>
                  <a:lnTo>
                    <a:pt x="193846" y="133875"/>
                  </a:lnTo>
                  <a:lnTo>
                    <a:pt x="204620" y="131577"/>
                  </a:lnTo>
                  <a:lnTo>
                    <a:pt x="204620" y="91632"/>
                  </a:lnTo>
                  <a:lnTo>
                    <a:pt x="224346" y="89457"/>
                  </a:lnTo>
                  <a:lnTo>
                    <a:pt x="226399" y="83162"/>
                  </a:lnTo>
                  <a:cubicBezTo>
                    <a:pt x="227471" y="79736"/>
                    <a:pt x="228844" y="76412"/>
                    <a:pt x="230512" y="73236"/>
                  </a:cubicBezTo>
                  <a:lnTo>
                    <a:pt x="233541" y="67422"/>
                  </a:lnTo>
                  <a:lnTo>
                    <a:pt x="221439" y="51810"/>
                  </a:lnTo>
                  <a:lnTo>
                    <a:pt x="236685" y="36557"/>
                  </a:lnTo>
                  <a:lnTo>
                    <a:pt x="252297" y="48665"/>
                  </a:lnTo>
                  <a:lnTo>
                    <a:pt x="258105" y="45637"/>
                  </a:lnTo>
                  <a:cubicBezTo>
                    <a:pt x="261281" y="43968"/>
                    <a:pt x="264599" y="42589"/>
                    <a:pt x="268025" y="41523"/>
                  </a:cubicBezTo>
                  <a:lnTo>
                    <a:pt x="274320" y="39586"/>
                  </a:lnTo>
                  <a:lnTo>
                    <a:pt x="276495" y="19732"/>
                  </a:lnTo>
                  <a:lnTo>
                    <a:pt x="297793" y="19732"/>
                  </a:lnTo>
                  <a:lnTo>
                    <a:pt x="299968" y="39586"/>
                  </a:lnTo>
                  <a:lnTo>
                    <a:pt x="306141" y="41523"/>
                  </a:lnTo>
                  <a:cubicBezTo>
                    <a:pt x="309568" y="42589"/>
                    <a:pt x="312892" y="43968"/>
                    <a:pt x="316062" y="45637"/>
                  </a:cubicBezTo>
                  <a:lnTo>
                    <a:pt x="321875" y="48665"/>
                  </a:lnTo>
                  <a:lnTo>
                    <a:pt x="337481" y="36557"/>
                  </a:lnTo>
                  <a:lnTo>
                    <a:pt x="352849" y="51810"/>
                  </a:lnTo>
                  <a:lnTo>
                    <a:pt x="340747" y="67422"/>
                  </a:lnTo>
                  <a:lnTo>
                    <a:pt x="343654" y="73236"/>
                  </a:lnTo>
                  <a:cubicBezTo>
                    <a:pt x="345322" y="76412"/>
                    <a:pt x="346702" y="79736"/>
                    <a:pt x="347767" y="83162"/>
                  </a:cubicBezTo>
                  <a:lnTo>
                    <a:pt x="349827" y="89457"/>
                  </a:lnTo>
                  <a:lnTo>
                    <a:pt x="369668" y="91632"/>
                  </a:lnTo>
                  <a:lnTo>
                    <a:pt x="369668" y="113302"/>
                  </a:lnTo>
                  <a:lnTo>
                    <a:pt x="349827" y="115477"/>
                  </a:lnTo>
                  <a:lnTo>
                    <a:pt x="347767" y="121651"/>
                  </a:lnTo>
                  <a:cubicBezTo>
                    <a:pt x="346702" y="125077"/>
                    <a:pt x="345322" y="128401"/>
                    <a:pt x="343654" y="131577"/>
                  </a:cubicBezTo>
                  <a:lnTo>
                    <a:pt x="340747" y="137391"/>
                  </a:lnTo>
                  <a:lnTo>
                    <a:pt x="352849" y="153003"/>
                  </a:lnTo>
                  <a:lnTo>
                    <a:pt x="337481" y="167890"/>
                  </a:lnTo>
                  <a:lnTo>
                    <a:pt x="321991" y="155788"/>
                  </a:lnTo>
                  <a:lnTo>
                    <a:pt x="316183" y="158689"/>
                  </a:lnTo>
                  <a:cubicBezTo>
                    <a:pt x="313007" y="160363"/>
                    <a:pt x="309690" y="161737"/>
                    <a:pt x="306263" y="162808"/>
                  </a:cubicBezTo>
                  <a:lnTo>
                    <a:pt x="300090" y="164868"/>
                  </a:lnTo>
                  <a:lnTo>
                    <a:pt x="297793" y="184593"/>
                  </a:lnTo>
                  <a:lnTo>
                    <a:pt x="276130" y="184593"/>
                  </a:lnTo>
                  <a:lnTo>
                    <a:pt x="273588" y="164746"/>
                  </a:lnTo>
                  <a:lnTo>
                    <a:pt x="267300" y="162686"/>
                  </a:lnTo>
                  <a:cubicBezTo>
                    <a:pt x="263873" y="161621"/>
                    <a:pt x="260556" y="160241"/>
                    <a:pt x="257380" y="158573"/>
                  </a:cubicBezTo>
                  <a:lnTo>
                    <a:pt x="251932" y="155788"/>
                  </a:lnTo>
                  <a:lnTo>
                    <a:pt x="236319" y="167890"/>
                  </a:lnTo>
                  <a:lnTo>
                    <a:pt x="222408" y="153850"/>
                  </a:lnTo>
                  <a:lnTo>
                    <a:pt x="220470" y="153247"/>
                  </a:lnTo>
                  <a:lnTo>
                    <a:pt x="208368" y="168378"/>
                  </a:lnTo>
                  <a:lnTo>
                    <a:pt x="234869" y="194764"/>
                  </a:lnTo>
                  <a:lnTo>
                    <a:pt x="254473" y="179030"/>
                  </a:lnTo>
                  <a:lnTo>
                    <a:pt x="255320" y="179030"/>
                  </a:lnTo>
                  <a:lnTo>
                    <a:pt x="258105" y="204203"/>
                  </a:lnTo>
                  <a:lnTo>
                    <a:pt x="315702" y="204203"/>
                  </a:lnTo>
                  <a:lnTo>
                    <a:pt x="318487" y="179993"/>
                  </a:lnTo>
                  <a:lnTo>
                    <a:pt x="319334" y="179993"/>
                  </a:lnTo>
                  <a:lnTo>
                    <a:pt x="339053" y="195733"/>
                  </a:lnTo>
                  <a:lnTo>
                    <a:pt x="379710" y="155063"/>
                  </a:lnTo>
                  <a:lnTo>
                    <a:pt x="363982" y="135331"/>
                  </a:lnTo>
                  <a:lnTo>
                    <a:pt x="363982" y="134484"/>
                  </a:lnTo>
                  <a:lnTo>
                    <a:pt x="389393" y="131577"/>
                  </a:lnTo>
                  <a:lnTo>
                    <a:pt x="389393" y="73357"/>
                  </a:lnTo>
                  <a:lnTo>
                    <a:pt x="364348" y="71054"/>
                  </a:lnTo>
                  <a:lnTo>
                    <a:pt x="364348" y="70207"/>
                  </a:lnTo>
                  <a:lnTo>
                    <a:pt x="380076" y="50597"/>
                  </a:lnTo>
                  <a:lnTo>
                    <a:pt x="339053" y="9324"/>
                  </a:lnTo>
                  <a:close/>
                </a:path>
              </a:pathLst>
            </a:custGeom>
            <a:solidFill>
              <a:srgbClr val="2D5967"/>
            </a:solidFill>
            <a:ln w="6417"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16D16C-37D6-46F9-9514-6629ABE8D068}"/>
                </a:ext>
              </a:extLst>
            </p:cNvPr>
            <p:cNvSpPr/>
            <p:nvPr/>
          </p:nvSpPr>
          <p:spPr>
            <a:xfrm>
              <a:off x="2162045" y="3967462"/>
              <a:ext cx="81075" cy="81099"/>
            </a:xfrm>
            <a:custGeom>
              <a:avLst/>
              <a:gdLst>
                <a:gd name="connsiteX0" fmla="*/ 0 w 81075"/>
                <a:gd name="connsiteY0" fmla="*/ 40548 h 81099"/>
                <a:gd name="connsiteX1" fmla="*/ 6834 w 81075"/>
                <a:gd name="connsiteY1" fmla="*/ 63077 h 81099"/>
                <a:gd name="connsiteX2" fmla="*/ 25026 w 81075"/>
                <a:gd name="connsiteY2" fmla="*/ 78016 h 81099"/>
                <a:gd name="connsiteX3" fmla="*/ 48447 w 81075"/>
                <a:gd name="connsiteY3" fmla="*/ 80320 h 81099"/>
                <a:gd name="connsiteX4" fmla="*/ 69205 w 81075"/>
                <a:gd name="connsiteY4" fmla="*/ 69225 h 81099"/>
                <a:gd name="connsiteX5" fmla="*/ 80300 w 81075"/>
                <a:gd name="connsiteY5" fmla="*/ 48460 h 81099"/>
                <a:gd name="connsiteX6" fmla="*/ 77990 w 81075"/>
                <a:gd name="connsiteY6" fmla="*/ 25032 h 81099"/>
                <a:gd name="connsiteX7" fmla="*/ 63058 w 81075"/>
                <a:gd name="connsiteY7" fmla="*/ 6834 h 81099"/>
                <a:gd name="connsiteX8" fmla="*/ 40542 w 81075"/>
                <a:gd name="connsiteY8" fmla="*/ 0 h 81099"/>
                <a:gd name="connsiteX9" fmla="*/ 11877 w 81075"/>
                <a:gd name="connsiteY9" fmla="*/ 11878 h 81099"/>
                <a:gd name="connsiteX10" fmla="*/ 0 w 81075"/>
                <a:gd name="connsiteY10" fmla="*/ 40548 h 81099"/>
                <a:gd name="connsiteX11" fmla="*/ 60504 w 81075"/>
                <a:gd name="connsiteY11" fmla="*/ 40548 h 81099"/>
                <a:gd name="connsiteX12" fmla="*/ 57059 w 81075"/>
                <a:gd name="connsiteY12" fmla="*/ 51912 h 81099"/>
                <a:gd name="connsiteX13" fmla="*/ 47882 w 81075"/>
                <a:gd name="connsiteY13" fmla="*/ 59452 h 81099"/>
                <a:gd name="connsiteX14" fmla="*/ 36069 w 81075"/>
                <a:gd name="connsiteY14" fmla="*/ 60613 h 81099"/>
                <a:gd name="connsiteX15" fmla="*/ 25597 w 81075"/>
                <a:gd name="connsiteY15" fmla="*/ 55018 h 81099"/>
                <a:gd name="connsiteX16" fmla="*/ 20001 w 81075"/>
                <a:gd name="connsiteY16" fmla="*/ 44539 h 81099"/>
                <a:gd name="connsiteX17" fmla="*/ 21163 w 81075"/>
                <a:gd name="connsiteY17" fmla="*/ 32719 h 81099"/>
                <a:gd name="connsiteX18" fmla="*/ 28696 w 81075"/>
                <a:gd name="connsiteY18" fmla="*/ 23543 h 81099"/>
                <a:gd name="connsiteX19" fmla="*/ 40054 w 81075"/>
                <a:gd name="connsiteY19" fmla="*/ 20091 h 81099"/>
                <a:gd name="connsiteX20" fmla="*/ 48030 w 81075"/>
                <a:gd name="connsiteY20" fmla="*/ 21509 h 81099"/>
                <a:gd name="connsiteX21" fmla="*/ 54832 w 81075"/>
                <a:gd name="connsiteY21" fmla="*/ 25911 h 81099"/>
                <a:gd name="connsiteX22" fmla="*/ 59388 w 81075"/>
                <a:gd name="connsiteY22" fmla="*/ 32610 h 81099"/>
                <a:gd name="connsiteX23" fmla="*/ 60992 w 81075"/>
                <a:gd name="connsiteY23" fmla="*/ 40548 h 81099"/>
                <a:gd name="connsiteX24" fmla="*/ 60504 w 81075"/>
                <a:gd name="connsiteY24" fmla="*/ 40548 h 81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075" h="81099">
                  <a:moveTo>
                    <a:pt x="0" y="40548"/>
                  </a:moveTo>
                  <a:cubicBezTo>
                    <a:pt x="0" y="48569"/>
                    <a:pt x="2380" y="56410"/>
                    <a:pt x="6834" y="63077"/>
                  </a:cubicBezTo>
                  <a:cubicBezTo>
                    <a:pt x="11287" y="69745"/>
                    <a:pt x="17620" y="74942"/>
                    <a:pt x="25026" y="78016"/>
                  </a:cubicBezTo>
                  <a:cubicBezTo>
                    <a:pt x="32437" y="81083"/>
                    <a:pt x="40586" y="81885"/>
                    <a:pt x="48447" y="80320"/>
                  </a:cubicBezTo>
                  <a:cubicBezTo>
                    <a:pt x="56314" y="78754"/>
                    <a:pt x="63533" y="74891"/>
                    <a:pt x="69205" y="69225"/>
                  </a:cubicBezTo>
                  <a:cubicBezTo>
                    <a:pt x="74872" y="63552"/>
                    <a:pt x="78735" y="56327"/>
                    <a:pt x="80300" y="48460"/>
                  </a:cubicBezTo>
                  <a:cubicBezTo>
                    <a:pt x="81860" y="40593"/>
                    <a:pt x="81057" y="32444"/>
                    <a:pt x="77990" y="25032"/>
                  </a:cubicBezTo>
                  <a:cubicBezTo>
                    <a:pt x="74923" y="17621"/>
                    <a:pt x="69725" y="11287"/>
                    <a:pt x="63058" y="6834"/>
                  </a:cubicBezTo>
                  <a:cubicBezTo>
                    <a:pt x="56397" y="2381"/>
                    <a:pt x="48556" y="0"/>
                    <a:pt x="40542" y="0"/>
                  </a:cubicBezTo>
                  <a:cubicBezTo>
                    <a:pt x="29787" y="0"/>
                    <a:pt x="19475" y="4274"/>
                    <a:pt x="11877" y="11878"/>
                  </a:cubicBezTo>
                  <a:cubicBezTo>
                    <a:pt x="4274" y="19482"/>
                    <a:pt x="0" y="29793"/>
                    <a:pt x="0" y="40548"/>
                  </a:cubicBezTo>
                  <a:close/>
                  <a:moveTo>
                    <a:pt x="60504" y="40548"/>
                  </a:moveTo>
                  <a:cubicBezTo>
                    <a:pt x="60504" y="44597"/>
                    <a:pt x="59304" y="48550"/>
                    <a:pt x="57059" y="51912"/>
                  </a:cubicBezTo>
                  <a:cubicBezTo>
                    <a:pt x="54813" y="55281"/>
                    <a:pt x="51617" y="57899"/>
                    <a:pt x="47882" y="59452"/>
                  </a:cubicBezTo>
                  <a:cubicBezTo>
                    <a:pt x="44148" y="60999"/>
                    <a:pt x="40035" y="61403"/>
                    <a:pt x="36069" y="60613"/>
                  </a:cubicBezTo>
                  <a:cubicBezTo>
                    <a:pt x="32097" y="59824"/>
                    <a:pt x="28459" y="57874"/>
                    <a:pt x="25597" y="55018"/>
                  </a:cubicBezTo>
                  <a:cubicBezTo>
                    <a:pt x="22735" y="52156"/>
                    <a:pt x="20791" y="48511"/>
                    <a:pt x="20001" y="44539"/>
                  </a:cubicBezTo>
                  <a:cubicBezTo>
                    <a:pt x="19212" y="40574"/>
                    <a:pt x="19616" y="36461"/>
                    <a:pt x="21163" y="32719"/>
                  </a:cubicBezTo>
                  <a:cubicBezTo>
                    <a:pt x="22709" y="28985"/>
                    <a:pt x="25334" y="25789"/>
                    <a:pt x="28696" y="23543"/>
                  </a:cubicBezTo>
                  <a:cubicBezTo>
                    <a:pt x="32058" y="21291"/>
                    <a:pt x="36011" y="20091"/>
                    <a:pt x="40054" y="20091"/>
                  </a:cubicBezTo>
                  <a:cubicBezTo>
                    <a:pt x="42781" y="20027"/>
                    <a:pt x="45495" y="20508"/>
                    <a:pt x="48030" y="21509"/>
                  </a:cubicBezTo>
                  <a:cubicBezTo>
                    <a:pt x="50565" y="22510"/>
                    <a:pt x="52881" y="24005"/>
                    <a:pt x="54832" y="25911"/>
                  </a:cubicBezTo>
                  <a:cubicBezTo>
                    <a:pt x="56783" y="27817"/>
                    <a:pt x="58329" y="30095"/>
                    <a:pt x="59388" y="32610"/>
                  </a:cubicBezTo>
                  <a:cubicBezTo>
                    <a:pt x="60447" y="35119"/>
                    <a:pt x="60992" y="37821"/>
                    <a:pt x="60992" y="40548"/>
                  </a:cubicBezTo>
                  <a:lnTo>
                    <a:pt x="60504" y="40548"/>
                  </a:lnTo>
                  <a:close/>
                </a:path>
              </a:pathLst>
            </a:custGeom>
            <a:solidFill>
              <a:srgbClr val="2D5967"/>
            </a:solidFill>
            <a:ln w="6417"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CEDAA5E-9539-52A6-C2E4-2C16C0ABED20}"/>
                </a:ext>
              </a:extLst>
            </p:cNvPr>
            <p:cNvSpPr/>
            <p:nvPr/>
          </p:nvSpPr>
          <p:spPr>
            <a:xfrm>
              <a:off x="2255943" y="3973032"/>
              <a:ext cx="121" cy="121"/>
            </a:xfrm>
            <a:custGeom>
              <a:avLst/>
              <a:gdLst>
                <a:gd name="connsiteX0" fmla="*/ 122 w 121"/>
                <a:gd name="connsiteY0" fmla="*/ 122 h 121"/>
                <a:gd name="connsiteX1" fmla="*/ 122 w 121"/>
                <a:gd name="connsiteY1" fmla="*/ 0 h 121"/>
                <a:gd name="connsiteX2" fmla="*/ 0 w 121"/>
                <a:gd name="connsiteY2" fmla="*/ 0 h 121"/>
                <a:gd name="connsiteX3" fmla="*/ 122 w 121"/>
                <a:gd name="connsiteY3" fmla="*/ 122 h 121"/>
              </a:gdLst>
              <a:ahLst/>
              <a:cxnLst>
                <a:cxn ang="0">
                  <a:pos x="connsiteX0" y="connsiteY0"/>
                </a:cxn>
                <a:cxn ang="0">
                  <a:pos x="connsiteX1" y="connsiteY1"/>
                </a:cxn>
                <a:cxn ang="0">
                  <a:pos x="connsiteX2" y="connsiteY2"/>
                </a:cxn>
                <a:cxn ang="0">
                  <a:pos x="connsiteX3" y="connsiteY3"/>
                </a:cxn>
              </a:cxnLst>
              <a:rect l="l" t="t" r="r" b="b"/>
              <a:pathLst>
                <a:path w="121" h="121">
                  <a:moveTo>
                    <a:pt x="122" y="122"/>
                  </a:moveTo>
                  <a:lnTo>
                    <a:pt x="122" y="0"/>
                  </a:lnTo>
                  <a:lnTo>
                    <a:pt x="0" y="0"/>
                  </a:lnTo>
                  <a:lnTo>
                    <a:pt x="122" y="122"/>
                  </a:lnTo>
                  <a:close/>
                </a:path>
              </a:pathLst>
            </a:custGeom>
            <a:solidFill>
              <a:srgbClr val="2D5967"/>
            </a:solidFill>
            <a:ln w="6417" cap="flat">
              <a:noFill/>
              <a:prstDash val="solid"/>
              <a:miter/>
            </a:ln>
          </p:spPr>
          <p:txBody>
            <a:bodyPr rtlCol="0" anchor="ctr"/>
            <a:lstStyle/>
            <a:p>
              <a:endParaRPr lang="en-US"/>
            </a:p>
          </p:txBody>
        </p:sp>
      </p:grpSp>
      <p:sp>
        <p:nvSpPr>
          <p:cNvPr id="101" name="Rectangle: Rounded Corners 100">
            <a:extLst>
              <a:ext uri="{FF2B5EF4-FFF2-40B4-BE49-F238E27FC236}">
                <a16:creationId xmlns:a16="http://schemas.microsoft.com/office/drawing/2014/main" id="{CEEFF49A-C8FD-393E-BEB4-DE6550E8258E}"/>
              </a:ext>
            </a:extLst>
          </p:cNvPr>
          <p:cNvSpPr/>
          <p:nvPr/>
        </p:nvSpPr>
        <p:spPr>
          <a:xfrm>
            <a:off x="9833928" y="2010082"/>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102" name="Graphic 3">
            <a:extLst>
              <a:ext uri="{FF2B5EF4-FFF2-40B4-BE49-F238E27FC236}">
                <a16:creationId xmlns:a16="http://schemas.microsoft.com/office/drawing/2014/main" id="{1BCF16D8-EA56-D594-33AD-5C4EFB221EC6}"/>
              </a:ext>
            </a:extLst>
          </p:cNvPr>
          <p:cNvGrpSpPr/>
          <p:nvPr/>
        </p:nvGrpSpPr>
        <p:grpSpPr>
          <a:xfrm>
            <a:off x="9643230" y="2403898"/>
            <a:ext cx="394995" cy="513347"/>
            <a:chOff x="1195663" y="4391526"/>
            <a:chExt cx="394995" cy="513347"/>
          </a:xfrm>
        </p:grpSpPr>
        <p:grpSp>
          <p:nvGrpSpPr>
            <p:cNvPr id="103" name="Graphic 3">
              <a:extLst>
                <a:ext uri="{FF2B5EF4-FFF2-40B4-BE49-F238E27FC236}">
                  <a16:creationId xmlns:a16="http://schemas.microsoft.com/office/drawing/2014/main" id="{67F5DCD6-BC93-9150-C2FF-EE8809333034}"/>
                </a:ext>
              </a:extLst>
            </p:cNvPr>
            <p:cNvGrpSpPr/>
            <p:nvPr/>
          </p:nvGrpSpPr>
          <p:grpSpPr>
            <a:xfrm>
              <a:off x="1195663" y="4391526"/>
              <a:ext cx="394995" cy="513347"/>
              <a:chOff x="1195663" y="4391526"/>
              <a:chExt cx="394995" cy="513347"/>
            </a:xfrm>
            <a:solidFill>
              <a:srgbClr val="FFFFFF"/>
            </a:solidFill>
          </p:grpSpPr>
          <p:sp>
            <p:nvSpPr>
              <p:cNvPr id="107" name="Freeform: Shape 106">
                <a:extLst>
                  <a:ext uri="{FF2B5EF4-FFF2-40B4-BE49-F238E27FC236}">
                    <a16:creationId xmlns:a16="http://schemas.microsoft.com/office/drawing/2014/main" id="{D12429E3-0BF7-1E42-7C27-1B4EEE66FAA8}"/>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53E0A74-4E5F-F84A-D1E8-EA2B90FA7629}"/>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104" name="Graphic 3">
              <a:extLst>
                <a:ext uri="{FF2B5EF4-FFF2-40B4-BE49-F238E27FC236}">
                  <a16:creationId xmlns:a16="http://schemas.microsoft.com/office/drawing/2014/main" id="{46A2C577-579C-A4D7-CEFB-6639A2567271}"/>
                </a:ext>
              </a:extLst>
            </p:cNvPr>
            <p:cNvGrpSpPr/>
            <p:nvPr/>
          </p:nvGrpSpPr>
          <p:grpSpPr>
            <a:xfrm>
              <a:off x="1207848" y="4404873"/>
              <a:ext cx="368172" cy="485434"/>
              <a:chOff x="1207848" y="4404873"/>
              <a:chExt cx="368172" cy="485434"/>
            </a:xfrm>
            <a:solidFill>
              <a:srgbClr val="2D5967"/>
            </a:solidFill>
          </p:grpSpPr>
          <p:sp>
            <p:nvSpPr>
              <p:cNvPr id="105" name="Freeform: Shape 104">
                <a:extLst>
                  <a:ext uri="{FF2B5EF4-FFF2-40B4-BE49-F238E27FC236}">
                    <a16:creationId xmlns:a16="http://schemas.microsoft.com/office/drawing/2014/main" id="{E70D8FFA-20DE-5E31-BD41-09BA46DA4B0A}"/>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9780644-824A-31CC-95BC-935D0204D75B}"/>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110" name="Graphic 2">
            <a:extLst>
              <a:ext uri="{FF2B5EF4-FFF2-40B4-BE49-F238E27FC236}">
                <a16:creationId xmlns:a16="http://schemas.microsoft.com/office/drawing/2014/main" id="{50D640A5-717A-73C1-9AD2-EDCC312EFC74}"/>
              </a:ext>
            </a:extLst>
          </p:cNvPr>
          <p:cNvGrpSpPr/>
          <p:nvPr/>
        </p:nvGrpSpPr>
        <p:grpSpPr>
          <a:xfrm>
            <a:off x="10111389" y="2380541"/>
            <a:ext cx="459696" cy="513347"/>
            <a:chOff x="1943943" y="721092"/>
            <a:chExt cx="459696" cy="513347"/>
          </a:xfrm>
        </p:grpSpPr>
        <p:sp>
          <p:nvSpPr>
            <p:cNvPr id="112" name="Freeform: Shape 111">
              <a:extLst>
                <a:ext uri="{FF2B5EF4-FFF2-40B4-BE49-F238E27FC236}">
                  <a16:creationId xmlns:a16="http://schemas.microsoft.com/office/drawing/2014/main" id="{B86DDA55-BB32-713D-8BFB-8EE870151EA8}"/>
                </a:ext>
              </a:extLst>
            </p:cNvPr>
            <p:cNvSpPr/>
            <p:nvPr/>
          </p:nvSpPr>
          <p:spPr>
            <a:xfrm>
              <a:off x="1950046" y="727204"/>
              <a:ext cx="447465" cy="501125"/>
            </a:xfrm>
            <a:custGeom>
              <a:avLst/>
              <a:gdLst>
                <a:gd name="connsiteX0" fmla="*/ 223672 w 447465"/>
                <a:gd name="connsiteY0" fmla="*/ 501126 h 501125"/>
                <a:gd name="connsiteX1" fmla="*/ 0 w 447465"/>
                <a:gd name="connsiteY1" fmla="*/ 433903 h 501125"/>
                <a:gd name="connsiteX2" fmla="*/ 0 w 447465"/>
                <a:gd name="connsiteY2" fmla="*/ 69180 h 501125"/>
                <a:gd name="connsiteX3" fmla="*/ 223672 w 447465"/>
                <a:gd name="connsiteY3" fmla="*/ 0 h 501125"/>
                <a:gd name="connsiteX4" fmla="*/ 447466 w 447465"/>
                <a:gd name="connsiteY4" fmla="*/ 69180 h 501125"/>
                <a:gd name="connsiteX5" fmla="*/ 447466 w 447465"/>
                <a:gd name="connsiteY5" fmla="*/ 433903 h 501125"/>
                <a:gd name="connsiteX6" fmla="*/ 223672 w 447465"/>
                <a:gd name="connsiteY6" fmla="*/ 501126 h 50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465" h="501125">
                  <a:moveTo>
                    <a:pt x="223672" y="501126"/>
                  </a:moveTo>
                  <a:cubicBezTo>
                    <a:pt x="200815" y="501126"/>
                    <a:pt x="0" y="499291"/>
                    <a:pt x="0" y="433903"/>
                  </a:cubicBezTo>
                  <a:lnTo>
                    <a:pt x="0" y="69180"/>
                  </a:lnTo>
                  <a:cubicBezTo>
                    <a:pt x="0" y="1956"/>
                    <a:pt x="200815" y="0"/>
                    <a:pt x="223672" y="0"/>
                  </a:cubicBezTo>
                  <a:cubicBezTo>
                    <a:pt x="246529" y="0"/>
                    <a:pt x="447466" y="1956"/>
                    <a:pt x="447466" y="69180"/>
                  </a:cubicBezTo>
                  <a:lnTo>
                    <a:pt x="447466" y="433903"/>
                  </a:lnTo>
                  <a:cubicBezTo>
                    <a:pt x="447466" y="499291"/>
                    <a:pt x="246651" y="501126"/>
                    <a:pt x="223672" y="501126"/>
                  </a:cubicBezTo>
                  <a:close/>
                </a:path>
              </a:pathLst>
            </a:custGeom>
            <a:solidFill>
              <a:srgbClr val="FFFFFF"/>
            </a:solidFill>
            <a:ln w="6417"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4112ECC-60EE-B372-4A00-0573A6C6CBAB}"/>
                </a:ext>
              </a:extLst>
            </p:cNvPr>
            <p:cNvSpPr/>
            <p:nvPr/>
          </p:nvSpPr>
          <p:spPr>
            <a:xfrm>
              <a:off x="1943943" y="721092"/>
              <a:ext cx="459696" cy="513347"/>
            </a:xfrm>
            <a:custGeom>
              <a:avLst/>
              <a:gdLst>
                <a:gd name="connsiteX0" fmla="*/ 229787 w 459696"/>
                <a:gd name="connsiteY0" fmla="*/ 12223 h 513347"/>
                <a:gd name="connsiteX1" fmla="*/ 447472 w 459696"/>
                <a:gd name="connsiteY1" fmla="*/ 75291 h 513347"/>
                <a:gd name="connsiteX2" fmla="*/ 447472 w 459696"/>
                <a:gd name="connsiteY2" fmla="*/ 440009 h 513347"/>
                <a:gd name="connsiteX3" fmla="*/ 229787 w 459696"/>
                <a:gd name="connsiteY3" fmla="*/ 501123 h 513347"/>
                <a:gd name="connsiteX4" fmla="*/ 12224 w 459696"/>
                <a:gd name="connsiteY4" fmla="*/ 440009 h 513347"/>
                <a:gd name="connsiteX5" fmla="*/ 12224 w 459696"/>
                <a:gd name="connsiteY5" fmla="*/ 75291 h 513347"/>
                <a:gd name="connsiteX6" fmla="*/ 229787 w 459696"/>
                <a:gd name="connsiteY6" fmla="*/ 12223 h 513347"/>
                <a:gd name="connsiteX7" fmla="*/ 229787 w 459696"/>
                <a:gd name="connsiteY7" fmla="*/ 0 h 513347"/>
                <a:gd name="connsiteX8" fmla="*/ 0 w 459696"/>
                <a:gd name="connsiteY8" fmla="*/ 75291 h 513347"/>
                <a:gd name="connsiteX9" fmla="*/ 0 w 459696"/>
                <a:gd name="connsiteY9" fmla="*/ 440009 h 513347"/>
                <a:gd name="connsiteX10" fmla="*/ 229787 w 459696"/>
                <a:gd name="connsiteY10" fmla="*/ 513347 h 513347"/>
                <a:gd name="connsiteX11" fmla="*/ 459696 w 459696"/>
                <a:gd name="connsiteY11" fmla="*/ 440009 h 513347"/>
                <a:gd name="connsiteX12" fmla="*/ 459696 w 459696"/>
                <a:gd name="connsiteY12" fmla="*/ 75291 h 513347"/>
                <a:gd name="connsiteX13" fmla="*/ 229787 w 459696"/>
                <a:gd name="connsiteY13"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696" h="513347">
                  <a:moveTo>
                    <a:pt x="229787" y="12223"/>
                  </a:moveTo>
                  <a:cubicBezTo>
                    <a:pt x="305564" y="12223"/>
                    <a:pt x="447472" y="25423"/>
                    <a:pt x="447472" y="75291"/>
                  </a:cubicBezTo>
                  <a:lnTo>
                    <a:pt x="447472" y="440009"/>
                  </a:lnTo>
                  <a:cubicBezTo>
                    <a:pt x="447472" y="488899"/>
                    <a:pt x="305076" y="501123"/>
                    <a:pt x="229787" y="501123"/>
                  </a:cubicBezTo>
                  <a:cubicBezTo>
                    <a:pt x="154498" y="501123"/>
                    <a:pt x="12224" y="488899"/>
                    <a:pt x="12224" y="440009"/>
                  </a:cubicBezTo>
                  <a:lnTo>
                    <a:pt x="12224" y="75291"/>
                  </a:lnTo>
                  <a:cubicBezTo>
                    <a:pt x="12224" y="25423"/>
                    <a:pt x="154620" y="12223"/>
                    <a:pt x="229787" y="12223"/>
                  </a:cubicBezTo>
                  <a:close/>
                  <a:moveTo>
                    <a:pt x="229787" y="0"/>
                  </a:moveTo>
                  <a:cubicBezTo>
                    <a:pt x="191408" y="0"/>
                    <a:pt x="0" y="3667"/>
                    <a:pt x="0" y="75291"/>
                  </a:cubicBezTo>
                  <a:lnTo>
                    <a:pt x="0" y="440009"/>
                  </a:lnTo>
                  <a:cubicBezTo>
                    <a:pt x="0" y="510049"/>
                    <a:pt x="191408" y="513347"/>
                    <a:pt x="229787" y="513347"/>
                  </a:cubicBezTo>
                  <a:cubicBezTo>
                    <a:pt x="268166" y="513347"/>
                    <a:pt x="459696" y="509805"/>
                    <a:pt x="459696" y="440009"/>
                  </a:cubicBezTo>
                  <a:lnTo>
                    <a:pt x="459696" y="75291"/>
                  </a:lnTo>
                  <a:cubicBezTo>
                    <a:pt x="459696" y="3667"/>
                    <a:pt x="268898" y="0"/>
                    <a:pt x="229787" y="0"/>
                  </a:cubicBezTo>
                  <a:close/>
                </a:path>
              </a:pathLst>
            </a:custGeom>
            <a:solidFill>
              <a:srgbClr val="FFFFFF"/>
            </a:solidFill>
            <a:ln w="6417"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D3238817-3FBB-D229-4BA3-DB04C62BE6FD}"/>
                </a:ext>
              </a:extLst>
            </p:cNvPr>
            <p:cNvSpPr/>
            <p:nvPr/>
          </p:nvSpPr>
          <p:spPr>
            <a:xfrm>
              <a:off x="1956174" y="733318"/>
              <a:ext cx="435241" cy="488903"/>
            </a:xfrm>
            <a:custGeom>
              <a:avLst/>
              <a:gdLst>
                <a:gd name="connsiteX0" fmla="*/ 435242 w 435241"/>
                <a:gd name="connsiteY0" fmla="*/ 63068 h 488903"/>
                <a:gd name="connsiteX1" fmla="*/ 217563 w 435241"/>
                <a:gd name="connsiteY1" fmla="*/ 0 h 488903"/>
                <a:gd name="connsiteX2" fmla="*/ 0 w 435241"/>
                <a:gd name="connsiteY2" fmla="*/ 63068 h 488903"/>
                <a:gd name="connsiteX3" fmla="*/ 0 w 435241"/>
                <a:gd name="connsiteY3" fmla="*/ 427790 h 488903"/>
                <a:gd name="connsiteX4" fmla="*/ 217563 w 435241"/>
                <a:gd name="connsiteY4" fmla="*/ 488904 h 488903"/>
                <a:gd name="connsiteX5" fmla="*/ 435242 w 435241"/>
                <a:gd name="connsiteY5" fmla="*/ 427790 h 488903"/>
                <a:gd name="connsiteX6" fmla="*/ 435242 w 435241"/>
                <a:gd name="connsiteY6" fmla="*/ 63068 h 488903"/>
                <a:gd name="connsiteX7" fmla="*/ 410800 w 435241"/>
                <a:gd name="connsiteY7" fmla="*/ 307519 h 488903"/>
                <a:gd name="connsiteX8" fmla="*/ 359709 w 435241"/>
                <a:gd name="connsiteY8" fmla="*/ 330863 h 488903"/>
                <a:gd name="connsiteX9" fmla="*/ 217563 w 435241"/>
                <a:gd name="connsiteY9" fmla="*/ 344801 h 488903"/>
                <a:gd name="connsiteX10" fmla="*/ 74923 w 435241"/>
                <a:gd name="connsiteY10" fmla="*/ 330619 h 488903"/>
                <a:gd name="connsiteX11" fmla="*/ 24442 w 435241"/>
                <a:gd name="connsiteY11" fmla="*/ 307275 h 488903"/>
                <a:gd name="connsiteX12" fmla="*/ 24442 w 435241"/>
                <a:gd name="connsiteY12" fmla="*/ 217561 h 488903"/>
                <a:gd name="connsiteX13" fmla="*/ 218173 w 435241"/>
                <a:gd name="connsiteY13" fmla="*/ 248606 h 488903"/>
                <a:gd name="connsiteX14" fmla="*/ 412019 w 435241"/>
                <a:gd name="connsiteY14" fmla="*/ 217561 h 488903"/>
                <a:gd name="connsiteX15" fmla="*/ 410800 w 435241"/>
                <a:gd name="connsiteY15" fmla="*/ 307519 h 488903"/>
                <a:gd name="connsiteX16" fmla="*/ 410800 w 435241"/>
                <a:gd name="connsiteY16" fmla="*/ 187494 h 488903"/>
                <a:gd name="connsiteX17" fmla="*/ 359709 w 435241"/>
                <a:gd name="connsiteY17" fmla="*/ 210839 h 488903"/>
                <a:gd name="connsiteX18" fmla="*/ 217563 w 435241"/>
                <a:gd name="connsiteY18" fmla="*/ 224772 h 488903"/>
                <a:gd name="connsiteX19" fmla="*/ 74923 w 435241"/>
                <a:gd name="connsiteY19" fmla="*/ 210594 h 488903"/>
                <a:gd name="connsiteX20" fmla="*/ 24442 w 435241"/>
                <a:gd name="connsiteY20" fmla="*/ 187249 h 488903"/>
                <a:gd name="connsiteX21" fmla="*/ 24442 w 435241"/>
                <a:gd name="connsiteY21" fmla="*/ 94113 h 488903"/>
                <a:gd name="connsiteX22" fmla="*/ 218173 w 435241"/>
                <a:gd name="connsiteY22" fmla="*/ 126015 h 488903"/>
                <a:gd name="connsiteX23" fmla="*/ 412019 w 435241"/>
                <a:gd name="connsiteY23" fmla="*/ 94113 h 488903"/>
                <a:gd name="connsiteX24" fmla="*/ 410800 w 435241"/>
                <a:gd name="connsiteY24" fmla="*/ 187494 h 488903"/>
                <a:gd name="connsiteX25" fmla="*/ 75045 w 435241"/>
                <a:gd name="connsiteY25" fmla="*/ 38501 h 488903"/>
                <a:gd name="connsiteX26" fmla="*/ 217563 w 435241"/>
                <a:gd name="connsiteY26" fmla="*/ 24445 h 488903"/>
                <a:gd name="connsiteX27" fmla="*/ 360197 w 435241"/>
                <a:gd name="connsiteY27" fmla="*/ 39112 h 488903"/>
                <a:gd name="connsiteX28" fmla="*/ 411409 w 435241"/>
                <a:gd name="connsiteY28" fmla="*/ 63068 h 488903"/>
                <a:gd name="connsiteX29" fmla="*/ 360197 w 435241"/>
                <a:gd name="connsiteY29" fmla="*/ 87514 h 488903"/>
                <a:gd name="connsiteX30" fmla="*/ 217563 w 435241"/>
                <a:gd name="connsiteY30" fmla="*/ 102181 h 488903"/>
                <a:gd name="connsiteX31" fmla="*/ 75045 w 435241"/>
                <a:gd name="connsiteY31" fmla="*/ 87635 h 488903"/>
                <a:gd name="connsiteX32" fmla="*/ 24442 w 435241"/>
                <a:gd name="connsiteY32" fmla="*/ 63068 h 488903"/>
                <a:gd name="connsiteX33" fmla="*/ 75655 w 435241"/>
                <a:gd name="connsiteY33" fmla="*/ 38623 h 488903"/>
                <a:gd name="connsiteX34" fmla="*/ 75045 w 435241"/>
                <a:gd name="connsiteY34" fmla="*/ 38501 h 488903"/>
                <a:gd name="connsiteX35" fmla="*/ 360319 w 435241"/>
                <a:gd name="connsiteY35" fmla="*/ 450890 h 488903"/>
                <a:gd name="connsiteX36" fmla="*/ 217563 w 435241"/>
                <a:gd name="connsiteY36" fmla="*/ 465065 h 488903"/>
                <a:gd name="connsiteX37" fmla="*/ 74923 w 435241"/>
                <a:gd name="connsiteY37" fmla="*/ 450890 h 488903"/>
                <a:gd name="connsiteX38" fmla="*/ 24442 w 435241"/>
                <a:gd name="connsiteY38" fmla="*/ 427790 h 488903"/>
                <a:gd name="connsiteX39" fmla="*/ 24442 w 435241"/>
                <a:gd name="connsiteY39" fmla="*/ 337588 h 488903"/>
                <a:gd name="connsiteX40" fmla="*/ 218173 w 435241"/>
                <a:gd name="connsiteY40" fmla="*/ 368633 h 488903"/>
                <a:gd name="connsiteX41" fmla="*/ 412019 w 435241"/>
                <a:gd name="connsiteY41" fmla="*/ 337588 h 488903"/>
                <a:gd name="connsiteX42" fmla="*/ 412019 w 435241"/>
                <a:gd name="connsiteY42" fmla="*/ 427790 h 488903"/>
                <a:gd name="connsiteX43" fmla="*/ 360928 w 435241"/>
                <a:gd name="connsiteY43" fmla="*/ 451134 h 48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35241" h="488903">
                  <a:moveTo>
                    <a:pt x="435242" y="63068"/>
                  </a:moveTo>
                  <a:cubicBezTo>
                    <a:pt x="435242" y="13200"/>
                    <a:pt x="293339" y="0"/>
                    <a:pt x="217563" y="0"/>
                  </a:cubicBezTo>
                  <a:cubicBezTo>
                    <a:pt x="141780" y="0"/>
                    <a:pt x="0" y="13200"/>
                    <a:pt x="0" y="63068"/>
                  </a:cubicBezTo>
                  <a:lnTo>
                    <a:pt x="0" y="427790"/>
                  </a:lnTo>
                  <a:cubicBezTo>
                    <a:pt x="0" y="476680"/>
                    <a:pt x="142390" y="488904"/>
                    <a:pt x="217563" y="488904"/>
                  </a:cubicBezTo>
                  <a:cubicBezTo>
                    <a:pt x="292730" y="488904"/>
                    <a:pt x="435242" y="476680"/>
                    <a:pt x="435242" y="427790"/>
                  </a:cubicBezTo>
                  <a:lnTo>
                    <a:pt x="435242" y="63068"/>
                  </a:lnTo>
                  <a:close/>
                  <a:moveTo>
                    <a:pt x="410800" y="307519"/>
                  </a:moveTo>
                  <a:cubicBezTo>
                    <a:pt x="410800" y="309720"/>
                    <a:pt x="401630" y="320718"/>
                    <a:pt x="359709" y="330863"/>
                  </a:cubicBezTo>
                  <a:cubicBezTo>
                    <a:pt x="312994" y="340816"/>
                    <a:pt x="265317" y="345487"/>
                    <a:pt x="217563" y="344801"/>
                  </a:cubicBezTo>
                  <a:cubicBezTo>
                    <a:pt x="169636" y="345449"/>
                    <a:pt x="121785" y="340694"/>
                    <a:pt x="74923" y="330619"/>
                  </a:cubicBezTo>
                  <a:cubicBezTo>
                    <a:pt x="33002" y="320474"/>
                    <a:pt x="24442" y="309476"/>
                    <a:pt x="24442" y="307275"/>
                  </a:cubicBezTo>
                  <a:lnTo>
                    <a:pt x="24442" y="217561"/>
                  </a:lnTo>
                  <a:cubicBezTo>
                    <a:pt x="68198" y="241395"/>
                    <a:pt x="161948" y="248606"/>
                    <a:pt x="218173" y="248606"/>
                  </a:cubicBezTo>
                  <a:cubicBezTo>
                    <a:pt x="274397" y="248606"/>
                    <a:pt x="368262" y="241395"/>
                    <a:pt x="412019" y="217561"/>
                  </a:cubicBezTo>
                  <a:lnTo>
                    <a:pt x="410800" y="307519"/>
                  </a:lnTo>
                  <a:close/>
                  <a:moveTo>
                    <a:pt x="410800" y="187494"/>
                  </a:moveTo>
                  <a:cubicBezTo>
                    <a:pt x="410800" y="189694"/>
                    <a:pt x="401630" y="200816"/>
                    <a:pt x="359709" y="210839"/>
                  </a:cubicBezTo>
                  <a:cubicBezTo>
                    <a:pt x="312994" y="220788"/>
                    <a:pt x="265317" y="225462"/>
                    <a:pt x="217563" y="224772"/>
                  </a:cubicBezTo>
                  <a:cubicBezTo>
                    <a:pt x="169636" y="225422"/>
                    <a:pt x="121785" y="220666"/>
                    <a:pt x="74923" y="210594"/>
                  </a:cubicBezTo>
                  <a:cubicBezTo>
                    <a:pt x="33002" y="200572"/>
                    <a:pt x="24442" y="189450"/>
                    <a:pt x="24442" y="187249"/>
                  </a:cubicBezTo>
                  <a:lnTo>
                    <a:pt x="24442" y="94113"/>
                  </a:lnTo>
                  <a:cubicBezTo>
                    <a:pt x="68198" y="118559"/>
                    <a:pt x="161948" y="126015"/>
                    <a:pt x="218173" y="126015"/>
                  </a:cubicBezTo>
                  <a:cubicBezTo>
                    <a:pt x="274397" y="126015"/>
                    <a:pt x="368262" y="118681"/>
                    <a:pt x="412019" y="94113"/>
                  </a:cubicBezTo>
                  <a:lnTo>
                    <a:pt x="410800" y="187494"/>
                  </a:lnTo>
                  <a:close/>
                  <a:moveTo>
                    <a:pt x="75045" y="38501"/>
                  </a:moveTo>
                  <a:cubicBezTo>
                    <a:pt x="121849" y="28328"/>
                    <a:pt x="169674" y="23611"/>
                    <a:pt x="217563" y="24445"/>
                  </a:cubicBezTo>
                  <a:cubicBezTo>
                    <a:pt x="265516" y="23806"/>
                    <a:pt x="313379" y="28728"/>
                    <a:pt x="360197" y="39112"/>
                  </a:cubicBezTo>
                  <a:cubicBezTo>
                    <a:pt x="403343" y="48890"/>
                    <a:pt x="411409" y="61113"/>
                    <a:pt x="411409" y="63068"/>
                  </a:cubicBezTo>
                  <a:cubicBezTo>
                    <a:pt x="411409" y="65024"/>
                    <a:pt x="402734" y="77002"/>
                    <a:pt x="360197" y="87514"/>
                  </a:cubicBezTo>
                  <a:cubicBezTo>
                    <a:pt x="313379" y="97892"/>
                    <a:pt x="265516" y="102814"/>
                    <a:pt x="217563" y="102181"/>
                  </a:cubicBezTo>
                  <a:cubicBezTo>
                    <a:pt x="169655" y="102848"/>
                    <a:pt x="121830" y="97967"/>
                    <a:pt x="75045" y="87635"/>
                  </a:cubicBezTo>
                  <a:cubicBezTo>
                    <a:pt x="32508" y="77002"/>
                    <a:pt x="24442" y="65513"/>
                    <a:pt x="24442" y="63068"/>
                  </a:cubicBezTo>
                  <a:cubicBezTo>
                    <a:pt x="24442" y="60624"/>
                    <a:pt x="33124" y="49012"/>
                    <a:pt x="75655" y="38623"/>
                  </a:cubicBezTo>
                  <a:lnTo>
                    <a:pt x="75045" y="38501"/>
                  </a:lnTo>
                  <a:close/>
                  <a:moveTo>
                    <a:pt x="360319" y="450890"/>
                  </a:moveTo>
                  <a:cubicBezTo>
                    <a:pt x="313418" y="460965"/>
                    <a:pt x="265529" y="465726"/>
                    <a:pt x="217563" y="465065"/>
                  </a:cubicBezTo>
                  <a:cubicBezTo>
                    <a:pt x="169636" y="465720"/>
                    <a:pt x="121785" y="460958"/>
                    <a:pt x="74923" y="450890"/>
                  </a:cubicBezTo>
                  <a:cubicBezTo>
                    <a:pt x="33002" y="440867"/>
                    <a:pt x="24442" y="429747"/>
                    <a:pt x="24442" y="427790"/>
                  </a:cubicBezTo>
                  <a:lnTo>
                    <a:pt x="24442" y="337588"/>
                  </a:lnTo>
                  <a:cubicBezTo>
                    <a:pt x="68198" y="361420"/>
                    <a:pt x="161948" y="368633"/>
                    <a:pt x="218173" y="368633"/>
                  </a:cubicBezTo>
                  <a:cubicBezTo>
                    <a:pt x="274397" y="368633"/>
                    <a:pt x="368262" y="361420"/>
                    <a:pt x="412019" y="337588"/>
                  </a:cubicBezTo>
                  <a:lnTo>
                    <a:pt x="412019" y="427790"/>
                  </a:lnTo>
                  <a:cubicBezTo>
                    <a:pt x="412019" y="429991"/>
                    <a:pt x="402856" y="441111"/>
                    <a:pt x="360928" y="451134"/>
                  </a:cubicBezTo>
                </a:path>
              </a:pathLst>
            </a:custGeom>
            <a:solidFill>
              <a:srgbClr val="2D5967"/>
            </a:solidFill>
            <a:ln w="6417" cap="flat">
              <a:noFill/>
              <a:prstDash val="solid"/>
              <a:miter/>
            </a:ln>
          </p:spPr>
          <p:txBody>
            <a:bodyPr rtlCol="0" anchor="ctr"/>
            <a:lstStyle/>
            <a:p>
              <a:endParaRPr lang="en-US"/>
            </a:p>
          </p:txBody>
        </p:sp>
      </p:grpSp>
      <p:sp>
        <p:nvSpPr>
          <p:cNvPr id="115" name="TextBox 114">
            <a:extLst>
              <a:ext uri="{FF2B5EF4-FFF2-40B4-BE49-F238E27FC236}">
                <a16:creationId xmlns:a16="http://schemas.microsoft.com/office/drawing/2014/main" id="{DD7DAB07-27CF-1606-31AC-154575A0A4F5}"/>
              </a:ext>
            </a:extLst>
          </p:cNvPr>
          <p:cNvSpPr txBox="1"/>
          <p:nvPr/>
        </p:nvSpPr>
        <p:spPr>
          <a:xfrm>
            <a:off x="836992" y="1572768"/>
            <a:ext cx="3881312" cy="226015"/>
          </a:xfrm>
          <a:prstGeom prst="rect">
            <a:avLst/>
          </a:prstGeom>
          <a:noFill/>
        </p:spPr>
        <p:txBody>
          <a:bodyPr wrap="square" lIns="0" tIns="0" rIns="0" bIns="0" rtlCol="0">
            <a:noAutofit/>
          </a:bodyPr>
          <a:lstStyle/>
          <a:p>
            <a:pPr algn="ctr" defTabSz="228600">
              <a:spcAft>
                <a:spcPts val="1200"/>
              </a:spcAft>
            </a:pPr>
            <a:r>
              <a:rPr lang="de-CH" b="1" noProof="0" dirty="0"/>
              <a:t>Encryption at </a:t>
            </a:r>
            <a:r>
              <a:rPr lang="de-CH" b="1" noProof="0" dirty="0" err="1"/>
              <a:t>rest</a:t>
            </a:r>
            <a:endParaRPr lang="de-CH" b="1" noProof="0" dirty="0"/>
          </a:p>
        </p:txBody>
      </p:sp>
      <p:sp>
        <p:nvSpPr>
          <p:cNvPr id="122" name="TextBox 121">
            <a:extLst>
              <a:ext uri="{FF2B5EF4-FFF2-40B4-BE49-F238E27FC236}">
                <a16:creationId xmlns:a16="http://schemas.microsoft.com/office/drawing/2014/main" id="{93F85556-18E3-F5C6-18F1-23564172EE9C}"/>
              </a:ext>
            </a:extLst>
          </p:cNvPr>
          <p:cNvSpPr txBox="1"/>
          <p:nvPr/>
        </p:nvSpPr>
        <p:spPr>
          <a:xfrm>
            <a:off x="6446569" y="1573581"/>
            <a:ext cx="3881312" cy="226015"/>
          </a:xfrm>
          <a:prstGeom prst="rect">
            <a:avLst/>
          </a:prstGeom>
          <a:noFill/>
        </p:spPr>
        <p:txBody>
          <a:bodyPr wrap="square" lIns="0" tIns="0" rIns="0" bIns="0" rtlCol="0">
            <a:noAutofit/>
          </a:bodyPr>
          <a:lstStyle/>
          <a:p>
            <a:pPr algn="ctr" defTabSz="228600">
              <a:spcAft>
                <a:spcPts val="1200"/>
              </a:spcAft>
            </a:pPr>
            <a:r>
              <a:rPr lang="de-CH" b="1" noProof="0" dirty="0"/>
              <a:t>Encryption in </a:t>
            </a:r>
            <a:r>
              <a:rPr lang="de-CH" b="1" noProof="0" dirty="0" err="1"/>
              <a:t>transit</a:t>
            </a:r>
            <a:endParaRPr lang="de-CH" b="1" noProof="0" dirty="0"/>
          </a:p>
        </p:txBody>
      </p:sp>
      <p:sp>
        <p:nvSpPr>
          <p:cNvPr id="123" name="TextBox 122">
            <a:extLst>
              <a:ext uri="{FF2B5EF4-FFF2-40B4-BE49-F238E27FC236}">
                <a16:creationId xmlns:a16="http://schemas.microsoft.com/office/drawing/2014/main" id="{7B16DEFF-9F73-914F-86DA-BD00E47D6DD2}"/>
              </a:ext>
            </a:extLst>
          </p:cNvPr>
          <p:cNvSpPr txBox="1"/>
          <p:nvPr/>
        </p:nvSpPr>
        <p:spPr>
          <a:xfrm>
            <a:off x="6566876" y="3445696"/>
            <a:ext cx="739803" cy="249304"/>
          </a:xfrm>
          <a:prstGeom prst="rect">
            <a:avLst/>
          </a:prstGeom>
          <a:noFill/>
        </p:spPr>
        <p:txBody>
          <a:bodyPr wrap="none" lIns="0" tIns="0" rIns="0" bIns="0" rtlCol="0">
            <a:noAutofit/>
          </a:bodyPr>
          <a:lstStyle/>
          <a:p>
            <a:pPr algn="ctr" defTabSz="228600">
              <a:spcAft>
                <a:spcPts val="1200"/>
              </a:spcAft>
            </a:pPr>
            <a:r>
              <a:rPr lang="de-CH" sz="1400" noProof="0" dirty="0"/>
              <a:t>Client</a:t>
            </a:r>
          </a:p>
        </p:txBody>
      </p:sp>
      <p:sp>
        <p:nvSpPr>
          <p:cNvPr id="124" name="TextBox 123">
            <a:extLst>
              <a:ext uri="{FF2B5EF4-FFF2-40B4-BE49-F238E27FC236}">
                <a16:creationId xmlns:a16="http://schemas.microsoft.com/office/drawing/2014/main" id="{7D39A6D6-C3B2-5736-D5E4-A69B9AFAD12B}"/>
              </a:ext>
            </a:extLst>
          </p:cNvPr>
          <p:cNvSpPr txBox="1"/>
          <p:nvPr/>
        </p:nvSpPr>
        <p:spPr>
          <a:xfrm>
            <a:off x="9924899" y="3424819"/>
            <a:ext cx="739803" cy="249304"/>
          </a:xfrm>
          <a:prstGeom prst="rect">
            <a:avLst/>
          </a:prstGeom>
          <a:noFill/>
        </p:spPr>
        <p:txBody>
          <a:bodyPr wrap="none" lIns="0" tIns="0" rIns="0" bIns="0" rtlCol="0">
            <a:noAutofit/>
          </a:bodyPr>
          <a:lstStyle/>
          <a:p>
            <a:pPr algn="ctr" defTabSz="228600">
              <a:spcAft>
                <a:spcPts val="1200"/>
              </a:spcAft>
            </a:pPr>
            <a:r>
              <a:rPr lang="de-CH" sz="1400" noProof="0" dirty="0"/>
              <a:t>Server</a:t>
            </a:r>
          </a:p>
        </p:txBody>
      </p:sp>
      <p:sp>
        <p:nvSpPr>
          <p:cNvPr id="125" name="Arrow: Pentagon 124">
            <a:extLst>
              <a:ext uri="{FF2B5EF4-FFF2-40B4-BE49-F238E27FC236}">
                <a16:creationId xmlns:a16="http://schemas.microsoft.com/office/drawing/2014/main" id="{E64209CE-7824-7EC8-89B0-E7BB3ED3B6A2}"/>
              </a:ext>
            </a:extLst>
          </p:cNvPr>
          <p:cNvSpPr/>
          <p:nvPr/>
        </p:nvSpPr>
        <p:spPr>
          <a:xfrm>
            <a:off x="7545154" y="2472404"/>
            <a:ext cx="227359" cy="39450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27" name="Arrow: Pentagon 126">
            <a:extLst>
              <a:ext uri="{FF2B5EF4-FFF2-40B4-BE49-F238E27FC236}">
                <a16:creationId xmlns:a16="http://schemas.microsoft.com/office/drawing/2014/main" id="{70CEC2D7-6172-258E-2F19-6B92203F53A2}"/>
              </a:ext>
            </a:extLst>
          </p:cNvPr>
          <p:cNvSpPr/>
          <p:nvPr/>
        </p:nvSpPr>
        <p:spPr>
          <a:xfrm>
            <a:off x="9252425" y="2449221"/>
            <a:ext cx="227359" cy="39450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28" name="TextBox 127">
            <a:extLst>
              <a:ext uri="{FF2B5EF4-FFF2-40B4-BE49-F238E27FC236}">
                <a16:creationId xmlns:a16="http://schemas.microsoft.com/office/drawing/2014/main" id="{EF63F5FB-6811-09F1-2F75-2BD9CC1F35B0}"/>
              </a:ext>
            </a:extLst>
          </p:cNvPr>
          <p:cNvSpPr txBox="1"/>
          <p:nvPr/>
        </p:nvSpPr>
        <p:spPr>
          <a:xfrm>
            <a:off x="8220946" y="2959752"/>
            <a:ext cx="739803" cy="249304"/>
          </a:xfrm>
          <a:prstGeom prst="rect">
            <a:avLst/>
          </a:prstGeom>
          <a:noFill/>
        </p:spPr>
        <p:txBody>
          <a:bodyPr wrap="none" lIns="0" tIns="0" rIns="0" bIns="0" rtlCol="0">
            <a:noAutofit/>
          </a:bodyPr>
          <a:lstStyle/>
          <a:p>
            <a:pPr algn="ctr" defTabSz="228600">
              <a:spcAft>
                <a:spcPts val="1200"/>
              </a:spcAft>
            </a:pPr>
            <a:r>
              <a:rPr lang="de-CH" sz="1000" noProof="0" dirty="0"/>
              <a:t>in-transit </a:t>
            </a:r>
            <a:br>
              <a:rPr lang="de-CH" sz="1000" noProof="0" dirty="0"/>
            </a:br>
            <a:r>
              <a:rPr lang="de-CH" sz="1000" noProof="0" dirty="0" err="1"/>
              <a:t>encryption</a:t>
            </a:r>
            <a:endParaRPr lang="de-CH" sz="1000" noProof="0" dirty="0"/>
          </a:p>
        </p:txBody>
      </p:sp>
      <p:sp>
        <p:nvSpPr>
          <p:cNvPr id="129" name="TextBox 128">
            <a:extLst>
              <a:ext uri="{FF2B5EF4-FFF2-40B4-BE49-F238E27FC236}">
                <a16:creationId xmlns:a16="http://schemas.microsoft.com/office/drawing/2014/main" id="{47FFAC78-920C-F128-666E-72ED466E2AEA}"/>
              </a:ext>
            </a:extLst>
          </p:cNvPr>
          <p:cNvSpPr txBox="1"/>
          <p:nvPr/>
        </p:nvSpPr>
        <p:spPr>
          <a:xfrm>
            <a:off x="4965171" y="4363114"/>
            <a:ext cx="1404473" cy="356616"/>
          </a:xfrm>
          <a:prstGeom prst="rect">
            <a:avLst/>
          </a:prstGeom>
          <a:noFill/>
        </p:spPr>
        <p:txBody>
          <a:bodyPr wrap="none" lIns="0" tIns="0" rIns="0" bIns="0" rtlCol="0">
            <a:noAutofit/>
          </a:bodyPr>
          <a:lstStyle/>
          <a:p>
            <a:pPr algn="ctr" defTabSz="228600">
              <a:spcAft>
                <a:spcPts val="1200"/>
              </a:spcAft>
            </a:pPr>
            <a:r>
              <a:rPr lang="de-CH" sz="1400" b="1" dirty="0"/>
              <a:t>Purpose</a:t>
            </a:r>
            <a:endParaRPr lang="de-CH" sz="1400" b="1" noProof="0" dirty="0"/>
          </a:p>
        </p:txBody>
      </p:sp>
      <p:sp>
        <p:nvSpPr>
          <p:cNvPr id="130" name="TextBox 129">
            <a:extLst>
              <a:ext uri="{FF2B5EF4-FFF2-40B4-BE49-F238E27FC236}">
                <a16:creationId xmlns:a16="http://schemas.microsoft.com/office/drawing/2014/main" id="{BCA20BDE-51A9-A60A-8C1B-9281590C25E9}"/>
              </a:ext>
            </a:extLst>
          </p:cNvPr>
          <p:cNvSpPr txBox="1"/>
          <p:nvPr/>
        </p:nvSpPr>
        <p:spPr>
          <a:xfrm>
            <a:off x="4965171" y="5586786"/>
            <a:ext cx="1404473" cy="356616"/>
          </a:xfrm>
          <a:prstGeom prst="rect">
            <a:avLst/>
          </a:prstGeom>
          <a:noFill/>
        </p:spPr>
        <p:txBody>
          <a:bodyPr wrap="none" lIns="0" tIns="0" rIns="0" bIns="0" rtlCol="0">
            <a:noAutofit/>
          </a:bodyPr>
          <a:lstStyle/>
          <a:p>
            <a:pPr algn="l" defTabSz="228600">
              <a:spcAft>
                <a:spcPts val="1200"/>
              </a:spcAft>
            </a:pPr>
            <a:r>
              <a:rPr lang="de-CH" sz="1400" b="1" dirty="0" err="1"/>
              <a:t>How</a:t>
            </a:r>
            <a:r>
              <a:rPr lang="de-CH" sz="1400" b="1" dirty="0"/>
              <a:t> </a:t>
            </a:r>
            <a:r>
              <a:rPr lang="de-CH" sz="1400" b="1" dirty="0" err="1"/>
              <a:t>does</a:t>
            </a:r>
            <a:r>
              <a:rPr lang="de-CH" sz="1400" b="1" dirty="0"/>
              <a:t> </a:t>
            </a:r>
            <a:r>
              <a:rPr lang="de-CH" sz="1400" b="1" dirty="0" err="1"/>
              <a:t>it</a:t>
            </a:r>
            <a:r>
              <a:rPr lang="de-CH" sz="1400" b="1" dirty="0"/>
              <a:t> </a:t>
            </a:r>
            <a:r>
              <a:rPr lang="de-CH" sz="1400" b="1" dirty="0" err="1"/>
              <a:t>work</a:t>
            </a:r>
            <a:endParaRPr lang="de-CH" sz="1400" b="1" noProof="0" dirty="0"/>
          </a:p>
        </p:txBody>
      </p:sp>
      <p:sp>
        <p:nvSpPr>
          <p:cNvPr id="131" name="Rectangle 130">
            <a:extLst>
              <a:ext uri="{FF2B5EF4-FFF2-40B4-BE49-F238E27FC236}">
                <a16:creationId xmlns:a16="http://schemas.microsoft.com/office/drawing/2014/main" id="{E1857139-FC11-1E14-3F7F-C489E59F5BEC}"/>
              </a:ext>
            </a:extLst>
          </p:cNvPr>
          <p:cNvSpPr/>
          <p:nvPr/>
        </p:nvSpPr>
        <p:spPr>
          <a:xfrm>
            <a:off x="836992" y="4134514"/>
            <a:ext cx="3881291"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Protect</a:t>
            </a:r>
            <a:r>
              <a:rPr lang="de-CH" sz="1400" dirty="0"/>
              <a:t> </a:t>
            </a:r>
            <a:r>
              <a:rPr lang="de-CH" sz="1400" dirty="0" err="1"/>
              <a:t>stored</a:t>
            </a:r>
            <a:r>
              <a:rPr lang="de-CH" sz="1400" dirty="0"/>
              <a:t>, </a:t>
            </a:r>
            <a:r>
              <a:rPr lang="de-CH" sz="1400" dirty="0" err="1"/>
              <a:t>static</a:t>
            </a:r>
            <a:r>
              <a:rPr lang="de-CH" sz="1400" dirty="0"/>
              <a:t> </a:t>
            </a:r>
            <a:r>
              <a:rPr lang="de-CH" sz="1400" dirty="0" err="1"/>
              <a:t>data</a:t>
            </a:r>
            <a:endParaRPr lang="de-CH" sz="1400" dirty="0"/>
          </a:p>
        </p:txBody>
      </p:sp>
      <p:sp>
        <p:nvSpPr>
          <p:cNvPr id="132" name="Rectangle 131">
            <a:extLst>
              <a:ext uri="{FF2B5EF4-FFF2-40B4-BE49-F238E27FC236}">
                <a16:creationId xmlns:a16="http://schemas.microsoft.com/office/drawing/2014/main" id="{8DA4D768-2E96-C809-F646-A38880D7A39C}"/>
              </a:ext>
            </a:extLst>
          </p:cNvPr>
          <p:cNvSpPr/>
          <p:nvPr/>
        </p:nvSpPr>
        <p:spPr>
          <a:xfrm>
            <a:off x="6566876" y="4134514"/>
            <a:ext cx="4188799"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Protect</a:t>
            </a:r>
            <a:r>
              <a:rPr lang="de-CH" sz="1400" dirty="0"/>
              <a:t> </a:t>
            </a:r>
            <a:r>
              <a:rPr lang="de-CH" sz="1400" dirty="0" err="1"/>
              <a:t>data</a:t>
            </a:r>
            <a:r>
              <a:rPr lang="de-CH" sz="1400" dirty="0"/>
              <a:t> </a:t>
            </a:r>
            <a:r>
              <a:rPr lang="de-CH" sz="1400" dirty="0" err="1"/>
              <a:t>moving</a:t>
            </a:r>
            <a:r>
              <a:rPr lang="de-CH" sz="1400" dirty="0"/>
              <a:t> </a:t>
            </a:r>
            <a:r>
              <a:rPr lang="de-CH" sz="1400" dirty="0" err="1"/>
              <a:t>from</a:t>
            </a:r>
            <a:r>
              <a:rPr lang="de-CH" sz="1400" dirty="0"/>
              <a:t> </a:t>
            </a:r>
            <a:r>
              <a:rPr lang="de-CH" sz="1400" dirty="0" err="1"/>
              <a:t>one</a:t>
            </a:r>
            <a:r>
              <a:rPr lang="de-CH" sz="1400" dirty="0"/>
              <a:t> </a:t>
            </a:r>
            <a:r>
              <a:rPr lang="de-CH" sz="1400" dirty="0" err="1"/>
              <a:t>location</a:t>
            </a:r>
            <a:r>
              <a:rPr lang="de-CH" sz="1400" dirty="0"/>
              <a:t> </a:t>
            </a:r>
            <a:r>
              <a:rPr lang="de-CH" sz="1400" dirty="0" err="1"/>
              <a:t>to</a:t>
            </a:r>
            <a:r>
              <a:rPr lang="de-CH" sz="1400" dirty="0"/>
              <a:t> </a:t>
            </a:r>
            <a:r>
              <a:rPr lang="de-CH" sz="1400" dirty="0" err="1"/>
              <a:t>the</a:t>
            </a:r>
            <a:r>
              <a:rPr lang="de-CH" sz="1400" dirty="0"/>
              <a:t> </a:t>
            </a:r>
            <a:r>
              <a:rPr lang="de-CH" sz="1400" dirty="0" err="1"/>
              <a:t>other</a:t>
            </a:r>
            <a:r>
              <a:rPr lang="de-CH" sz="1400" dirty="0"/>
              <a:t>, </a:t>
            </a:r>
            <a:r>
              <a:rPr lang="de-CH" sz="1400" dirty="0" err="1"/>
              <a:t>through</a:t>
            </a:r>
            <a:r>
              <a:rPr lang="de-CH" sz="1400" dirty="0"/>
              <a:t> a private network.</a:t>
            </a:r>
          </a:p>
        </p:txBody>
      </p:sp>
      <p:sp>
        <p:nvSpPr>
          <p:cNvPr id="133" name="Rectangle 132">
            <a:extLst>
              <a:ext uri="{FF2B5EF4-FFF2-40B4-BE49-F238E27FC236}">
                <a16:creationId xmlns:a16="http://schemas.microsoft.com/office/drawing/2014/main" id="{2C64B821-98E7-624D-3D25-3A9D2559AAB1}"/>
              </a:ext>
            </a:extLst>
          </p:cNvPr>
          <p:cNvSpPr/>
          <p:nvPr/>
        </p:nvSpPr>
        <p:spPr>
          <a:xfrm>
            <a:off x="836992" y="5282086"/>
            <a:ext cx="3881291"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Keeps</a:t>
            </a:r>
            <a:r>
              <a:rPr lang="de-CH" sz="1400" dirty="0"/>
              <a:t> </a:t>
            </a:r>
            <a:r>
              <a:rPr lang="de-CH" sz="1400" dirty="0" err="1"/>
              <a:t>data</a:t>
            </a:r>
            <a:r>
              <a:rPr lang="de-CH" sz="1400" dirty="0"/>
              <a:t> </a:t>
            </a:r>
            <a:r>
              <a:rPr lang="de-CH" sz="1400" dirty="0" err="1"/>
              <a:t>encrypted</a:t>
            </a:r>
            <a:r>
              <a:rPr lang="de-CH" sz="1400" dirty="0"/>
              <a:t> </a:t>
            </a:r>
            <a:r>
              <a:rPr lang="de-CH" sz="1400" dirty="0" err="1"/>
              <a:t>until</a:t>
            </a:r>
            <a:r>
              <a:rPr lang="de-CH" sz="1400" dirty="0"/>
              <a:t> a </a:t>
            </a:r>
            <a:r>
              <a:rPr lang="de-CH" sz="1400" dirty="0" err="1"/>
              <a:t>person</a:t>
            </a:r>
            <a:r>
              <a:rPr lang="de-CH" sz="1400" dirty="0"/>
              <a:t> </a:t>
            </a:r>
            <a:r>
              <a:rPr lang="de-CH" sz="1400" dirty="0" err="1"/>
              <a:t>or</a:t>
            </a:r>
            <a:r>
              <a:rPr lang="de-CH" sz="1400" dirty="0"/>
              <a:t> </a:t>
            </a:r>
            <a:r>
              <a:rPr lang="de-CH" sz="1400" dirty="0" err="1"/>
              <a:t>system</a:t>
            </a:r>
            <a:r>
              <a:rPr lang="de-CH" sz="1400" dirty="0"/>
              <a:t> </a:t>
            </a:r>
            <a:r>
              <a:rPr lang="de-CH" sz="1400" dirty="0" err="1"/>
              <a:t>provides</a:t>
            </a:r>
            <a:r>
              <a:rPr lang="de-CH" sz="1400" dirty="0"/>
              <a:t> a </a:t>
            </a:r>
            <a:r>
              <a:rPr lang="de-CH" sz="1400" dirty="0" err="1"/>
              <a:t>decryption</a:t>
            </a:r>
            <a:r>
              <a:rPr lang="de-CH" sz="1400" dirty="0"/>
              <a:t> </a:t>
            </a:r>
            <a:r>
              <a:rPr lang="de-CH" sz="1400" dirty="0" err="1"/>
              <a:t>key</a:t>
            </a:r>
            <a:r>
              <a:rPr lang="de-CH" sz="1400" dirty="0"/>
              <a:t> </a:t>
            </a:r>
            <a:r>
              <a:rPr lang="de-CH" sz="1400" dirty="0" err="1"/>
              <a:t>to</a:t>
            </a:r>
            <a:r>
              <a:rPr lang="de-CH" sz="1400" dirty="0"/>
              <a:t> </a:t>
            </a:r>
            <a:r>
              <a:rPr lang="de-CH" sz="1400" dirty="0" err="1"/>
              <a:t>access</a:t>
            </a:r>
            <a:r>
              <a:rPr lang="de-CH" sz="1400" dirty="0"/>
              <a:t> </a:t>
            </a:r>
            <a:r>
              <a:rPr lang="de-CH" sz="1400" dirty="0" err="1"/>
              <a:t>to</a:t>
            </a:r>
            <a:r>
              <a:rPr lang="de-CH" sz="1400" dirty="0"/>
              <a:t> </a:t>
            </a:r>
            <a:r>
              <a:rPr lang="de-CH" sz="1400" dirty="0" err="1"/>
              <a:t>the</a:t>
            </a:r>
            <a:r>
              <a:rPr lang="de-CH" sz="1400" dirty="0"/>
              <a:t> </a:t>
            </a:r>
            <a:r>
              <a:rPr lang="de-CH" sz="1400" dirty="0" err="1"/>
              <a:t>data</a:t>
            </a:r>
            <a:endParaRPr lang="de-CH" sz="1400" dirty="0"/>
          </a:p>
        </p:txBody>
      </p:sp>
      <p:sp>
        <p:nvSpPr>
          <p:cNvPr id="134" name="Rectangle 133">
            <a:extLst>
              <a:ext uri="{FF2B5EF4-FFF2-40B4-BE49-F238E27FC236}">
                <a16:creationId xmlns:a16="http://schemas.microsoft.com/office/drawing/2014/main" id="{B658BCFC-BD5C-9E25-A4F6-C46EDAD3ACB3}"/>
              </a:ext>
            </a:extLst>
          </p:cNvPr>
          <p:cNvSpPr/>
          <p:nvPr/>
        </p:nvSpPr>
        <p:spPr>
          <a:xfrm>
            <a:off x="6566875" y="5282086"/>
            <a:ext cx="4188799" cy="726955"/>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Encrypts</a:t>
            </a:r>
            <a:r>
              <a:rPr lang="de-CH" sz="1400" dirty="0"/>
              <a:t> </a:t>
            </a:r>
            <a:r>
              <a:rPr lang="de-CH" sz="1400" dirty="0" err="1"/>
              <a:t>messages</a:t>
            </a:r>
            <a:r>
              <a:rPr lang="de-CH" sz="1400" dirty="0"/>
              <a:t> </a:t>
            </a:r>
            <a:r>
              <a:rPr lang="de-CH" sz="1400" dirty="0" err="1"/>
              <a:t>before</a:t>
            </a:r>
            <a:r>
              <a:rPr lang="de-CH" sz="1400" dirty="0"/>
              <a:t> </a:t>
            </a:r>
            <a:r>
              <a:rPr lang="de-CH" sz="1400" dirty="0" err="1"/>
              <a:t>transmission</a:t>
            </a:r>
            <a:r>
              <a:rPr lang="de-CH" sz="1400" dirty="0"/>
              <a:t> and </a:t>
            </a:r>
            <a:r>
              <a:rPr lang="de-CH" sz="1400" dirty="0" err="1"/>
              <a:t>decrypts</a:t>
            </a:r>
            <a:r>
              <a:rPr lang="de-CH" sz="1400" dirty="0"/>
              <a:t> upon </a:t>
            </a:r>
            <a:r>
              <a:rPr lang="de-CH" sz="1400" dirty="0" err="1"/>
              <a:t>arrival</a:t>
            </a:r>
            <a:r>
              <a:rPr lang="de-CH" sz="1400" dirty="0"/>
              <a:t> at </a:t>
            </a:r>
            <a:r>
              <a:rPr lang="de-CH" sz="1400" dirty="0" err="1"/>
              <a:t>the</a:t>
            </a:r>
            <a:r>
              <a:rPr lang="de-CH" sz="1400" dirty="0"/>
              <a:t> </a:t>
            </a:r>
            <a:r>
              <a:rPr lang="de-CH" sz="1400" dirty="0" err="1"/>
              <a:t>destination</a:t>
            </a:r>
            <a:endParaRPr lang="de-CH" sz="1400" dirty="0"/>
          </a:p>
        </p:txBody>
      </p:sp>
    </p:spTree>
    <p:extLst>
      <p:ext uri="{BB962C8B-B14F-4D97-AF65-F5344CB8AC3E}">
        <p14:creationId xmlns:p14="http://schemas.microsoft.com/office/powerpoint/2010/main" val="1589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hteck: abgerundete Ecken 49">
            <a:extLst>
              <a:ext uri="{FF2B5EF4-FFF2-40B4-BE49-F238E27FC236}">
                <a16:creationId xmlns:a16="http://schemas.microsoft.com/office/drawing/2014/main" id="{60144C1A-0D08-5000-A95C-BA8578CAE483}"/>
              </a:ext>
            </a:extLst>
          </p:cNvPr>
          <p:cNvSpPr/>
          <p:nvPr/>
        </p:nvSpPr>
        <p:spPr>
          <a:xfrm>
            <a:off x="681135" y="4795935"/>
            <a:ext cx="10748865" cy="164445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2" name="Titel 1">
            <a:extLst>
              <a:ext uri="{FF2B5EF4-FFF2-40B4-BE49-F238E27FC236}">
                <a16:creationId xmlns:a16="http://schemas.microsoft.com/office/drawing/2014/main" id="{E4A59613-D981-55DF-5997-CEBEA8AC6748}"/>
              </a:ext>
            </a:extLst>
          </p:cNvPr>
          <p:cNvSpPr>
            <a:spLocks noGrp="1"/>
          </p:cNvSpPr>
          <p:nvPr>
            <p:ph type="title"/>
          </p:nvPr>
        </p:nvSpPr>
        <p:spPr/>
        <p:txBody>
          <a:bodyPr/>
          <a:lstStyle/>
          <a:p>
            <a:r>
              <a:rPr lang="de-CH" dirty="0"/>
              <a:t>Key Management Service</a:t>
            </a:r>
          </a:p>
        </p:txBody>
      </p:sp>
      <p:sp>
        <p:nvSpPr>
          <p:cNvPr id="7" name="Inhaltsplatzhalter 6">
            <a:extLst>
              <a:ext uri="{FF2B5EF4-FFF2-40B4-BE49-F238E27FC236}">
                <a16:creationId xmlns:a16="http://schemas.microsoft.com/office/drawing/2014/main" id="{D538CE02-8E15-76EB-2007-6FB0840C4621}"/>
              </a:ext>
            </a:extLst>
          </p:cNvPr>
          <p:cNvSpPr>
            <a:spLocks noGrp="1"/>
          </p:cNvSpPr>
          <p:nvPr>
            <p:ph sz="quarter" idx="10"/>
          </p:nvPr>
        </p:nvSpPr>
        <p:spPr/>
        <p:txBody>
          <a:bodyPr/>
          <a:lstStyle/>
          <a:p>
            <a:r>
              <a:rPr lang="en-US" dirty="0"/>
              <a:t>The Oracle Cloud Infrastructure (OCI) Key Management Service (KMS) is a cloud-based service that provides </a:t>
            </a:r>
            <a:r>
              <a:rPr lang="en-US" dirty="0">
                <a:solidFill>
                  <a:srgbClr val="FF0000"/>
                </a:solidFill>
              </a:rPr>
              <a:t>centralized management</a:t>
            </a:r>
            <a:r>
              <a:rPr lang="en-US" dirty="0"/>
              <a:t> and control of encryption keys for data stored in OCI. It simplifies key management by centrally storing and managing encryption keys, protecting data at rest and in transit by supporting various encryption key types, including symmetric and asymmetric keys.</a:t>
            </a:r>
          </a:p>
          <a:p>
            <a:r>
              <a:rPr lang="en-US" dirty="0"/>
              <a:t>OCI KMS addresses security and compliance requirements by giving you more control over your encryption keys. You can </a:t>
            </a:r>
            <a:r>
              <a:rPr lang="en-US" dirty="0">
                <a:solidFill>
                  <a:srgbClr val="FF0000"/>
                </a:solidFill>
              </a:rPr>
              <a:t>bring your own keys </a:t>
            </a:r>
            <a:r>
              <a:rPr lang="en-US" dirty="0"/>
              <a:t>(BYOK) to OCI, </a:t>
            </a:r>
            <a:r>
              <a:rPr lang="en-US" dirty="0">
                <a:solidFill>
                  <a:srgbClr val="FF0000"/>
                </a:solidFill>
              </a:rPr>
              <a:t>create them within OCI</a:t>
            </a:r>
            <a:r>
              <a:rPr lang="en-US" dirty="0"/>
              <a:t>, or </a:t>
            </a:r>
            <a:r>
              <a:rPr lang="en-US" dirty="0">
                <a:solidFill>
                  <a:srgbClr val="FF0000"/>
                </a:solidFill>
              </a:rPr>
              <a:t>hold your own </a:t>
            </a:r>
            <a:r>
              <a:rPr lang="en-US" dirty="0"/>
              <a:t>keys (HYOK) externally. Additionally, you can use FIPS 140-2 Level 3-certified hardware security modules (HSMs) to store and protect your encryption keys.</a:t>
            </a:r>
            <a:endParaRPr lang="de-CH" dirty="0"/>
          </a:p>
        </p:txBody>
      </p:sp>
      <p:sp>
        <p:nvSpPr>
          <p:cNvPr id="3" name="Fußzeilenplatzhalter 2">
            <a:extLst>
              <a:ext uri="{FF2B5EF4-FFF2-40B4-BE49-F238E27FC236}">
                <a16:creationId xmlns:a16="http://schemas.microsoft.com/office/drawing/2014/main" id="{941BA51E-2600-E613-BCFF-680ADDB7D6F4}"/>
              </a:ext>
            </a:extLst>
          </p:cNvPr>
          <p:cNvSpPr>
            <a:spLocks noGrp="1"/>
          </p:cNvSpPr>
          <p:nvPr>
            <p:ph type="ftr" sz="quarter" idx="3"/>
          </p:nvPr>
        </p:nvSpPr>
        <p:spPr/>
        <p:txBody>
          <a:bodyPr/>
          <a:lstStyle/>
          <a:p>
            <a:pPr algn="r" defTabSz="228600">
              <a:spcAft>
                <a:spcPts val="1200"/>
              </a:spcAft>
              <a:defRPr/>
            </a:pPr>
            <a:r>
              <a:rPr lang="en-GB" dirty="0"/>
              <a:t>Copyright © 2024 Accenture. All rights reserved.</a:t>
            </a:r>
          </a:p>
        </p:txBody>
      </p:sp>
      <p:sp>
        <p:nvSpPr>
          <p:cNvPr id="4" name="Foliennummernplatzhalter 3">
            <a:extLst>
              <a:ext uri="{FF2B5EF4-FFF2-40B4-BE49-F238E27FC236}">
                <a16:creationId xmlns:a16="http://schemas.microsoft.com/office/drawing/2014/main" id="{042C48A9-B059-8CC8-58FE-D4583F99149A}"/>
              </a:ext>
            </a:extLst>
          </p:cNvPr>
          <p:cNvSpPr>
            <a:spLocks noGrp="1"/>
          </p:cNvSpPr>
          <p:nvPr>
            <p:ph type="sldNum" sz="quarter" idx="11"/>
          </p:nvPr>
        </p:nvSpPr>
        <p:spPr/>
        <p:txBody>
          <a:bodyPr/>
          <a:lstStyle/>
          <a:p>
            <a:fld id="{1F90F471-3972-4120-B8B3-0237DE626C35}" type="slidenum">
              <a:rPr lang="en-US" smtClean="0"/>
              <a:pPr/>
              <a:t>6</a:t>
            </a:fld>
            <a:endParaRPr lang="en-US" dirty="0"/>
          </a:p>
        </p:txBody>
      </p:sp>
      <p:grpSp>
        <p:nvGrpSpPr>
          <p:cNvPr id="9" name="Graphic 496">
            <a:extLst>
              <a:ext uri="{FF2B5EF4-FFF2-40B4-BE49-F238E27FC236}">
                <a16:creationId xmlns:a16="http://schemas.microsoft.com/office/drawing/2014/main" id="{E01F8949-72CD-7EF0-173F-F1DB52A186DA}"/>
              </a:ext>
            </a:extLst>
          </p:cNvPr>
          <p:cNvGrpSpPr/>
          <p:nvPr/>
        </p:nvGrpSpPr>
        <p:grpSpPr>
          <a:xfrm>
            <a:off x="3709996" y="4950432"/>
            <a:ext cx="1166805" cy="1089522"/>
            <a:chOff x="9634888" y="3057839"/>
            <a:chExt cx="513347" cy="466288"/>
          </a:xfrm>
        </p:grpSpPr>
        <p:grpSp>
          <p:nvGrpSpPr>
            <p:cNvPr id="11" name="Graphic 496">
              <a:extLst>
                <a:ext uri="{FF2B5EF4-FFF2-40B4-BE49-F238E27FC236}">
                  <a16:creationId xmlns:a16="http://schemas.microsoft.com/office/drawing/2014/main" id="{57DC6181-EFEB-BF37-EB5F-D070416269EC}"/>
                </a:ext>
              </a:extLst>
            </p:cNvPr>
            <p:cNvGrpSpPr/>
            <p:nvPr/>
          </p:nvGrpSpPr>
          <p:grpSpPr>
            <a:xfrm>
              <a:off x="9634888" y="3057839"/>
              <a:ext cx="513347" cy="466288"/>
              <a:chOff x="9634888" y="3057839"/>
              <a:chExt cx="513347" cy="466288"/>
            </a:xfrm>
            <a:solidFill>
              <a:srgbClr val="FFFFFF"/>
            </a:solidFill>
          </p:grpSpPr>
          <p:sp>
            <p:nvSpPr>
              <p:cNvPr id="21" name="Freeform: Shape 647">
                <a:extLst>
                  <a:ext uri="{FF2B5EF4-FFF2-40B4-BE49-F238E27FC236}">
                    <a16:creationId xmlns:a16="http://schemas.microsoft.com/office/drawing/2014/main" id="{81735E0C-0897-E667-3064-FAEF4D8F241F}"/>
                  </a:ext>
                </a:extLst>
              </p:cNvPr>
              <p:cNvSpPr/>
              <p:nvPr/>
            </p:nvSpPr>
            <p:spPr>
              <a:xfrm>
                <a:off x="9640406" y="3063346"/>
                <a:ext cx="501219" cy="453061"/>
              </a:xfrm>
              <a:custGeom>
                <a:avLst/>
                <a:gdLst>
                  <a:gd name="connsiteX0" fmla="*/ 324949 w 501219"/>
                  <a:gd name="connsiteY0" fmla="*/ 450860 h 453061"/>
                  <a:gd name="connsiteX1" fmla="*/ 159715 w 501219"/>
                  <a:gd name="connsiteY1" fmla="*/ 248027 h 453061"/>
                  <a:gd name="connsiteX2" fmla="*/ 158624 w 501219"/>
                  <a:gd name="connsiteY2" fmla="*/ 234799 h 453061"/>
                  <a:gd name="connsiteX3" fmla="*/ 158624 w 501219"/>
                  <a:gd name="connsiteY3" fmla="*/ 209445 h 453061"/>
                  <a:gd name="connsiteX4" fmla="*/ 150924 w 501219"/>
                  <a:gd name="connsiteY4" fmla="*/ 209445 h 453061"/>
                  <a:gd name="connsiteX5" fmla="*/ 150924 w 501219"/>
                  <a:gd name="connsiteY5" fmla="*/ 238106 h 453061"/>
                  <a:gd name="connsiteX6" fmla="*/ 123396 w 501219"/>
                  <a:gd name="connsiteY6" fmla="*/ 238106 h 453061"/>
                  <a:gd name="connsiteX7" fmla="*/ 123396 w 501219"/>
                  <a:gd name="connsiteY7" fmla="*/ 209445 h 453061"/>
                  <a:gd name="connsiteX8" fmla="*/ 83740 w 501219"/>
                  <a:gd name="connsiteY8" fmla="*/ 209445 h 453061"/>
                  <a:gd name="connsiteX9" fmla="*/ 42929 w 501219"/>
                  <a:gd name="connsiteY9" fmla="*/ 238106 h 453061"/>
                  <a:gd name="connsiteX10" fmla="*/ 0 w 501219"/>
                  <a:gd name="connsiteY10" fmla="*/ 195115 h 453061"/>
                  <a:gd name="connsiteX11" fmla="*/ 42929 w 501219"/>
                  <a:gd name="connsiteY11" fmla="*/ 152123 h 453061"/>
                  <a:gd name="connsiteX12" fmla="*/ 83740 w 501219"/>
                  <a:gd name="connsiteY12" fmla="*/ 182989 h 453061"/>
                  <a:gd name="connsiteX13" fmla="*/ 157534 w 501219"/>
                  <a:gd name="connsiteY13" fmla="*/ 182989 h 453061"/>
                  <a:gd name="connsiteX14" fmla="*/ 157534 w 501219"/>
                  <a:gd name="connsiteY14" fmla="*/ 73857 h 453061"/>
                  <a:gd name="connsiteX15" fmla="*/ 329376 w 501219"/>
                  <a:gd name="connsiteY15" fmla="*/ 0 h 453061"/>
                  <a:gd name="connsiteX16" fmla="*/ 501219 w 501219"/>
                  <a:gd name="connsiteY16" fmla="*/ 73857 h 453061"/>
                  <a:gd name="connsiteX17" fmla="*/ 501219 w 501219"/>
                  <a:gd name="connsiteY17" fmla="*/ 234799 h 453061"/>
                  <a:gd name="connsiteX18" fmla="*/ 334895 w 501219"/>
                  <a:gd name="connsiteY18" fmla="*/ 449757 h 453061"/>
                  <a:gd name="connsiteX19" fmla="*/ 329376 w 501219"/>
                  <a:gd name="connsiteY19" fmla="*/ 453061 h 453061"/>
                  <a:gd name="connsiteX20" fmla="*/ 324949 w 501219"/>
                  <a:gd name="connsiteY20" fmla="*/ 450860 h 45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1219" h="453061">
                    <a:moveTo>
                      <a:pt x="324949" y="450860"/>
                    </a:moveTo>
                    <a:cubicBezTo>
                      <a:pt x="229145" y="402355"/>
                      <a:pt x="169662" y="328497"/>
                      <a:pt x="159715" y="248027"/>
                    </a:cubicBezTo>
                    <a:lnTo>
                      <a:pt x="158624" y="234799"/>
                    </a:lnTo>
                    <a:lnTo>
                      <a:pt x="158624" y="209445"/>
                    </a:lnTo>
                    <a:lnTo>
                      <a:pt x="150924" y="209445"/>
                    </a:lnTo>
                    <a:lnTo>
                      <a:pt x="150924" y="238106"/>
                    </a:lnTo>
                    <a:lnTo>
                      <a:pt x="123396" y="238106"/>
                    </a:lnTo>
                    <a:lnTo>
                      <a:pt x="123396" y="209445"/>
                    </a:lnTo>
                    <a:lnTo>
                      <a:pt x="83740" y="209445"/>
                    </a:lnTo>
                    <a:cubicBezTo>
                      <a:pt x="77131" y="225980"/>
                      <a:pt x="61666" y="238106"/>
                      <a:pt x="42929" y="238106"/>
                    </a:cubicBezTo>
                    <a:cubicBezTo>
                      <a:pt x="18737" y="238106"/>
                      <a:pt x="0" y="218264"/>
                      <a:pt x="0" y="195115"/>
                    </a:cubicBezTo>
                    <a:cubicBezTo>
                      <a:pt x="0" y="170863"/>
                      <a:pt x="19828" y="152123"/>
                      <a:pt x="42929" y="152123"/>
                    </a:cubicBezTo>
                    <a:cubicBezTo>
                      <a:pt x="61666" y="152123"/>
                      <a:pt x="78222" y="164249"/>
                      <a:pt x="83740" y="182989"/>
                    </a:cubicBezTo>
                    <a:lnTo>
                      <a:pt x="157534" y="182989"/>
                    </a:lnTo>
                    <a:lnTo>
                      <a:pt x="157534" y="73857"/>
                    </a:lnTo>
                    <a:lnTo>
                      <a:pt x="329376" y="0"/>
                    </a:lnTo>
                    <a:lnTo>
                      <a:pt x="501219" y="73857"/>
                    </a:lnTo>
                    <a:lnTo>
                      <a:pt x="501219" y="234799"/>
                    </a:lnTo>
                    <a:cubicBezTo>
                      <a:pt x="495701" y="321882"/>
                      <a:pt x="435126" y="400148"/>
                      <a:pt x="334895" y="449757"/>
                    </a:cubicBezTo>
                    <a:lnTo>
                      <a:pt x="329376" y="453061"/>
                    </a:lnTo>
                    <a:lnTo>
                      <a:pt x="324949" y="450860"/>
                    </a:lnTo>
                    <a:close/>
                  </a:path>
                </a:pathLst>
              </a:custGeom>
              <a:solidFill>
                <a:srgbClr val="FFFFFF"/>
              </a:solidFill>
              <a:ln w="6417" cap="flat">
                <a:noFill/>
                <a:prstDash val="solid"/>
                <a:miter/>
              </a:ln>
            </p:spPr>
            <p:txBody>
              <a:bodyPr rtlCol="0" anchor="ctr"/>
              <a:lstStyle/>
              <a:p>
                <a:endParaRPr lang="en-US"/>
              </a:p>
            </p:txBody>
          </p:sp>
          <p:sp>
            <p:nvSpPr>
              <p:cNvPr id="22" name="Freeform: Shape 648">
                <a:extLst>
                  <a:ext uri="{FF2B5EF4-FFF2-40B4-BE49-F238E27FC236}">
                    <a16:creationId xmlns:a16="http://schemas.microsoft.com/office/drawing/2014/main" id="{E7A4E590-B7D4-D25B-B574-A078504840D0}"/>
                  </a:ext>
                </a:extLst>
              </p:cNvPr>
              <p:cNvSpPr/>
              <p:nvPr/>
            </p:nvSpPr>
            <p:spPr>
              <a:xfrm>
                <a:off x="9634888" y="3057839"/>
                <a:ext cx="513347" cy="466288"/>
              </a:xfrm>
              <a:custGeom>
                <a:avLst/>
                <a:gdLst>
                  <a:gd name="connsiteX0" fmla="*/ 335986 w 513347"/>
                  <a:gd name="connsiteY0" fmla="*/ 12126 h 466288"/>
                  <a:gd name="connsiteX1" fmla="*/ 502311 w 513347"/>
                  <a:gd name="connsiteY1" fmla="*/ 83778 h 466288"/>
                  <a:gd name="connsiteX2" fmla="*/ 502311 w 513347"/>
                  <a:gd name="connsiteY2" fmla="*/ 240311 h 466288"/>
                  <a:gd name="connsiteX3" fmla="*/ 339323 w 513347"/>
                  <a:gd name="connsiteY3" fmla="*/ 450856 h 466288"/>
                  <a:gd name="connsiteX4" fmla="*/ 335986 w 513347"/>
                  <a:gd name="connsiteY4" fmla="*/ 453063 h 466288"/>
                  <a:gd name="connsiteX5" fmla="*/ 332713 w 513347"/>
                  <a:gd name="connsiteY5" fmla="*/ 450856 h 466288"/>
                  <a:gd name="connsiteX6" fmla="*/ 170752 w 513347"/>
                  <a:gd name="connsiteY6" fmla="*/ 252437 h 466288"/>
                  <a:gd name="connsiteX7" fmla="*/ 169661 w 513347"/>
                  <a:gd name="connsiteY7" fmla="*/ 240311 h 466288"/>
                  <a:gd name="connsiteX8" fmla="*/ 169661 w 513347"/>
                  <a:gd name="connsiteY8" fmla="*/ 209445 h 466288"/>
                  <a:gd name="connsiteX9" fmla="*/ 157534 w 513347"/>
                  <a:gd name="connsiteY9" fmla="*/ 209445 h 466288"/>
                  <a:gd name="connsiteX10" fmla="*/ 150924 w 513347"/>
                  <a:gd name="connsiteY10" fmla="*/ 209445 h 466288"/>
                  <a:gd name="connsiteX11" fmla="*/ 150924 w 513347"/>
                  <a:gd name="connsiteY11" fmla="*/ 238106 h 466288"/>
                  <a:gd name="connsiteX12" fmla="*/ 134368 w 513347"/>
                  <a:gd name="connsiteY12" fmla="*/ 238106 h 466288"/>
                  <a:gd name="connsiteX13" fmla="*/ 134368 w 513347"/>
                  <a:gd name="connsiteY13" fmla="*/ 209445 h 466288"/>
                  <a:gd name="connsiteX14" fmla="*/ 84830 w 513347"/>
                  <a:gd name="connsiteY14" fmla="*/ 209445 h 466288"/>
                  <a:gd name="connsiteX15" fmla="*/ 48447 w 513347"/>
                  <a:gd name="connsiteY15" fmla="*/ 238106 h 466288"/>
                  <a:gd name="connsiteX16" fmla="*/ 11037 w 513347"/>
                  <a:gd name="connsiteY16" fmla="*/ 200626 h 466288"/>
                  <a:gd name="connsiteX17" fmla="*/ 48447 w 513347"/>
                  <a:gd name="connsiteY17" fmla="*/ 163147 h 466288"/>
                  <a:gd name="connsiteX18" fmla="*/ 84830 w 513347"/>
                  <a:gd name="connsiteY18" fmla="*/ 194013 h 466288"/>
                  <a:gd name="connsiteX19" fmla="*/ 156443 w 513347"/>
                  <a:gd name="connsiteY19" fmla="*/ 194013 h 466288"/>
                  <a:gd name="connsiteX20" fmla="*/ 168571 w 513347"/>
                  <a:gd name="connsiteY20" fmla="*/ 194013 h 466288"/>
                  <a:gd name="connsiteX21" fmla="*/ 168571 w 513347"/>
                  <a:gd name="connsiteY21" fmla="*/ 83778 h 466288"/>
                  <a:gd name="connsiteX22" fmla="*/ 335986 w 513347"/>
                  <a:gd name="connsiteY22" fmla="*/ 12126 h 466288"/>
                  <a:gd name="connsiteX23" fmla="*/ 335986 w 513347"/>
                  <a:gd name="connsiteY23" fmla="*/ 0 h 466288"/>
                  <a:gd name="connsiteX24" fmla="*/ 331559 w 513347"/>
                  <a:gd name="connsiteY24" fmla="*/ 2205 h 466288"/>
                  <a:gd name="connsiteX25" fmla="*/ 165234 w 513347"/>
                  <a:gd name="connsiteY25" fmla="*/ 73857 h 466288"/>
                  <a:gd name="connsiteX26" fmla="*/ 158624 w 513347"/>
                  <a:gd name="connsiteY26" fmla="*/ 77164 h 466288"/>
                  <a:gd name="connsiteX27" fmla="*/ 158624 w 513347"/>
                  <a:gd name="connsiteY27" fmla="*/ 84881 h 466288"/>
                  <a:gd name="connsiteX28" fmla="*/ 158624 w 513347"/>
                  <a:gd name="connsiteY28" fmla="*/ 184092 h 466288"/>
                  <a:gd name="connsiteX29" fmla="*/ 157534 w 513347"/>
                  <a:gd name="connsiteY29" fmla="*/ 184092 h 466288"/>
                  <a:gd name="connsiteX30" fmla="*/ 93622 w 513347"/>
                  <a:gd name="connsiteY30" fmla="*/ 184092 h 466288"/>
                  <a:gd name="connsiteX31" fmla="*/ 48447 w 513347"/>
                  <a:gd name="connsiteY31" fmla="*/ 153226 h 466288"/>
                  <a:gd name="connsiteX32" fmla="*/ 0 w 513347"/>
                  <a:gd name="connsiteY32" fmla="*/ 201729 h 466288"/>
                  <a:gd name="connsiteX33" fmla="*/ 48447 w 513347"/>
                  <a:gd name="connsiteY33" fmla="*/ 250232 h 466288"/>
                  <a:gd name="connsiteX34" fmla="*/ 92531 w 513347"/>
                  <a:gd name="connsiteY34" fmla="*/ 221571 h 466288"/>
                  <a:gd name="connsiteX35" fmla="*/ 123396 w 513347"/>
                  <a:gd name="connsiteY35" fmla="*/ 221571 h 466288"/>
                  <a:gd name="connsiteX36" fmla="*/ 123396 w 513347"/>
                  <a:gd name="connsiteY36" fmla="*/ 239208 h 466288"/>
                  <a:gd name="connsiteX37" fmla="*/ 123396 w 513347"/>
                  <a:gd name="connsiteY37" fmla="*/ 250232 h 466288"/>
                  <a:gd name="connsiteX38" fmla="*/ 134368 w 513347"/>
                  <a:gd name="connsiteY38" fmla="*/ 250232 h 466288"/>
                  <a:gd name="connsiteX39" fmla="*/ 150924 w 513347"/>
                  <a:gd name="connsiteY39" fmla="*/ 250232 h 466288"/>
                  <a:gd name="connsiteX40" fmla="*/ 158624 w 513347"/>
                  <a:gd name="connsiteY40" fmla="*/ 250232 h 466288"/>
                  <a:gd name="connsiteX41" fmla="*/ 158624 w 513347"/>
                  <a:gd name="connsiteY41" fmla="*/ 254641 h 466288"/>
                  <a:gd name="connsiteX42" fmla="*/ 326104 w 513347"/>
                  <a:gd name="connsiteY42" fmla="*/ 461880 h 466288"/>
                  <a:gd name="connsiteX43" fmla="*/ 329376 w 513347"/>
                  <a:gd name="connsiteY43" fmla="*/ 464087 h 466288"/>
                  <a:gd name="connsiteX44" fmla="*/ 334895 w 513347"/>
                  <a:gd name="connsiteY44" fmla="*/ 466288 h 466288"/>
                  <a:gd name="connsiteX45" fmla="*/ 341504 w 513347"/>
                  <a:gd name="connsiteY45" fmla="*/ 462984 h 466288"/>
                  <a:gd name="connsiteX46" fmla="*/ 344777 w 513347"/>
                  <a:gd name="connsiteY46" fmla="*/ 460776 h 466288"/>
                  <a:gd name="connsiteX47" fmla="*/ 513347 w 513347"/>
                  <a:gd name="connsiteY47" fmla="*/ 241413 h 466288"/>
                  <a:gd name="connsiteX48" fmla="*/ 513347 w 513347"/>
                  <a:gd name="connsiteY48" fmla="*/ 83778 h 466288"/>
                  <a:gd name="connsiteX49" fmla="*/ 513347 w 513347"/>
                  <a:gd name="connsiteY49" fmla="*/ 76061 h 466288"/>
                  <a:gd name="connsiteX50" fmla="*/ 506738 w 513347"/>
                  <a:gd name="connsiteY50" fmla="*/ 72755 h 466288"/>
                  <a:gd name="connsiteX51" fmla="*/ 340414 w 513347"/>
                  <a:gd name="connsiteY51" fmla="*/ 2205 h 466288"/>
                  <a:gd name="connsiteX52" fmla="*/ 335986 w 513347"/>
                  <a:gd name="connsiteY52" fmla="*/ 0 h 46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3347" h="466288">
                    <a:moveTo>
                      <a:pt x="335986" y="12126"/>
                    </a:moveTo>
                    <a:lnTo>
                      <a:pt x="502311" y="83778"/>
                    </a:lnTo>
                    <a:lnTo>
                      <a:pt x="502311" y="240311"/>
                    </a:lnTo>
                    <a:cubicBezTo>
                      <a:pt x="497947" y="324091"/>
                      <a:pt x="438463" y="401254"/>
                      <a:pt x="339323" y="450856"/>
                    </a:cubicBezTo>
                    <a:lnTo>
                      <a:pt x="335986" y="453063"/>
                    </a:lnTo>
                    <a:lnTo>
                      <a:pt x="332713" y="450856"/>
                    </a:lnTo>
                    <a:cubicBezTo>
                      <a:pt x="239027" y="403455"/>
                      <a:pt x="180634" y="331804"/>
                      <a:pt x="170752" y="252437"/>
                    </a:cubicBezTo>
                    <a:lnTo>
                      <a:pt x="169661" y="240311"/>
                    </a:lnTo>
                    <a:lnTo>
                      <a:pt x="169661" y="209445"/>
                    </a:lnTo>
                    <a:lnTo>
                      <a:pt x="157534" y="209445"/>
                    </a:lnTo>
                    <a:lnTo>
                      <a:pt x="150924" y="209445"/>
                    </a:lnTo>
                    <a:lnTo>
                      <a:pt x="150924" y="238106"/>
                    </a:lnTo>
                    <a:lnTo>
                      <a:pt x="134368" y="238106"/>
                    </a:lnTo>
                    <a:lnTo>
                      <a:pt x="134368" y="209445"/>
                    </a:lnTo>
                    <a:lnTo>
                      <a:pt x="84830" y="209445"/>
                    </a:lnTo>
                    <a:cubicBezTo>
                      <a:pt x="80403" y="225980"/>
                      <a:pt x="66094" y="238106"/>
                      <a:pt x="48447" y="238106"/>
                    </a:cubicBezTo>
                    <a:cubicBezTo>
                      <a:pt x="27529" y="238106"/>
                      <a:pt x="11037" y="221571"/>
                      <a:pt x="11037" y="200626"/>
                    </a:cubicBezTo>
                    <a:cubicBezTo>
                      <a:pt x="11037" y="179682"/>
                      <a:pt x="27529" y="163147"/>
                      <a:pt x="48447" y="163147"/>
                    </a:cubicBezTo>
                    <a:cubicBezTo>
                      <a:pt x="67184" y="163147"/>
                      <a:pt x="82649" y="176375"/>
                      <a:pt x="84830" y="194013"/>
                    </a:cubicBezTo>
                    <a:lnTo>
                      <a:pt x="156443" y="194013"/>
                    </a:lnTo>
                    <a:lnTo>
                      <a:pt x="168571" y="194013"/>
                    </a:lnTo>
                    <a:lnTo>
                      <a:pt x="168571" y="83778"/>
                    </a:lnTo>
                    <a:lnTo>
                      <a:pt x="335986" y="12126"/>
                    </a:lnTo>
                    <a:close/>
                    <a:moveTo>
                      <a:pt x="335986" y="0"/>
                    </a:moveTo>
                    <a:lnTo>
                      <a:pt x="331559" y="2205"/>
                    </a:lnTo>
                    <a:lnTo>
                      <a:pt x="165234" y="73857"/>
                    </a:lnTo>
                    <a:lnTo>
                      <a:pt x="158624" y="77164"/>
                    </a:lnTo>
                    <a:lnTo>
                      <a:pt x="158624" y="84881"/>
                    </a:lnTo>
                    <a:lnTo>
                      <a:pt x="158624" y="184092"/>
                    </a:lnTo>
                    <a:lnTo>
                      <a:pt x="157534" y="184092"/>
                    </a:lnTo>
                    <a:lnTo>
                      <a:pt x="93622" y="184092"/>
                    </a:lnTo>
                    <a:cubicBezTo>
                      <a:pt x="85922" y="166454"/>
                      <a:pt x="68275" y="153226"/>
                      <a:pt x="48447" y="153226"/>
                    </a:cubicBezTo>
                    <a:cubicBezTo>
                      <a:pt x="22010" y="153226"/>
                      <a:pt x="0" y="175272"/>
                      <a:pt x="0" y="201729"/>
                    </a:cubicBezTo>
                    <a:cubicBezTo>
                      <a:pt x="0" y="228185"/>
                      <a:pt x="22010" y="250232"/>
                      <a:pt x="48447" y="250232"/>
                    </a:cubicBezTo>
                    <a:cubicBezTo>
                      <a:pt x="68275" y="250232"/>
                      <a:pt x="84830" y="239208"/>
                      <a:pt x="92531" y="221571"/>
                    </a:cubicBezTo>
                    <a:lnTo>
                      <a:pt x="123396" y="221571"/>
                    </a:lnTo>
                    <a:lnTo>
                      <a:pt x="123396" y="239208"/>
                    </a:lnTo>
                    <a:lnTo>
                      <a:pt x="123396" y="250232"/>
                    </a:lnTo>
                    <a:lnTo>
                      <a:pt x="134368" y="250232"/>
                    </a:lnTo>
                    <a:lnTo>
                      <a:pt x="150924" y="250232"/>
                    </a:lnTo>
                    <a:lnTo>
                      <a:pt x="158624" y="250232"/>
                    </a:lnTo>
                    <a:lnTo>
                      <a:pt x="158624" y="254641"/>
                    </a:lnTo>
                    <a:cubicBezTo>
                      <a:pt x="168571" y="338420"/>
                      <a:pt x="230236" y="413381"/>
                      <a:pt x="326104" y="461880"/>
                    </a:cubicBezTo>
                    <a:lnTo>
                      <a:pt x="329376" y="464087"/>
                    </a:lnTo>
                    <a:lnTo>
                      <a:pt x="334895" y="466288"/>
                    </a:lnTo>
                    <a:lnTo>
                      <a:pt x="341504" y="462984"/>
                    </a:lnTo>
                    <a:lnTo>
                      <a:pt x="344777" y="460776"/>
                    </a:lnTo>
                    <a:cubicBezTo>
                      <a:pt x="447254" y="408967"/>
                      <a:pt x="508920" y="329603"/>
                      <a:pt x="513347" y="241413"/>
                    </a:cubicBezTo>
                    <a:lnTo>
                      <a:pt x="513347" y="83778"/>
                    </a:lnTo>
                    <a:lnTo>
                      <a:pt x="513347" y="76061"/>
                    </a:lnTo>
                    <a:lnTo>
                      <a:pt x="506738" y="72755"/>
                    </a:lnTo>
                    <a:lnTo>
                      <a:pt x="340414" y="2205"/>
                    </a:lnTo>
                    <a:lnTo>
                      <a:pt x="335986" y="0"/>
                    </a:lnTo>
                    <a:close/>
                  </a:path>
                </a:pathLst>
              </a:custGeom>
              <a:solidFill>
                <a:srgbClr val="FFFFFF"/>
              </a:solidFill>
              <a:ln w="6417" cap="flat">
                <a:noFill/>
                <a:prstDash val="solid"/>
                <a:miter/>
              </a:ln>
            </p:spPr>
            <p:txBody>
              <a:bodyPr rtlCol="0" anchor="ctr"/>
              <a:lstStyle/>
              <a:p>
                <a:endParaRPr lang="en-US"/>
              </a:p>
            </p:txBody>
          </p:sp>
        </p:grpSp>
        <p:grpSp>
          <p:nvGrpSpPr>
            <p:cNvPr id="12" name="Graphic 496">
              <a:extLst>
                <a:ext uri="{FF2B5EF4-FFF2-40B4-BE49-F238E27FC236}">
                  <a16:creationId xmlns:a16="http://schemas.microsoft.com/office/drawing/2014/main" id="{D8F0FED8-0942-328C-EFA0-D597988704B0}"/>
                </a:ext>
              </a:extLst>
            </p:cNvPr>
            <p:cNvGrpSpPr/>
            <p:nvPr/>
          </p:nvGrpSpPr>
          <p:grpSpPr>
            <a:xfrm>
              <a:off x="9645925" y="3069956"/>
              <a:ext cx="491273" cy="440939"/>
              <a:chOff x="9645925" y="3069956"/>
              <a:chExt cx="491273" cy="440939"/>
            </a:xfrm>
            <a:solidFill>
              <a:srgbClr val="2D5967"/>
            </a:solidFill>
          </p:grpSpPr>
          <p:sp>
            <p:nvSpPr>
              <p:cNvPr id="13" name="Freeform: Shape 650">
                <a:extLst>
                  <a:ext uri="{FF2B5EF4-FFF2-40B4-BE49-F238E27FC236}">
                    <a16:creationId xmlns:a16="http://schemas.microsoft.com/office/drawing/2014/main" id="{5D8F4602-F0D1-C81C-91AF-601FDD5A602D}"/>
                  </a:ext>
                </a:extLst>
              </p:cNvPr>
              <p:cNvSpPr/>
              <p:nvPr/>
            </p:nvSpPr>
            <p:spPr>
              <a:xfrm>
                <a:off x="9804549" y="3069956"/>
                <a:ext cx="332649" cy="440939"/>
              </a:xfrm>
              <a:custGeom>
                <a:avLst/>
                <a:gdLst>
                  <a:gd name="connsiteX0" fmla="*/ 166325 w 332649"/>
                  <a:gd name="connsiteY0" fmla="*/ 0 h 440939"/>
                  <a:gd name="connsiteX1" fmla="*/ 0 w 332649"/>
                  <a:gd name="connsiteY1" fmla="*/ 71652 h 440939"/>
                  <a:gd name="connsiteX2" fmla="*/ 0 w 332649"/>
                  <a:gd name="connsiteY2" fmla="*/ 169761 h 440939"/>
                  <a:gd name="connsiteX3" fmla="*/ 16492 w 332649"/>
                  <a:gd name="connsiteY3" fmla="*/ 169761 h 440939"/>
                  <a:gd name="connsiteX4" fmla="*/ 16492 w 332649"/>
                  <a:gd name="connsiteY4" fmla="*/ 81573 h 440939"/>
                  <a:gd name="connsiteX5" fmla="*/ 166325 w 332649"/>
                  <a:gd name="connsiteY5" fmla="*/ 17637 h 440939"/>
                  <a:gd name="connsiteX6" fmla="*/ 316158 w 332649"/>
                  <a:gd name="connsiteY6" fmla="*/ 81573 h 440939"/>
                  <a:gd name="connsiteX7" fmla="*/ 316158 w 332649"/>
                  <a:gd name="connsiteY7" fmla="*/ 227082 h 440939"/>
                  <a:gd name="connsiteX8" fmla="*/ 166325 w 332649"/>
                  <a:gd name="connsiteY8" fmla="*/ 422196 h 440939"/>
                  <a:gd name="connsiteX9" fmla="*/ 17583 w 332649"/>
                  <a:gd name="connsiteY9" fmla="*/ 240310 h 440939"/>
                  <a:gd name="connsiteX10" fmla="*/ 16492 w 332649"/>
                  <a:gd name="connsiteY10" fmla="*/ 240310 h 440939"/>
                  <a:gd name="connsiteX11" fmla="*/ 1091 w 332649"/>
                  <a:gd name="connsiteY11" fmla="*/ 240310 h 440939"/>
                  <a:gd name="connsiteX12" fmla="*/ 163052 w 332649"/>
                  <a:gd name="connsiteY12" fmla="*/ 438732 h 440939"/>
                  <a:gd name="connsiteX13" fmla="*/ 166325 w 332649"/>
                  <a:gd name="connsiteY13" fmla="*/ 440939 h 440939"/>
                  <a:gd name="connsiteX14" fmla="*/ 169662 w 332649"/>
                  <a:gd name="connsiteY14" fmla="*/ 438732 h 440939"/>
                  <a:gd name="connsiteX15" fmla="*/ 332650 w 332649"/>
                  <a:gd name="connsiteY15" fmla="*/ 228185 h 440939"/>
                  <a:gd name="connsiteX16" fmla="*/ 332650 w 332649"/>
                  <a:gd name="connsiteY16" fmla="*/ 71652 h 440939"/>
                  <a:gd name="connsiteX17" fmla="*/ 166325 w 332649"/>
                  <a:gd name="connsiteY17" fmla="*/ 0 h 440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2649" h="440939">
                    <a:moveTo>
                      <a:pt x="166325" y="0"/>
                    </a:moveTo>
                    <a:lnTo>
                      <a:pt x="0" y="71652"/>
                    </a:lnTo>
                    <a:lnTo>
                      <a:pt x="0" y="169761"/>
                    </a:lnTo>
                    <a:lnTo>
                      <a:pt x="16492" y="169761"/>
                    </a:lnTo>
                    <a:lnTo>
                      <a:pt x="16492" y="81573"/>
                    </a:lnTo>
                    <a:lnTo>
                      <a:pt x="166325" y="17637"/>
                    </a:lnTo>
                    <a:lnTo>
                      <a:pt x="316158" y="81573"/>
                    </a:lnTo>
                    <a:lnTo>
                      <a:pt x="316158" y="227082"/>
                    </a:lnTo>
                    <a:cubicBezTo>
                      <a:pt x="311731" y="304248"/>
                      <a:pt x="256674" y="374794"/>
                      <a:pt x="166325" y="422196"/>
                    </a:cubicBezTo>
                    <a:cubicBezTo>
                      <a:pt x="80403" y="378105"/>
                      <a:pt x="26438" y="311961"/>
                      <a:pt x="17583" y="240310"/>
                    </a:cubicBezTo>
                    <a:lnTo>
                      <a:pt x="16492" y="240310"/>
                    </a:lnTo>
                    <a:lnTo>
                      <a:pt x="1091" y="240310"/>
                    </a:lnTo>
                    <a:cubicBezTo>
                      <a:pt x="10973" y="319680"/>
                      <a:pt x="69366" y="391331"/>
                      <a:pt x="163052" y="438732"/>
                    </a:cubicBezTo>
                    <a:lnTo>
                      <a:pt x="166325" y="440939"/>
                    </a:lnTo>
                    <a:lnTo>
                      <a:pt x="169662" y="438732"/>
                    </a:lnTo>
                    <a:cubicBezTo>
                      <a:pt x="268802" y="389130"/>
                      <a:pt x="328286" y="311961"/>
                      <a:pt x="332650" y="228185"/>
                    </a:cubicBezTo>
                    <a:lnTo>
                      <a:pt x="332650" y="71652"/>
                    </a:lnTo>
                    <a:lnTo>
                      <a:pt x="166325" y="0"/>
                    </a:lnTo>
                    <a:close/>
                  </a:path>
                </a:pathLst>
              </a:custGeom>
              <a:solidFill>
                <a:srgbClr val="2D5967"/>
              </a:solidFill>
              <a:ln w="6417" cap="flat">
                <a:noFill/>
                <a:prstDash val="solid"/>
                <a:miter/>
              </a:ln>
            </p:spPr>
            <p:txBody>
              <a:bodyPr rtlCol="0" anchor="ctr"/>
              <a:lstStyle/>
              <a:p>
                <a:endParaRPr lang="en-US"/>
              </a:p>
            </p:txBody>
          </p:sp>
          <p:sp>
            <p:nvSpPr>
              <p:cNvPr id="14" name="Freeform: Shape 651">
                <a:extLst>
                  <a:ext uri="{FF2B5EF4-FFF2-40B4-BE49-F238E27FC236}">
                    <a16:creationId xmlns:a16="http://schemas.microsoft.com/office/drawing/2014/main" id="{F93DEC72-45FA-46A3-6F28-0547D7BA7EEA}"/>
                  </a:ext>
                </a:extLst>
              </p:cNvPr>
              <p:cNvSpPr/>
              <p:nvPr/>
            </p:nvSpPr>
            <p:spPr>
              <a:xfrm>
                <a:off x="9979729" y="3144919"/>
                <a:ext cx="69366" cy="57322"/>
              </a:xfrm>
              <a:custGeom>
                <a:avLst/>
                <a:gdLst>
                  <a:gd name="connsiteX0" fmla="*/ 69366 w 69366"/>
                  <a:gd name="connsiteY0" fmla="*/ 12126 h 57322"/>
                  <a:gd name="connsiteX1" fmla="*/ 58329 w 69366"/>
                  <a:gd name="connsiteY1" fmla="*/ 0 h 57322"/>
                  <a:gd name="connsiteX2" fmla="*/ 24192 w 69366"/>
                  <a:gd name="connsiteY2" fmla="*/ 34173 h 57322"/>
                  <a:gd name="connsiteX3" fmla="*/ 10973 w 69366"/>
                  <a:gd name="connsiteY3" fmla="*/ 22047 h 57322"/>
                  <a:gd name="connsiteX4" fmla="*/ 0 w 69366"/>
                  <a:gd name="connsiteY4" fmla="*/ 33070 h 57322"/>
                  <a:gd name="connsiteX5" fmla="*/ 24192 w 69366"/>
                  <a:gd name="connsiteY5" fmla="*/ 57322 h 57322"/>
                  <a:gd name="connsiteX6" fmla="*/ 69366 w 69366"/>
                  <a:gd name="connsiteY6" fmla="*/ 12126 h 5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366" h="57322">
                    <a:moveTo>
                      <a:pt x="69366" y="12126"/>
                    </a:moveTo>
                    <a:lnTo>
                      <a:pt x="58329" y="0"/>
                    </a:lnTo>
                    <a:lnTo>
                      <a:pt x="24192" y="34173"/>
                    </a:lnTo>
                    <a:lnTo>
                      <a:pt x="10973" y="22047"/>
                    </a:lnTo>
                    <a:lnTo>
                      <a:pt x="0" y="33070"/>
                    </a:lnTo>
                    <a:lnTo>
                      <a:pt x="24192" y="57322"/>
                    </a:lnTo>
                    <a:lnTo>
                      <a:pt x="69366" y="12126"/>
                    </a:lnTo>
                    <a:close/>
                  </a:path>
                </a:pathLst>
              </a:custGeom>
              <a:solidFill>
                <a:srgbClr val="2D5967"/>
              </a:solidFill>
              <a:ln w="6417" cap="flat">
                <a:noFill/>
                <a:prstDash val="solid"/>
                <a:miter/>
              </a:ln>
            </p:spPr>
            <p:txBody>
              <a:bodyPr rtlCol="0" anchor="ctr"/>
              <a:lstStyle/>
              <a:p>
                <a:endParaRPr lang="en-US"/>
              </a:p>
            </p:txBody>
          </p:sp>
          <p:sp>
            <p:nvSpPr>
              <p:cNvPr id="15" name="Freeform: Shape 652">
                <a:extLst>
                  <a:ext uri="{FF2B5EF4-FFF2-40B4-BE49-F238E27FC236}">
                    <a16:creationId xmlns:a16="http://schemas.microsoft.com/office/drawing/2014/main" id="{3F33F822-26FF-374F-F2E7-54B7C5ED2887}"/>
                  </a:ext>
                </a:extLst>
              </p:cNvPr>
              <p:cNvSpPr/>
              <p:nvPr/>
            </p:nvSpPr>
            <p:spPr>
              <a:xfrm>
                <a:off x="9991793" y="3349954"/>
                <a:ext cx="45174" cy="39688"/>
              </a:xfrm>
              <a:custGeom>
                <a:avLst/>
                <a:gdLst>
                  <a:gd name="connsiteX0" fmla="*/ 0 w 45174"/>
                  <a:gd name="connsiteY0" fmla="*/ 39688 h 39688"/>
                  <a:gd name="connsiteX1" fmla="*/ 45175 w 45174"/>
                  <a:gd name="connsiteY1" fmla="*/ 39688 h 39688"/>
                  <a:gd name="connsiteX2" fmla="*/ 22074 w 45174"/>
                  <a:gd name="connsiteY2" fmla="*/ 0 h 39688"/>
                  <a:gd name="connsiteX3" fmla="*/ 0 w 45174"/>
                  <a:gd name="connsiteY3" fmla="*/ 39688 h 39688"/>
                </a:gdLst>
                <a:ahLst/>
                <a:cxnLst>
                  <a:cxn ang="0">
                    <a:pos x="connsiteX0" y="connsiteY0"/>
                  </a:cxn>
                  <a:cxn ang="0">
                    <a:pos x="connsiteX1" y="connsiteY1"/>
                  </a:cxn>
                  <a:cxn ang="0">
                    <a:pos x="connsiteX2" y="connsiteY2"/>
                  </a:cxn>
                  <a:cxn ang="0">
                    <a:pos x="connsiteX3" y="connsiteY3"/>
                  </a:cxn>
                </a:cxnLst>
                <a:rect l="l" t="t" r="r" b="b"/>
                <a:pathLst>
                  <a:path w="45174" h="39688">
                    <a:moveTo>
                      <a:pt x="0" y="39688"/>
                    </a:moveTo>
                    <a:lnTo>
                      <a:pt x="45175" y="39688"/>
                    </a:lnTo>
                    <a:lnTo>
                      <a:pt x="22074" y="0"/>
                    </a:lnTo>
                    <a:lnTo>
                      <a:pt x="0" y="39688"/>
                    </a:lnTo>
                    <a:close/>
                  </a:path>
                </a:pathLst>
              </a:custGeom>
              <a:solidFill>
                <a:srgbClr val="2D5967"/>
              </a:solidFill>
              <a:ln w="6417" cap="flat">
                <a:noFill/>
                <a:prstDash val="solid"/>
                <a:miter/>
              </a:ln>
            </p:spPr>
            <p:txBody>
              <a:bodyPr rtlCol="0" anchor="ctr"/>
              <a:lstStyle/>
              <a:p>
                <a:endParaRPr lang="en-US"/>
              </a:p>
            </p:txBody>
          </p:sp>
          <p:sp>
            <p:nvSpPr>
              <p:cNvPr id="16" name="Freeform: Shape 653">
                <a:extLst>
                  <a:ext uri="{FF2B5EF4-FFF2-40B4-BE49-F238E27FC236}">
                    <a16:creationId xmlns:a16="http://schemas.microsoft.com/office/drawing/2014/main" id="{E70B6C67-865E-6F79-9A21-489E31BD096C}"/>
                  </a:ext>
                </a:extLst>
              </p:cNvPr>
              <p:cNvSpPr/>
              <p:nvPr/>
            </p:nvSpPr>
            <p:spPr>
              <a:xfrm>
                <a:off x="9902822" y="3350639"/>
                <a:ext cx="40272" cy="39859"/>
              </a:xfrm>
              <a:custGeom>
                <a:avLst/>
                <a:gdLst>
                  <a:gd name="connsiteX0" fmla="*/ 15177 w 40272"/>
                  <a:gd name="connsiteY0" fmla="*/ 426 h 39859"/>
                  <a:gd name="connsiteX1" fmla="*/ 868 w 40272"/>
                  <a:gd name="connsiteY1" fmla="*/ 24675 h 39859"/>
                  <a:gd name="connsiteX2" fmla="*/ 25124 w 40272"/>
                  <a:gd name="connsiteY2" fmla="*/ 39004 h 39859"/>
                  <a:gd name="connsiteX3" fmla="*/ 39433 w 40272"/>
                  <a:gd name="connsiteY3" fmla="*/ 14755 h 39859"/>
                  <a:gd name="connsiteX4" fmla="*/ 15177 w 40272"/>
                  <a:gd name="connsiteY4" fmla="*/ 426 h 39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72" h="39859">
                    <a:moveTo>
                      <a:pt x="15177" y="426"/>
                    </a:moveTo>
                    <a:cubicBezTo>
                      <a:pt x="4140" y="2627"/>
                      <a:pt x="-2469" y="13651"/>
                      <a:pt x="868" y="24675"/>
                    </a:cubicBezTo>
                    <a:cubicBezTo>
                      <a:pt x="4140" y="35699"/>
                      <a:pt x="14086" y="42315"/>
                      <a:pt x="25124" y="39004"/>
                    </a:cubicBezTo>
                    <a:cubicBezTo>
                      <a:pt x="36096" y="35699"/>
                      <a:pt x="42706" y="25779"/>
                      <a:pt x="39433" y="14755"/>
                    </a:cubicBezTo>
                    <a:cubicBezTo>
                      <a:pt x="37187" y="4834"/>
                      <a:pt x="26214" y="-1782"/>
                      <a:pt x="15177" y="426"/>
                    </a:cubicBezTo>
                    <a:close/>
                  </a:path>
                </a:pathLst>
              </a:custGeom>
              <a:solidFill>
                <a:srgbClr val="2D5967"/>
              </a:solidFill>
              <a:ln w="6417" cap="flat">
                <a:noFill/>
                <a:prstDash val="solid"/>
                <a:miter/>
              </a:ln>
            </p:spPr>
            <p:txBody>
              <a:bodyPr rtlCol="0" anchor="ctr"/>
              <a:lstStyle/>
              <a:p>
                <a:endParaRPr lang="en-US"/>
              </a:p>
            </p:txBody>
          </p:sp>
          <p:sp>
            <p:nvSpPr>
              <p:cNvPr id="17" name="Freeform: Shape 654">
                <a:extLst>
                  <a:ext uri="{FF2B5EF4-FFF2-40B4-BE49-F238E27FC236}">
                    <a16:creationId xmlns:a16="http://schemas.microsoft.com/office/drawing/2014/main" id="{6DB17C0C-88CE-F712-4308-41C9521C4446}"/>
                  </a:ext>
                </a:extLst>
              </p:cNvPr>
              <p:cNvSpPr/>
              <p:nvPr/>
            </p:nvSpPr>
            <p:spPr>
              <a:xfrm>
                <a:off x="9860696" y="3218774"/>
                <a:ext cx="220354" cy="110234"/>
              </a:xfrm>
              <a:custGeom>
                <a:avLst/>
                <a:gdLst>
                  <a:gd name="connsiteX0" fmla="*/ 220355 w 220354"/>
                  <a:gd name="connsiteY0" fmla="*/ 0 h 110234"/>
                  <a:gd name="connsiteX1" fmla="*/ 0 w 220354"/>
                  <a:gd name="connsiteY1" fmla="*/ 0 h 110234"/>
                  <a:gd name="connsiteX2" fmla="*/ 0 w 220354"/>
                  <a:gd name="connsiteY2" fmla="*/ 110234 h 110234"/>
                  <a:gd name="connsiteX3" fmla="*/ 219264 w 220354"/>
                  <a:gd name="connsiteY3" fmla="*/ 110234 h 110234"/>
                  <a:gd name="connsiteX4" fmla="*/ 220355 w 220354"/>
                  <a:gd name="connsiteY4" fmla="*/ 0 h 110234"/>
                  <a:gd name="connsiteX5" fmla="*/ 203799 w 220354"/>
                  <a:gd name="connsiteY5" fmla="*/ 93699 h 110234"/>
                  <a:gd name="connsiteX6" fmla="*/ 16556 w 220354"/>
                  <a:gd name="connsiteY6" fmla="*/ 93699 h 110234"/>
                  <a:gd name="connsiteX7" fmla="*/ 16556 w 220354"/>
                  <a:gd name="connsiteY7" fmla="*/ 16535 h 110234"/>
                  <a:gd name="connsiteX8" fmla="*/ 203799 w 220354"/>
                  <a:gd name="connsiteY8" fmla="*/ 16535 h 110234"/>
                  <a:gd name="connsiteX9" fmla="*/ 203799 w 220354"/>
                  <a:gd name="connsiteY9" fmla="*/ 93699 h 110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354" h="110234">
                    <a:moveTo>
                      <a:pt x="220355" y="0"/>
                    </a:moveTo>
                    <a:lnTo>
                      <a:pt x="0" y="0"/>
                    </a:lnTo>
                    <a:lnTo>
                      <a:pt x="0" y="110234"/>
                    </a:lnTo>
                    <a:lnTo>
                      <a:pt x="219264" y="110234"/>
                    </a:lnTo>
                    <a:lnTo>
                      <a:pt x="220355" y="0"/>
                    </a:lnTo>
                    <a:close/>
                    <a:moveTo>
                      <a:pt x="203799" y="93699"/>
                    </a:moveTo>
                    <a:lnTo>
                      <a:pt x="16556" y="93699"/>
                    </a:lnTo>
                    <a:lnTo>
                      <a:pt x="16556" y="16535"/>
                    </a:lnTo>
                    <a:lnTo>
                      <a:pt x="203799" y="16535"/>
                    </a:lnTo>
                    <a:lnTo>
                      <a:pt x="203799" y="93699"/>
                    </a:lnTo>
                    <a:close/>
                  </a:path>
                </a:pathLst>
              </a:custGeom>
              <a:solidFill>
                <a:srgbClr val="2D5967"/>
              </a:solidFill>
              <a:ln w="6417" cap="flat">
                <a:noFill/>
                <a:prstDash val="solid"/>
                <a:miter/>
              </a:ln>
            </p:spPr>
            <p:txBody>
              <a:bodyPr rtlCol="0" anchor="ctr"/>
              <a:lstStyle/>
              <a:p>
                <a:endParaRPr lang="en-US"/>
              </a:p>
            </p:txBody>
          </p:sp>
          <p:sp>
            <p:nvSpPr>
              <p:cNvPr id="18" name="Freeform: Shape 655">
                <a:extLst>
                  <a:ext uri="{FF2B5EF4-FFF2-40B4-BE49-F238E27FC236}">
                    <a16:creationId xmlns:a16="http://schemas.microsoft.com/office/drawing/2014/main" id="{2077E970-8ECA-2C7F-65A9-977F780CD110}"/>
                  </a:ext>
                </a:extLst>
              </p:cNvPr>
              <p:cNvSpPr/>
              <p:nvPr/>
            </p:nvSpPr>
            <p:spPr>
              <a:xfrm>
                <a:off x="10005012" y="3257359"/>
                <a:ext cx="30864" cy="30865"/>
              </a:xfrm>
              <a:custGeom>
                <a:avLst/>
                <a:gdLst>
                  <a:gd name="connsiteX0" fmla="*/ 15464 w 30864"/>
                  <a:gd name="connsiteY0" fmla="*/ 30866 h 30865"/>
                  <a:gd name="connsiteX1" fmla="*/ 30865 w 30864"/>
                  <a:gd name="connsiteY1" fmla="*/ 15433 h 30865"/>
                  <a:gd name="connsiteX2" fmla="*/ 15464 w 30864"/>
                  <a:gd name="connsiteY2" fmla="*/ 0 h 30865"/>
                  <a:gd name="connsiteX3" fmla="*/ 0 w 30864"/>
                  <a:gd name="connsiteY3" fmla="*/ 15433 h 30865"/>
                  <a:gd name="connsiteX4" fmla="*/ 15464 w 30864"/>
                  <a:gd name="connsiteY4" fmla="*/ 30866 h 30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4" h="30865">
                    <a:moveTo>
                      <a:pt x="15464" y="30866"/>
                    </a:moveTo>
                    <a:cubicBezTo>
                      <a:pt x="23935" y="30866"/>
                      <a:pt x="30865" y="23956"/>
                      <a:pt x="30865" y="15433"/>
                    </a:cubicBezTo>
                    <a:cubicBezTo>
                      <a:pt x="30865" y="6910"/>
                      <a:pt x="23935" y="0"/>
                      <a:pt x="15464" y="0"/>
                    </a:cubicBezTo>
                    <a:cubicBezTo>
                      <a:pt x="6930" y="0"/>
                      <a:pt x="0" y="6910"/>
                      <a:pt x="0" y="15433"/>
                    </a:cubicBezTo>
                    <a:cubicBezTo>
                      <a:pt x="0" y="23956"/>
                      <a:pt x="6930" y="30866"/>
                      <a:pt x="15464" y="30866"/>
                    </a:cubicBezTo>
                    <a:close/>
                  </a:path>
                </a:pathLst>
              </a:custGeom>
              <a:solidFill>
                <a:srgbClr val="2D5967"/>
              </a:solidFill>
              <a:ln w="6417" cap="flat">
                <a:noFill/>
                <a:prstDash val="solid"/>
                <a:miter/>
              </a:ln>
            </p:spPr>
            <p:txBody>
              <a:bodyPr rtlCol="0" anchor="ctr"/>
              <a:lstStyle/>
              <a:p>
                <a:endParaRPr lang="en-US"/>
              </a:p>
            </p:txBody>
          </p:sp>
          <p:sp>
            <p:nvSpPr>
              <p:cNvPr id="19" name="Freeform: Shape 656">
                <a:extLst>
                  <a:ext uri="{FF2B5EF4-FFF2-40B4-BE49-F238E27FC236}">
                    <a16:creationId xmlns:a16="http://schemas.microsoft.com/office/drawing/2014/main" id="{7F18DEF5-A58A-42A0-1916-AA23FC0873FE}"/>
                  </a:ext>
                </a:extLst>
              </p:cNvPr>
              <p:cNvSpPr/>
              <p:nvPr/>
            </p:nvSpPr>
            <p:spPr>
              <a:xfrm>
                <a:off x="9900353" y="3174684"/>
                <a:ext cx="46265" cy="16523"/>
              </a:xfrm>
              <a:custGeom>
                <a:avLst/>
                <a:gdLst>
                  <a:gd name="connsiteX0" fmla="*/ 46265 w 46265"/>
                  <a:gd name="connsiteY0" fmla="*/ 0 h 16523"/>
                  <a:gd name="connsiteX1" fmla="*/ 0 w 46265"/>
                  <a:gd name="connsiteY1" fmla="*/ 0 h 16523"/>
                  <a:gd name="connsiteX2" fmla="*/ 0 w 46265"/>
                  <a:gd name="connsiteY2" fmla="*/ 16524 h 16523"/>
                  <a:gd name="connsiteX3" fmla="*/ 46265 w 46265"/>
                  <a:gd name="connsiteY3" fmla="*/ 16524 h 16523"/>
                  <a:gd name="connsiteX4" fmla="*/ 46265 w 46265"/>
                  <a:gd name="connsiteY4" fmla="*/ 0 h 1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65" h="16523">
                    <a:moveTo>
                      <a:pt x="46265" y="0"/>
                    </a:moveTo>
                    <a:lnTo>
                      <a:pt x="0" y="0"/>
                    </a:lnTo>
                    <a:lnTo>
                      <a:pt x="0" y="16524"/>
                    </a:lnTo>
                    <a:lnTo>
                      <a:pt x="46265" y="16524"/>
                    </a:lnTo>
                    <a:lnTo>
                      <a:pt x="46265" y="0"/>
                    </a:lnTo>
                    <a:close/>
                  </a:path>
                </a:pathLst>
              </a:custGeom>
              <a:solidFill>
                <a:srgbClr val="2D5967"/>
              </a:solidFill>
              <a:ln w="6417" cap="flat">
                <a:noFill/>
                <a:prstDash val="solid"/>
                <a:miter/>
              </a:ln>
            </p:spPr>
            <p:txBody>
              <a:bodyPr rtlCol="0" anchor="ctr"/>
              <a:lstStyle/>
              <a:p>
                <a:endParaRPr lang="en-US"/>
              </a:p>
            </p:txBody>
          </p:sp>
          <p:sp>
            <p:nvSpPr>
              <p:cNvPr id="20" name="Freeform: Shape 657">
                <a:extLst>
                  <a:ext uri="{FF2B5EF4-FFF2-40B4-BE49-F238E27FC236}">
                    <a16:creationId xmlns:a16="http://schemas.microsoft.com/office/drawing/2014/main" id="{36964273-43D2-F917-1D00-50F83FD18B58}"/>
                  </a:ext>
                </a:extLst>
              </p:cNvPr>
              <p:cNvSpPr/>
              <p:nvPr/>
            </p:nvSpPr>
            <p:spPr>
              <a:xfrm>
                <a:off x="9645925" y="3218774"/>
                <a:ext cx="175115" cy="78266"/>
              </a:xfrm>
              <a:custGeom>
                <a:avLst/>
                <a:gdLst>
                  <a:gd name="connsiteX0" fmla="*/ 158624 w 175115"/>
                  <a:gd name="connsiteY0" fmla="*/ 48503 h 78266"/>
                  <a:gd name="connsiteX1" fmla="*/ 158624 w 175115"/>
                  <a:gd name="connsiteY1" fmla="*/ 78266 h 78266"/>
                  <a:gd name="connsiteX2" fmla="*/ 175116 w 175115"/>
                  <a:gd name="connsiteY2" fmla="*/ 78266 h 78266"/>
                  <a:gd name="connsiteX3" fmla="*/ 175116 w 175115"/>
                  <a:gd name="connsiteY3" fmla="*/ 77164 h 78266"/>
                  <a:gd name="connsiteX4" fmla="*/ 175116 w 175115"/>
                  <a:gd name="connsiteY4" fmla="*/ 30866 h 78266"/>
                  <a:gd name="connsiteX5" fmla="*/ 146497 w 175115"/>
                  <a:gd name="connsiteY5" fmla="*/ 30866 h 78266"/>
                  <a:gd name="connsiteX6" fmla="*/ 74885 w 175115"/>
                  <a:gd name="connsiteY6" fmla="*/ 30866 h 78266"/>
                  <a:gd name="connsiteX7" fmla="*/ 37411 w 175115"/>
                  <a:gd name="connsiteY7" fmla="*/ 0 h 78266"/>
                  <a:gd name="connsiteX8" fmla="*/ 0 w 175115"/>
                  <a:gd name="connsiteY8" fmla="*/ 37480 h 78266"/>
                  <a:gd name="connsiteX9" fmla="*/ 37411 w 175115"/>
                  <a:gd name="connsiteY9" fmla="*/ 74959 h 78266"/>
                  <a:gd name="connsiteX10" fmla="*/ 73794 w 175115"/>
                  <a:gd name="connsiteY10" fmla="*/ 46298 h 78266"/>
                  <a:gd name="connsiteX11" fmla="*/ 123332 w 175115"/>
                  <a:gd name="connsiteY11" fmla="*/ 46298 h 78266"/>
                  <a:gd name="connsiteX12" fmla="*/ 123332 w 175115"/>
                  <a:gd name="connsiteY12" fmla="*/ 74959 h 78266"/>
                  <a:gd name="connsiteX13" fmla="*/ 139887 w 175115"/>
                  <a:gd name="connsiteY13" fmla="*/ 74959 h 78266"/>
                  <a:gd name="connsiteX14" fmla="*/ 139887 w 175115"/>
                  <a:gd name="connsiteY14" fmla="*/ 48503 h 78266"/>
                  <a:gd name="connsiteX15" fmla="*/ 146497 w 175115"/>
                  <a:gd name="connsiteY15" fmla="*/ 48503 h 78266"/>
                  <a:gd name="connsiteX16" fmla="*/ 158624 w 175115"/>
                  <a:gd name="connsiteY16" fmla="*/ 48503 h 78266"/>
                  <a:gd name="connsiteX17" fmla="*/ 37411 w 175115"/>
                  <a:gd name="connsiteY17" fmla="*/ 60629 h 78266"/>
                  <a:gd name="connsiteX18" fmla="*/ 16492 w 175115"/>
                  <a:gd name="connsiteY18" fmla="*/ 39684 h 78266"/>
                  <a:gd name="connsiteX19" fmla="*/ 37411 w 175115"/>
                  <a:gd name="connsiteY19" fmla="*/ 18740 h 78266"/>
                  <a:gd name="connsiteX20" fmla="*/ 58393 w 175115"/>
                  <a:gd name="connsiteY20" fmla="*/ 39684 h 78266"/>
                  <a:gd name="connsiteX21" fmla="*/ 37411 w 175115"/>
                  <a:gd name="connsiteY21" fmla="*/ 60629 h 7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5115" h="78266">
                    <a:moveTo>
                      <a:pt x="158624" y="48503"/>
                    </a:moveTo>
                    <a:lnTo>
                      <a:pt x="158624" y="78266"/>
                    </a:lnTo>
                    <a:lnTo>
                      <a:pt x="175116" y="78266"/>
                    </a:lnTo>
                    <a:lnTo>
                      <a:pt x="175116" y="77164"/>
                    </a:lnTo>
                    <a:lnTo>
                      <a:pt x="175116" y="30866"/>
                    </a:lnTo>
                    <a:lnTo>
                      <a:pt x="146497" y="30866"/>
                    </a:lnTo>
                    <a:lnTo>
                      <a:pt x="74885" y="30866"/>
                    </a:lnTo>
                    <a:cubicBezTo>
                      <a:pt x="71612" y="13228"/>
                      <a:pt x="56147" y="0"/>
                      <a:pt x="37411" y="0"/>
                    </a:cubicBezTo>
                    <a:cubicBezTo>
                      <a:pt x="16492" y="0"/>
                      <a:pt x="0" y="16535"/>
                      <a:pt x="0" y="37480"/>
                    </a:cubicBezTo>
                    <a:cubicBezTo>
                      <a:pt x="0" y="58424"/>
                      <a:pt x="16492" y="74959"/>
                      <a:pt x="37411" y="74959"/>
                    </a:cubicBezTo>
                    <a:cubicBezTo>
                      <a:pt x="55057" y="74959"/>
                      <a:pt x="69366" y="62833"/>
                      <a:pt x="73794" y="46298"/>
                    </a:cubicBezTo>
                    <a:lnTo>
                      <a:pt x="123332" y="46298"/>
                    </a:lnTo>
                    <a:lnTo>
                      <a:pt x="123332" y="74959"/>
                    </a:lnTo>
                    <a:lnTo>
                      <a:pt x="139887" y="74959"/>
                    </a:lnTo>
                    <a:lnTo>
                      <a:pt x="139887" y="48503"/>
                    </a:lnTo>
                    <a:lnTo>
                      <a:pt x="146497" y="48503"/>
                    </a:lnTo>
                    <a:lnTo>
                      <a:pt x="158624" y="48503"/>
                    </a:lnTo>
                    <a:close/>
                    <a:moveTo>
                      <a:pt x="37411" y="60629"/>
                    </a:moveTo>
                    <a:cubicBezTo>
                      <a:pt x="25347" y="60629"/>
                      <a:pt x="16492" y="50708"/>
                      <a:pt x="16492" y="39684"/>
                    </a:cubicBezTo>
                    <a:cubicBezTo>
                      <a:pt x="16492" y="28661"/>
                      <a:pt x="26437" y="18740"/>
                      <a:pt x="37411" y="18740"/>
                    </a:cubicBezTo>
                    <a:cubicBezTo>
                      <a:pt x="48447" y="18740"/>
                      <a:pt x="58393" y="28661"/>
                      <a:pt x="58393" y="39684"/>
                    </a:cubicBezTo>
                    <a:cubicBezTo>
                      <a:pt x="58393" y="51810"/>
                      <a:pt x="49538" y="60629"/>
                      <a:pt x="37411" y="60629"/>
                    </a:cubicBezTo>
                    <a:close/>
                  </a:path>
                </a:pathLst>
              </a:custGeom>
              <a:solidFill>
                <a:srgbClr val="2D5967"/>
              </a:solidFill>
              <a:ln w="6417" cap="flat">
                <a:noFill/>
                <a:prstDash val="solid"/>
                <a:miter/>
              </a:ln>
            </p:spPr>
            <p:txBody>
              <a:bodyPr rtlCol="0" anchor="ctr"/>
              <a:lstStyle/>
              <a:p>
                <a:endParaRPr lang="en-US"/>
              </a:p>
            </p:txBody>
          </p:sp>
        </p:grpSp>
      </p:grpSp>
      <p:grpSp>
        <p:nvGrpSpPr>
          <p:cNvPr id="24" name="Graphic 7">
            <a:extLst>
              <a:ext uri="{FF2B5EF4-FFF2-40B4-BE49-F238E27FC236}">
                <a16:creationId xmlns:a16="http://schemas.microsoft.com/office/drawing/2014/main" id="{B66D6711-C572-F73F-E886-9A19413E3884}"/>
              </a:ext>
            </a:extLst>
          </p:cNvPr>
          <p:cNvGrpSpPr/>
          <p:nvPr/>
        </p:nvGrpSpPr>
        <p:grpSpPr>
          <a:xfrm>
            <a:off x="6727563" y="4920261"/>
            <a:ext cx="816036" cy="1160581"/>
            <a:chOff x="1187264" y="4444817"/>
            <a:chExt cx="394995" cy="513347"/>
          </a:xfrm>
        </p:grpSpPr>
        <p:grpSp>
          <p:nvGrpSpPr>
            <p:cNvPr id="28" name="Graphic 7">
              <a:extLst>
                <a:ext uri="{FF2B5EF4-FFF2-40B4-BE49-F238E27FC236}">
                  <a16:creationId xmlns:a16="http://schemas.microsoft.com/office/drawing/2014/main" id="{64D67C85-CC60-E4F6-17D1-6FAD144E8461}"/>
                </a:ext>
              </a:extLst>
            </p:cNvPr>
            <p:cNvGrpSpPr/>
            <p:nvPr/>
          </p:nvGrpSpPr>
          <p:grpSpPr>
            <a:xfrm>
              <a:off x="1187264" y="4444817"/>
              <a:ext cx="394995" cy="513347"/>
              <a:chOff x="1187264" y="4444817"/>
              <a:chExt cx="394995" cy="513347"/>
            </a:xfrm>
            <a:solidFill>
              <a:srgbClr val="FFFFFF"/>
            </a:solidFill>
          </p:grpSpPr>
          <p:sp>
            <p:nvSpPr>
              <p:cNvPr id="32" name="Freeform: Shape 13">
                <a:extLst>
                  <a:ext uri="{FF2B5EF4-FFF2-40B4-BE49-F238E27FC236}">
                    <a16:creationId xmlns:a16="http://schemas.microsoft.com/office/drawing/2014/main" id="{75377360-A3E1-682D-BDA9-154C8FB1F755}"/>
                  </a:ext>
                </a:extLst>
              </p:cNvPr>
              <p:cNvSpPr/>
              <p:nvPr/>
            </p:nvSpPr>
            <p:spPr>
              <a:xfrm>
                <a:off x="1193347" y="4450899"/>
                <a:ext cx="380364" cy="498781"/>
              </a:xfrm>
              <a:custGeom>
                <a:avLst/>
                <a:gdLst>
                  <a:gd name="connsiteX0" fmla="*/ 184086 w 380364"/>
                  <a:gd name="connsiteY0" fmla="*/ 496356 h 498781"/>
                  <a:gd name="connsiteX1" fmla="*/ 0 w 380364"/>
                  <a:gd name="connsiteY1" fmla="*/ 259708 h 498781"/>
                  <a:gd name="connsiteX2" fmla="*/ 0 w 380364"/>
                  <a:gd name="connsiteY2" fmla="*/ 81310 h 498781"/>
                  <a:gd name="connsiteX3" fmla="*/ 190182 w 380364"/>
                  <a:gd name="connsiteY3" fmla="*/ 0 h 498781"/>
                  <a:gd name="connsiteX4" fmla="*/ 380365 w 380364"/>
                  <a:gd name="connsiteY4" fmla="*/ 81310 h 498781"/>
                  <a:gd name="connsiteX5" fmla="*/ 380365 w 380364"/>
                  <a:gd name="connsiteY5" fmla="*/ 258494 h 498781"/>
                  <a:gd name="connsiteX6" fmla="*/ 196278 w 380364"/>
                  <a:gd name="connsiteY6" fmla="*/ 495143 h 498781"/>
                  <a:gd name="connsiteX7" fmla="*/ 190182 w 380364"/>
                  <a:gd name="connsiteY7" fmla="*/ 498782 h 498781"/>
                  <a:gd name="connsiteX8" fmla="*/ 184086 w 380364"/>
                  <a:gd name="connsiteY8" fmla="*/ 496356 h 4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1">
                    <a:moveTo>
                      <a:pt x="184086" y="496356"/>
                    </a:moveTo>
                    <a:cubicBezTo>
                      <a:pt x="71933" y="440530"/>
                      <a:pt x="4877" y="354364"/>
                      <a:pt x="0" y="259708"/>
                    </a:cubicBezTo>
                    <a:lnTo>
                      <a:pt x="0" y="81310"/>
                    </a:lnTo>
                    <a:lnTo>
                      <a:pt x="190182" y="0"/>
                    </a:lnTo>
                    <a:lnTo>
                      <a:pt x="380365" y="81310"/>
                    </a:lnTo>
                    <a:lnTo>
                      <a:pt x="380365" y="258494"/>
                    </a:lnTo>
                    <a:cubicBezTo>
                      <a:pt x="374269" y="354364"/>
                      <a:pt x="308438" y="440530"/>
                      <a:pt x="196278" y="495143"/>
                    </a:cubicBezTo>
                    <a:lnTo>
                      <a:pt x="190182" y="498782"/>
                    </a:lnTo>
                    <a:lnTo>
                      <a:pt x="184086" y="496356"/>
                    </a:lnTo>
                    <a:close/>
                  </a:path>
                </a:pathLst>
              </a:custGeom>
              <a:solidFill>
                <a:srgbClr val="FFFFFF"/>
              </a:solidFill>
              <a:ln w="6417" cap="flat">
                <a:noFill/>
                <a:prstDash val="solid"/>
                <a:miter/>
              </a:ln>
            </p:spPr>
            <p:txBody>
              <a:bodyPr rtlCol="0" anchor="ctr"/>
              <a:lstStyle/>
              <a:p>
                <a:endParaRPr lang="en-US"/>
              </a:p>
            </p:txBody>
          </p:sp>
          <p:sp>
            <p:nvSpPr>
              <p:cNvPr id="33" name="Freeform: Shape 14">
                <a:extLst>
                  <a:ext uri="{FF2B5EF4-FFF2-40B4-BE49-F238E27FC236}">
                    <a16:creationId xmlns:a16="http://schemas.microsoft.com/office/drawing/2014/main" id="{D693713E-C690-1F13-5879-8C5E5B1B387C}"/>
                  </a:ext>
                </a:extLst>
              </p:cNvPr>
              <p:cNvSpPr/>
              <p:nvPr/>
            </p:nvSpPr>
            <p:spPr>
              <a:xfrm>
                <a:off x="1187264" y="4444817"/>
                <a:ext cx="394995" cy="513347"/>
              </a:xfrm>
              <a:custGeom>
                <a:avLst/>
                <a:gdLst>
                  <a:gd name="connsiteX0" fmla="*/ 196278 w 394995"/>
                  <a:gd name="connsiteY0" fmla="*/ 13350 h 513347"/>
                  <a:gd name="connsiteX1" fmla="*/ 380365 w 394995"/>
                  <a:gd name="connsiteY1" fmla="*/ 92232 h 513347"/>
                  <a:gd name="connsiteX2" fmla="*/ 380365 w 394995"/>
                  <a:gd name="connsiteY2" fmla="*/ 264562 h 513347"/>
                  <a:gd name="connsiteX3" fmla="*/ 199936 w 394995"/>
                  <a:gd name="connsiteY3" fmla="*/ 496356 h 513347"/>
                  <a:gd name="connsiteX4" fmla="*/ 196278 w 394995"/>
                  <a:gd name="connsiteY4" fmla="*/ 498781 h 513347"/>
                  <a:gd name="connsiteX5" fmla="*/ 192621 w 394995"/>
                  <a:gd name="connsiteY5" fmla="*/ 496356 h 513347"/>
                  <a:gd name="connsiteX6" fmla="*/ 12192 w 394995"/>
                  <a:gd name="connsiteY6" fmla="*/ 264562 h 513347"/>
                  <a:gd name="connsiteX7" fmla="*/ 12192 w 394995"/>
                  <a:gd name="connsiteY7" fmla="*/ 92232 h 513347"/>
                  <a:gd name="connsiteX8" fmla="*/ 196278 w 394995"/>
                  <a:gd name="connsiteY8" fmla="*/ 13350 h 513347"/>
                  <a:gd name="connsiteX9" fmla="*/ 196278 w 394995"/>
                  <a:gd name="connsiteY9" fmla="*/ 0 h 513347"/>
                  <a:gd name="connsiteX10" fmla="*/ 191402 w 394995"/>
                  <a:gd name="connsiteY10" fmla="*/ 2427 h 513347"/>
                  <a:gd name="connsiteX11" fmla="*/ 7315 w 394995"/>
                  <a:gd name="connsiteY11" fmla="*/ 81310 h 513347"/>
                  <a:gd name="connsiteX12" fmla="*/ 0 w 394995"/>
                  <a:gd name="connsiteY12" fmla="*/ 83737 h 513347"/>
                  <a:gd name="connsiteX13" fmla="*/ 0 w 394995"/>
                  <a:gd name="connsiteY13" fmla="*/ 92232 h 513347"/>
                  <a:gd name="connsiteX14" fmla="*/ 0 w 394995"/>
                  <a:gd name="connsiteY14" fmla="*/ 264562 h 513347"/>
                  <a:gd name="connsiteX15" fmla="*/ 0 w 394995"/>
                  <a:gd name="connsiteY15" fmla="*/ 265775 h 513347"/>
                  <a:gd name="connsiteX16" fmla="*/ 187744 w 394995"/>
                  <a:gd name="connsiteY16" fmla="*/ 508496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6 h 513347"/>
                  <a:gd name="connsiteX21" fmla="*/ 394995 w 394995"/>
                  <a:gd name="connsiteY21" fmla="*/ 266989 h 513347"/>
                  <a:gd name="connsiteX22" fmla="*/ 394995 w 394995"/>
                  <a:gd name="connsiteY22" fmla="*/ 92232 h 513347"/>
                  <a:gd name="connsiteX23" fmla="*/ 394995 w 394995"/>
                  <a:gd name="connsiteY23" fmla="*/ 83737 h 513347"/>
                  <a:gd name="connsiteX24" fmla="*/ 387680 w 394995"/>
                  <a:gd name="connsiteY24" fmla="*/ 80097 h 513347"/>
                  <a:gd name="connsiteX25" fmla="*/ 201155 w 394995"/>
                  <a:gd name="connsiteY25" fmla="*/ 2427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50"/>
                    </a:moveTo>
                    <a:lnTo>
                      <a:pt x="380365" y="92232"/>
                    </a:lnTo>
                    <a:lnTo>
                      <a:pt x="380365" y="264562"/>
                    </a:lnTo>
                    <a:cubicBezTo>
                      <a:pt x="375488" y="356796"/>
                      <a:pt x="309658" y="441748"/>
                      <a:pt x="199936" y="496356"/>
                    </a:cubicBezTo>
                    <a:lnTo>
                      <a:pt x="196278" y="498781"/>
                    </a:lnTo>
                    <a:lnTo>
                      <a:pt x="192621" y="496356"/>
                    </a:lnTo>
                    <a:cubicBezTo>
                      <a:pt x="82906" y="441748"/>
                      <a:pt x="17069" y="358008"/>
                      <a:pt x="12192" y="264562"/>
                    </a:cubicBezTo>
                    <a:lnTo>
                      <a:pt x="12192" y="92232"/>
                    </a:lnTo>
                    <a:lnTo>
                      <a:pt x="196278" y="13350"/>
                    </a:lnTo>
                    <a:close/>
                    <a:moveTo>
                      <a:pt x="196278" y="0"/>
                    </a:moveTo>
                    <a:lnTo>
                      <a:pt x="191402" y="2427"/>
                    </a:lnTo>
                    <a:lnTo>
                      <a:pt x="7315" y="81310"/>
                    </a:lnTo>
                    <a:lnTo>
                      <a:pt x="0" y="83737"/>
                    </a:lnTo>
                    <a:lnTo>
                      <a:pt x="0" y="92232"/>
                    </a:lnTo>
                    <a:lnTo>
                      <a:pt x="0" y="264562"/>
                    </a:lnTo>
                    <a:lnTo>
                      <a:pt x="0" y="265775"/>
                    </a:lnTo>
                    <a:cubicBezTo>
                      <a:pt x="6096" y="362860"/>
                      <a:pt x="74371" y="451457"/>
                      <a:pt x="187744" y="508496"/>
                    </a:cubicBezTo>
                    <a:lnTo>
                      <a:pt x="191402" y="510922"/>
                    </a:lnTo>
                    <a:lnTo>
                      <a:pt x="197498" y="513347"/>
                    </a:lnTo>
                    <a:lnTo>
                      <a:pt x="203594" y="510922"/>
                    </a:lnTo>
                    <a:lnTo>
                      <a:pt x="207251" y="508496"/>
                    </a:lnTo>
                    <a:cubicBezTo>
                      <a:pt x="320630" y="451457"/>
                      <a:pt x="388899" y="364079"/>
                      <a:pt x="394995" y="266989"/>
                    </a:cubicBezTo>
                    <a:lnTo>
                      <a:pt x="394995" y="92232"/>
                    </a:lnTo>
                    <a:lnTo>
                      <a:pt x="394995" y="83737"/>
                    </a:lnTo>
                    <a:lnTo>
                      <a:pt x="387680" y="80097"/>
                    </a:lnTo>
                    <a:lnTo>
                      <a:pt x="201155" y="2427"/>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29" name="Graphic 7">
              <a:extLst>
                <a:ext uri="{FF2B5EF4-FFF2-40B4-BE49-F238E27FC236}">
                  <a16:creationId xmlns:a16="http://schemas.microsoft.com/office/drawing/2014/main" id="{232F4AFC-3FAE-6F1F-F951-415F7165E735}"/>
                </a:ext>
              </a:extLst>
            </p:cNvPr>
            <p:cNvGrpSpPr/>
            <p:nvPr/>
          </p:nvGrpSpPr>
          <p:grpSpPr>
            <a:xfrm>
              <a:off x="1199449" y="4458162"/>
              <a:ext cx="368172" cy="485436"/>
              <a:chOff x="1199449" y="4458162"/>
              <a:chExt cx="368172" cy="485436"/>
            </a:xfrm>
            <a:solidFill>
              <a:srgbClr val="2D5967"/>
            </a:solidFill>
          </p:grpSpPr>
          <p:sp>
            <p:nvSpPr>
              <p:cNvPr id="30" name="Freeform: Shape 16">
                <a:extLst>
                  <a:ext uri="{FF2B5EF4-FFF2-40B4-BE49-F238E27FC236}">
                    <a16:creationId xmlns:a16="http://schemas.microsoft.com/office/drawing/2014/main" id="{08D79733-A616-C23D-7BA8-E312481B8A1B}"/>
                  </a:ext>
                </a:extLst>
              </p:cNvPr>
              <p:cNvSpPr/>
              <p:nvPr/>
            </p:nvSpPr>
            <p:spPr>
              <a:xfrm>
                <a:off x="1199449" y="4458162"/>
                <a:ext cx="368172" cy="485436"/>
              </a:xfrm>
              <a:custGeom>
                <a:avLst/>
                <a:gdLst>
                  <a:gd name="connsiteX0" fmla="*/ 184086 w 368172"/>
                  <a:gd name="connsiteY0" fmla="*/ 0 h 485436"/>
                  <a:gd name="connsiteX1" fmla="*/ 0 w 368172"/>
                  <a:gd name="connsiteY1" fmla="*/ 78884 h 485436"/>
                  <a:gd name="connsiteX2" fmla="*/ 0 w 368172"/>
                  <a:gd name="connsiteY2" fmla="*/ 251212 h 485436"/>
                  <a:gd name="connsiteX3" fmla="*/ 180429 w 368172"/>
                  <a:gd name="connsiteY3" fmla="*/ 483010 h 485436"/>
                  <a:gd name="connsiteX4" fmla="*/ 184086 w 368172"/>
                  <a:gd name="connsiteY4" fmla="*/ 485436 h 485436"/>
                  <a:gd name="connsiteX5" fmla="*/ 187744 w 368172"/>
                  <a:gd name="connsiteY5" fmla="*/ 483010 h 485436"/>
                  <a:gd name="connsiteX6" fmla="*/ 368173 w 368172"/>
                  <a:gd name="connsiteY6" fmla="*/ 251212 h 485436"/>
                  <a:gd name="connsiteX7" fmla="*/ 368173 w 368172"/>
                  <a:gd name="connsiteY7" fmla="*/ 78884 h 485436"/>
                  <a:gd name="connsiteX8" fmla="*/ 184086 w 368172"/>
                  <a:gd name="connsiteY8" fmla="*/ 0 h 485436"/>
                  <a:gd name="connsiteX9" fmla="*/ 351104 w 368172"/>
                  <a:gd name="connsiteY9" fmla="*/ 251212 h 485436"/>
                  <a:gd name="connsiteX10" fmla="*/ 185306 w 368172"/>
                  <a:gd name="connsiteY10" fmla="*/ 466019 h 485436"/>
                  <a:gd name="connsiteX11" fmla="*/ 18288 w 368172"/>
                  <a:gd name="connsiteY11" fmla="*/ 251212 h 485436"/>
                  <a:gd name="connsiteX12" fmla="*/ 18288 w 368172"/>
                  <a:gd name="connsiteY12" fmla="*/ 89806 h 485436"/>
                  <a:gd name="connsiteX13" fmla="*/ 184086 w 368172"/>
                  <a:gd name="connsiteY13" fmla="*/ 19417 h 485436"/>
                  <a:gd name="connsiteX14" fmla="*/ 349885 w 368172"/>
                  <a:gd name="connsiteY14" fmla="*/ 89806 h 485436"/>
                  <a:gd name="connsiteX15" fmla="*/ 351104 w 368172"/>
                  <a:gd name="connsiteY15" fmla="*/ 251212 h 48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6">
                    <a:moveTo>
                      <a:pt x="184086" y="0"/>
                    </a:moveTo>
                    <a:lnTo>
                      <a:pt x="0" y="78884"/>
                    </a:lnTo>
                    <a:lnTo>
                      <a:pt x="0" y="251212"/>
                    </a:lnTo>
                    <a:cubicBezTo>
                      <a:pt x="4877" y="343444"/>
                      <a:pt x="70714" y="428397"/>
                      <a:pt x="180429" y="483010"/>
                    </a:cubicBezTo>
                    <a:lnTo>
                      <a:pt x="184086" y="485436"/>
                    </a:lnTo>
                    <a:lnTo>
                      <a:pt x="187744" y="483010"/>
                    </a:lnTo>
                    <a:cubicBezTo>
                      <a:pt x="297466" y="428397"/>
                      <a:pt x="363296" y="343444"/>
                      <a:pt x="368173" y="251212"/>
                    </a:cubicBezTo>
                    <a:lnTo>
                      <a:pt x="368173" y="78884"/>
                    </a:lnTo>
                    <a:lnTo>
                      <a:pt x="184086" y="0"/>
                    </a:lnTo>
                    <a:close/>
                    <a:moveTo>
                      <a:pt x="351104" y="251212"/>
                    </a:moveTo>
                    <a:cubicBezTo>
                      <a:pt x="346227" y="336161"/>
                      <a:pt x="285274" y="413831"/>
                      <a:pt x="185306" y="466019"/>
                    </a:cubicBezTo>
                    <a:cubicBezTo>
                      <a:pt x="82899" y="413831"/>
                      <a:pt x="23165" y="336161"/>
                      <a:pt x="18288" y="251212"/>
                    </a:cubicBezTo>
                    <a:lnTo>
                      <a:pt x="18288" y="89806"/>
                    </a:lnTo>
                    <a:lnTo>
                      <a:pt x="184086" y="19417"/>
                    </a:lnTo>
                    <a:lnTo>
                      <a:pt x="349885" y="89806"/>
                    </a:lnTo>
                    <a:cubicBezTo>
                      <a:pt x="351104" y="89806"/>
                      <a:pt x="351104" y="251212"/>
                      <a:pt x="351104" y="251212"/>
                    </a:cubicBezTo>
                    <a:close/>
                  </a:path>
                </a:pathLst>
              </a:custGeom>
              <a:solidFill>
                <a:srgbClr val="2D5967"/>
              </a:solidFill>
              <a:ln w="6417" cap="flat">
                <a:noFill/>
                <a:prstDash val="solid"/>
                <a:miter/>
              </a:ln>
            </p:spPr>
            <p:txBody>
              <a:bodyPr rtlCol="0" anchor="ctr"/>
              <a:lstStyle/>
              <a:p>
                <a:endParaRPr lang="en-US"/>
              </a:p>
            </p:txBody>
          </p:sp>
          <p:sp>
            <p:nvSpPr>
              <p:cNvPr id="31" name="Freeform: Shape 17">
                <a:extLst>
                  <a:ext uri="{FF2B5EF4-FFF2-40B4-BE49-F238E27FC236}">
                    <a16:creationId xmlns:a16="http://schemas.microsoft.com/office/drawing/2014/main" id="{886D60E9-8F1D-D2A7-6F6C-529CAA24D44F}"/>
                  </a:ext>
                </a:extLst>
              </p:cNvPr>
              <p:cNvSpPr/>
              <p:nvPr/>
            </p:nvSpPr>
            <p:spPr>
              <a:xfrm>
                <a:off x="1287251" y="4646278"/>
                <a:ext cx="193839" cy="84951"/>
              </a:xfrm>
              <a:custGeom>
                <a:avLst/>
                <a:gdLst>
                  <a:gd name="connsiteX0" fmla="*/ 41453 w 193839"/>
                  <a:gd name="connsiteY0" fmla="*/ 0 h 84951"/>
                  <a:gd name="connsiteX1" fmla="*/ 0 w 193839"/>
                  <a:gd name="connsiteY1" fmla="*/ 41262 h 84951"/>
                  <a:gd name="connsiteX2" fmla="*/ 41453 w 193839"/>
                  <a:gd name="connsiteY2" fmla="*/ 82524 h 84951"/>
                  <a:gd name="connsiteX3" fmla="*/ 81680 w 193839"/>
                  <a:gd name="connsiteY3" fmla="*/ 50971 h 84951"/>
                  <a:gd name="connsiteX4" fmla="*/ 136544 w 193839"/>
                  <a:gd name="connsiteY4" fmla="*/ 50971 h 84951"/>
                  <a:gd name="connsiteX5" fmla="*/ 136544 w 193839"/>
                  <a:gd name="connsiteY5" fmla="*/ 82524 h 84951"/>
                  <a:gd name="connsiteX6" fmla="*/ 154826 w 193839"/>
                  <a:gd name="connsiteY6" fmla="*/ 82524 h 84951"/>
                  <a:gd name="connsiteX7" fmla="*/ 154826 w 193839"/>
                  <a:gd name="connsiteY7" fmla="*/ 50971 h 84951"/>
                  <a:gd name="connsiteX8" fmla="*/ 175552 w 193839"/>
                  <a:gd name="connsiteY8" fmla="*/ 50971 h 84951"/>
                  <a:gd name="connsiteX9" fmla="*/ 175552 w 193839"/>
                  <a:gd name="connsiteY9" fmla="*/ 84951 h 84951"/>
                  <a:gd name="connsiteX10" fmla="*/ 193840 w 193839"/>
                  <a:gd name="connsiteY10" fmla="*/ 84951 h 84951"/>
                  <a:gd name="connsiteX11" fmla="*/ 193840 w 193839"/>
                  <a:gd name="connsiteY11" fmla="*/ 33980 h 84951"/>
                  <a:gd name="connsiteX12" fmla="*/ 82899 w 193839"/>
                  <a:gd name="connsiteY12" fmla="*/ 33980 h 84951"/>
                  <a:gd name="connsiteX13" fmla="*/ 41453 w 193839"/>
                  <a:gd name="connsiteY13" fmla="*/ 0 h 84951"/>
                  <a:gd name="connsiteX14" fmla="*/ 41453 w 193839"/>
                  <a:gd name="connsiteY14" fmla="*/ 65534 h 84951"/>
                  <a:gd name="connsiteX15" fmla="*/ 18288 w 193839"/>
                  <a:gd name="connsiteY15" fmla="*/ 42476 h 84951"/>
                  <a:gd name="connsiteX16" fmla="*/ 41453 w 193839"/>
                  <a:gd name="connsiteY16" fmla="*/ 19417 h 84951"/>
                  <a:gd name="connsiteX17" fmla="*/ 64611 w 193839"/>
                  <a:gd name="connsiteY17" fmla="*/ 42476 h 84951"/>
                  <a:gd name="connsiteX18" fmla="*/ 41453 w 193839"/>
                  <a:gd name="connsiteY18" fmla="*/ 65534 h 8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1">
                    <a:moveTo>
                      <a:pt x="41453" y="0"/>
                    </a:moveTo>
                    <a:cubicBezTo>
                      <a:pt x="18288" y="0"/>
                      <a:pt x="0" y="18204"/>
                      <a:pt x="0" y="41262"/>
                    </a:cubicBezTo>
                    <a:cubicBezTo>
                      <a:pt x="0" y="64321"/>
                      <a:pt x="18288" y="82524"/>
                      <a:pt x="41453" y="82524"/>
                    </a:cubicBezTo>
                    <a:cubicBezTo>
                      <a:pt x="60954" y="82524"/>
                      <a:pt x="76803" y="69175"/>
                      <a:pt x="81680" y="50971"/>
                    </a:cubicBezTo>
                    <a:lnTo>
                      <a:pt x="136544" y="50971"/>
                    </a:lnTo>
                    <a:lnTo>
                      <a:pt x="136544" y="82524"/>
                    </a:lnTo>
                    <a:lnTo>
                      <a:pt x="154826" y="82524"/>
                    </a:lnTo>
                    <a:lnTo>
                      <a:pt x="154826" y="50971"/>
                    </a:lnTo>
                    <a:lnTo>
                      <a:pt x="175552" y="50971"/>
                    </a:lnTo>
                    <a:lnTo>
                      <a:pt x="175552" y="84951"/>
                    </a:lnTo>
                    <a:lnTo>
                      <a:pt x="193840" y="84951"/>
                    </a:lnTo>
                    <a:lnTo>
                      <a:pt x="193840" y="33980"/>
                    </a:lnTo>
                    <a:lnTo>
                      <a:pt x="82899" y="33980"/>
                    </a:lnTo>
                    <a:cubicBezTo>
                      <a:pt x="78022" y="14563"/>
                      <a:pt x="62173" y="0"/>
                      <a:pt x="41453" y="0"/>
                    </a:cubicBezTo>
                    <a:close/>
                    <a:moveTo>
                      <a:pt x="41453" y="65534"/>
                    </a:moveTo>
                    <a:cubicBezTo>
                      <a:pt x="28042" y="65534"/>
                      <a:pt x="18288" y="54612"/>
                      <a:pt x="18288" y="42476"/>
                    </a:cubicBezTo>
                    <a:cubicBezTo>
                      <a:pt x="18288" y="30340"/>
                      <a:pt x="29261" y="19417"/>
                      <a:pt x="41453" y="19417"/>
                    </a:cubicBezTo>
                    <a:cubicBezTo>
                      <a:pt x="53638" y="19417"/>
                      <a:pt x="64611" y="30340"/>
                      <a:pt x="64611" y="42476"/>
                    </a:cubicBezTo>
                    <a:cubicBezTo>
                      <a:pt x="64611" y="54612"/>
                      <a:pt x="54858" y="65534"/>
                      <a:pt x="41453" y="65534"/>
                    </a:cubicBezTo>
                    <a:close/>
                  </a:path>
                </a:pathLst>
              </a:custGeom>
              <a:solidFill>
                <a:srgbClr val="2D5967"/>
              </a:solidFill>
              <a:ln w="6417" cap="flat">
                <a:noFill/>
                <a:prstDash val="solid"/>
                <a:miter/>
              </a:ln>
            </p:spPr>
            <p:txBody>
              <a:bodyPr rtlCol="0" anchor="ctr"/>
              <a:lstStyle/>
              <a:p>
                <a:endParaRPr lang="en-US"/>
              </a:p>
            </p:txBody>
          </p:sp>
        </p:grpSp>
      </p:grpSp>
      <p:grpSp>
        <p:nvGrpSpPr>
          <p:cNvPr id="35" name="Graphic 3">
            <a:extLst>
              <a:ext uri="{FF2B5EF4-FFF2-40B4-BE49-F238E27FC236}">
                <a16:creationId xmlns:a16="http://schemas.microsoft.com/office/drawing/2014/main" id="{859C8D03-9F2A-EB55-9246-87115D11950D}"/>
              </a:ext>
            </a:extLst>
          </p:cNvPr>
          <p:cNvGrpSpPr/>
          <p:nvPr/>
        </p:nvGrpSpPr>
        <p:grpSpPr>
          <a:xfrm>
            <a:off x="9635600" y="5037930"/>
            <a:ext cx="901768" cy="896939"/>
            <a:chOff x="1142197" y="1557505"/>
            <a:chExt cx="514566" cy="513347"/>
          </a:xfrm>
        </p:grpSpPr>
        <p:grpSp>
          <p:nvGrpSpPr>
            <p:cNvPr id="37" name="Graphic 3">
              <a:extLst>
                <a:ext uri="{FF2B5EF4-FFF2-40B4-BE49-F238E27FC236}">
                  <a16:creationId xmlns:a16="http://schemas.microsoft.com/office/drawing/2014/main" id="{C2A32127-BD21-9F98-C4A9-D109347C2234}"/>
                </a:ext>
              </a:extLst>
            </p:cNvPr>
            <p:cNvGrpSpPr/>
            <p:nvPr/>
          </p:nvGrpSpPr>
          <p:grpSpPr>
            <a:xfrm>
              <a:off x="1142197" y="1557505"/>
              <a:ext cx="514566" cy="513347"/>
              <a:chOff x="1142197" y="1557505"/>
              <a:chExt cx="514566" cy="513347"/>
            </a:xfrm>
            <a:solidFill>
              <a:srgbClr val="FFFFFF"/>
            </a:solidFill>
          </p:grpSpPr>
          <p:sp>
            <p:nvSpPr>
              <p:cNvPr id="45" name="Freeform: Shape 29">
                <a:extLst>
                  <a:ext uri="{FF2B5EF4-FFF2-40B4-BE49-F238E27FC236}">
                    <a16:creationId xmlns:a16="http://schemas.microsoft.com/office/drawing/2014/main" id="{86291127-1C9A-7093-32CF-C5FCA0FCC2EA}"/>
                  </a:ext>
                </a:extLst>
              </p:cNvPr>
              <p:cNvSpPr/>
              <p:nvPr/>
            </p:nvSpPr>
            <p:spPr>
              <a:xfrm>
                <a:off x="1148306" y="1563616"/>
                <a:ext cx="502348" cy="502346"/>
              </a:xfrm>
              <a:custGeom>
                <a:avLst/>
                <a:gdLst>
                  <a:gd name="connsiteX0" fmla="*/ 26893 w 502348"/>
                  <a:gd name="connsiteY0" fmla="*/ 501127 h 502346"/>
                  <a:gd name="connsiteX1" fmla="*/ 0 w 502348"/>
                  <a:gd name="connsiteY1" fmla="*/ 474234 h 502346"/>
                  <a:gd name="connsiteX2" fmla="*/ 0 w 502348"/>
                  <a:gd name="connsiteY2" fmla="*/ 26890 h 502346"/>
                  <a:gd name="connsiteX3" fmla="*/ 26893 w 502348"/>
                  <a:gd name="connsiteY3" fmla="*/ 0 h 502346"/>
                  <a:gd name="connsiteX4" fmla="*/ 475462 w 502348"/>
                  <a:gd name="connsiteY4" fmla="*/ 0 h 502346"/>
                  <a:gd name="connsiteX5" fmla="*/ 502349 w 502348"/>
                  <a:gd name="connsiteY5" fmla="*/ 26890 h 502346"/>
                  <a:gd name="connsiteX6" fmla="*/ 502349 w 502348"/>
                  <a:gd name="connsiteY6" fmla="*/ 475460 h 502346"/>
                  <a:gd name="connsiteX7" fmla="*/ 475462 w 502348"/>
                  <a:gd name="connsiteY7" fmla="*/ 502346 h 502346"/>
                  <a:gd name="connsiteX8" fmla="*/ 26893 w 502348"/>
                  <a:gd name="connsiteY8" fmla="*/ 501127 h 50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6">
                    <a:moveTo>
                      <a:pt x="26893" y="501127"/>
                    </a:moveTo>
                    <a:cubicBezTo>
                      <a:pt x="12224" y="501127"/>
                      <a:pt x="0" y="488903"/>
                      <a:pt x="0" y="474234"/>
                    </a:cubicBezTo>
                    <a:lnTo>
                      <a:pt x="0" y="26890"/>
                    </a:lnTo>
                    <a:cubicBezTo>
                      <a:pt x="0" y="12223"/>
                      <a:pt x="12224" y="0"/>
                      <a:pt x="26893" y="0"/>
                    </a:cubicBezTo>
                    <a:lnTo>
                      <a:pt x="475462" y="0"/>
                    </a:lnTo>
                    <a:cubicBezTo>
                      <a:pt x="490125" y="0"/>
                      <a:pt x="502349" y="12223"/>
                      <a:pt x="502349" y="26890"/>
                    </a:cubicBezTo>
                    <a:lnTo>
                      <a:pt x="502349" y="475460"/>
                    </a:lnTo>
                    <a:cubicBezTo>
                      <a:pt x="502349" y="490122"/>
                      <a:pt x="490125" y="502346"/>
                      <a:pt x="475462" y="502346"/>
                    </a:cubicBezTo>
                    <a:lnTo>
                      <a:pt x="26893" y="501127"/>
                    </a:lnTo>
                    <a:close/>
                  </a:path>
                </a:pathLst>
              </a:custGeom>
              <a:solidFill>
                <a:srgbClr val="FFFFFF"/>
              </a:solidFill>
              <a:ln w="6417" cap="flat">
                <a:noFill/>
                <a:prstDash val="solid"/>
                <a:miter/>
              </a:ln>
            </p:spPr>
            <p:txBody>
              <a:bodyPr rtlCol="0" anchor="ctr"/>
              <a:lstStyle/>
              <a:p>
                <a:endParaRPr lang="en-US"/>
              </a:p>
            </p:txBody>
          </p:sp>
          <p:sp>
            <p:nvSpPr>
              <p:cNvPr id="46" name="Freeform: Shape 30">
                <a:extLst>
                  <a:ext uri="{FF2B5EF4-FFF2-40B4-BE49-F238E27FC236}">
                    <a16:creationId xmlns:a16="http://schemas.microsoft.com/office/drawing/2014/main" id="{34E15C3B-5D3B-67BB-4BA0-BD13915645BC}"/>
                  </a:ext>
                </a:extLst>
              </p:cNvPr>
              <p:cNvSpPr/>
              <p:nvPr/>
            </p:nvSpPr>
            <p:spPr>
              <a:xfrm>
                <a:off x="1142197" y="1557505"/>
                <a:ext cx="514566" cy="513347"/>
              </a:xfrm>
              <a:custGeom>
                <a:avLst/>
                <a:gdLst>
                  <a:gd name="connsiteX0" fmla="*/ 480346 w 514566"/>
                  <a:gd name="connsiteY0" fmla="*/ 12223 h 513347"/>
                  <a:gd name="connsiteX1" fmla="*/ 501123 w 514566"/>
                  <a:gd name="connsiteY1" fmla="*/ 33001 h 513347"/>
                  <a:gd name="connsiteX2" fmla="*/ 501123 w 514566"/>
                  <a:gd name="connsiteY2" fmla="*/ 45223 h 513347"/>
                  <a:gd name="connsiteX3" fmla="*/ 501123 w 514566"/>
                  <a:gd name="connsiteY3" fmla="*/ 47668 h 513347"/>
                  <a:gd name="connsiteX4" fmla="*/ 501123 w 514566"/>
                  <a:gd name="connsiteY4" fmla="*/ 481571 h 513347"/>
                  <a:gd name="connsiteX5" fmla="*/ 480346 w 514566"/>
                  <a:gd name="connsiteY5" fmla="*/ 502349 h 513347"/>
                  <a:gd name="connsiteX6" fmla="*/ 33002 w 514566"/>
                  <a:gd name="connsiteY6" fmla="*/ 502349 h 513347"/>
                  <a:gd name="connsiteX7" fmla="*/ 12224 w 514566"/>
                  <a:gd name="connsiteY7" fmla="*/ 480346 h 513347"/>
                  <a:gd name="connsiteX8" fmla="*/ 12224 w 514566"/>
                  <a:gd name="connsiteY8" fmla="*/ 47668 h 513347"/>
                  <a:gd name="connsiteX9" fmla="*/ 12224 w 514566"/>
                  <a:gd name="connsiteY9" fmla="*/ 44001 h 513347"/>
                  <a:gd name="connsiteX10" fmla="*/ 12224 w 514566"/>
                  <a:gd name="connsiteY10" fmla="*/ 31779 h 513347"/>
                  <a:gd name="connsiteX11" fmla="*/ 33002 w 514566"/>
                  <a:gd name="connsiteY11" fmla="*/ 12223 h 513347"/>
                  <a:gd name="connsiteX12" fmla="*/ 480346 w 514566"/>
                  <a:gd name="connsiteY12" fmla="*/ 12223 h 513347"/>
                  <a:gd name="connsiteX13" fmla="*/ 480346 w 514566"/>
                  <a:gd name="connsiteY13" fmla="*/ 0 h 513347"/>
                  <a:gd name="connsiteX14" fmla="*/ 33002 w 514566"/>
                  <a:gd name="connsiteY14" fmla="*/ 0 h 513347"/>
                  <a:gd name="connsiteX15" fmla="*/ 0 w 514566"/>
                  <a:gd name="connsiteY15" fmla="*/ 33001 h 513347"/>
                  <a:gd name="connsiteX16" fmla="*/ 0 w 514566"/>
                  <a:gd name="connsiteY16" fmla="*/ 45223 h 513347"/>
                  <a:gd name="connsiteX17" fmla="*/ 0 w 514566"/>
                  <a:gd name="connsiteY17" fmla="*/ 47668 h 513347"/>
                  <a:gd name="connsiteX18" fmla="*/ 0 w 514566"/>
                  <a:gd name="connsiteY18" fmla="*/ 481571 h 513347"/>
                  <a:gd name="connsiteX19" fmla="*/ 33002 w 514566"/>
                  <a:gd name="connsiteY19" fmla="*/ 513347 h 513347"/>
                  <a:gd name="connsiteX20" fmla="*/ 481571 w 514566"/>
                  <a:gd name="connsiteY20" fmla="*/ 513347 h 513347"/>
                  <a:gd name="connsiteX21" fmla="*/ 514567 w 514566"/>
                  <a:gd name="connsiteY21" fmla="*/ 480346 h 513347"/>
                  <a:gd name="connsiteX22" fmla="*/ 514567 w 514566"/>
                  <a:gd name="connsiteY22" fmla="*/ 47668 h 513347"/>
                  <a:gd name="connsiteX23" fmla="*/ 514567 w 514566"/>
                  <a:gd name="connsiteY23" fmla="*/ 44001 h 513347"/>
                  <a:gd name="connsiteX24" fmla="*/ 514567 w 514566"/>
                  <a:gd name="connsiteY24" fmla="*/ 31779 h 513347"/>
                  <a:gd name="connsiteX25" fmla="*/ 480346 w 514566"/>
                  <a:gd name="connsiteY25"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4566" h="513347">
                    <a:moveTo>
                      <a:pt x="480346" y="12223"/>
                    </a:moveTo>
                    <a:cubicBezTo>
                      <a:pt x="491344" y="12223"/>
                      <a:pt x="501123" y="22001"/>
                      <a:pt x="501123" y="33001"/>
                    </a:cubicBezTo>
                    <a:lnTo>
                      <a:pt x="501123" y="45223"/>
                    </a:lnTo>
                    <a:lnTo>
                      <a:pt x="501123" y="47668"/>
                    </a:lnTo>
                    <a:lnTo>
                      <a:pt x="501123" y="481571"/>
                    </a:lnTo>
                    <a:cubicBezTo>
                      <a:pt x="501123" y="492570"/>
                      <a:pt x="491344" y="502349"/>
                      <a:pt x="480346" y="502349"/>
                    </a:cubicBezTo>
                    <a:lnTo>
                      <a:pt x="33002" y="502349"/>
                    </a:lnTo>
                    <a:cubicBezTo>
                      <a:pt x="22003" y="501123"/>
                      <a:pt x="12224" y="491344"/>
                      <a:pt x="12224" y="480346"/>
                    </a:cubicBezTo>
                    <a:lnTo>
                      <a:pt x="12224" y="47668"/>
                    </a:lnTo>
                    <a:lnTo>
                      <a:pt x="12224" y="44001"/>
                    </a:lnTo>
                    <a:lnTo>
                      <a:pt x="12224" y="31779"/>
                    </a:lnTo>
                    <a:cubicBezTo>
                      <a:pt x="12224" y="22001"/>
                      <a:pt x="22003" y="12223"/>
                      <a:pt x="33002" y="12223"/>
                    </a:cubicBezTo>
                    <a:lnTo>
                      <a:pt x="480346" y="12223"/>
                    </a:lnTo>
                    <a:close/>
                    <a:moveTo>
                      <a:pt x="480346" y="0"/>
                    </a:moveTo>
                    <a:lnTo>
                      <a:pt x="33002" y="0"/>
                    </a:lnTo>
                    <a:cubicBezTo>
                      <a:pt x="14669" y="0"/>
                      <a:pt x="0" y="14667"/>
                      <a:pt x="0" y="33001"/>
                    </a:cubicBezTo>
                    <a:lnTo>
                      <a:pt x="0" y="45223"/>
                    </a:lnTo>
                    <a:lnTo>
                      <a:pt x="0" y="47668"/>
                    </a:lnTo>
                    <a:lnTo>
                      <a:pt x="0" y="481571"/>
                    </a:lnTo>
                    <a:cubicBezTo>
                      <a:pt x="0" y="498679"/>
                      <a:pt x="14669" y="513347"/>
                      <a:pt x="33002" y="513347"/>
                    </a:cubicBezTo>
                    <a:lnTo>
                      <a:pt x="481571" y="513347"/>
                    </a:lnTo>
                    <a:cubicBezTo>
                      <a:pt x="499904" y="513347"/>
                      <a:pt x="514567" y="498679"/>
                      <a:pt x="514567" y="480346"/>
                    </a:cubicBezTo>
                    <a:lnTo>
                      <a:pt x="514567" y="47668"/>
                    </a:lnTo>
                    <a:lnTo>
                      <a:pt x="514567" y="44001"/>
                    </a:lnTo>
                    <a:lnTo>
                      <a:pt x="514567" y="31779"/>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38" name="Graphic 3">
              <a:extLst>
                <a:ext uri="{FF2B5EF4-FFF2-40B4-BE49-F238E27FC236}">
                  <a16:creationId xmlns:a16="http://schemas.microsoft.com/office/drawing/2014/main" id="{2B494C3D-E44A-3CA8-32B9-8FDBC2B0A18F}"/>
                </a:ext>
              </a:extLst>
            </p:cNvPr>
            <p:cNvGrpSpPr/>
            <p:nvPr/>
          </p:nvGrpSpPr>
          <p:grpSpPr>
            <a:xfrm>
              <a:off x="1154421" y="1569727"/>
              <a:ext cx="490124" cy="488900"/>
              <a:chOff x="1154421" y="1569727"/>
              <a:chExt cx="490124" cy="488900"/>
            </a:xfrm>
            <a:solidFill>
              <a:srgbClr val="2D5967"/>
            </a:solidFill>
          </p:grpSpPr>
          <p:sp>
            <p:nvSpPr>
              <p:cNvPr id="39" name="Freeform: Shape 32">
                <a:extLst>
                  <a:ext uri="{FF2B5EF4-FFF2-40B4-BE49-F238E27FC236}">
                    <a16:creationId xmlns:a16="http://schemas.microsoft.com/office/drawing/2014/main" id="{59581B56-BF36-89D6-9E2A-D63C82E82982}"/>
                  </a:ext>
                </a:extLst>
              </p:cNvPr>
              <p:cNvSpPr/>
              <p:nvPr/>
            </p:nvSpPr>
            <p:spPr>
              <a:xfrm>
                <a:off x="1232643" y="1673619"/>
                <a:ext cx="152784" cy="149115"/>
              </a:xfrm>
              <a:custGeom>
                <a:avLst/>
                <a:gdLst>
                  <a:gd name="connsiteX0" fmla="*/ 152785 w 152784"/>
                  <a:gd name="connsiteY0" fmla="*/ 0 h 149115"/>
                  <a:gd name="connsiteX1" fmla="*/ 0 w 152784"/>
                  <a:gd name="connsiteY1" fmla="*/ 0 h 149115"/>
                  <a:gd name="connsiteX2" fmla="*/ 0 w 152784"/>
                  <a:gd name="connsiteY2" fmla="*/ 149115 h 149115"/>
                  <a:gd name="connsiteX3" fmla="*/ 152785 w 152784"/>
                  <a:gd name="connsiteY3" fmla="*/ 149115 h 149115"/>
                  <a:gd name="connsiteX4" fmla="*/ 152785 w 152784"/>
                  <a:gd name="connsiteY4" fmla="*/ 0 h 149115"/>
                  <a:gd name="connsiteX5" fmla="*/ 134446 w 152784"/>
                  <a:gd name="connsiteY5" fmla="*/ 130782 h 149115"/>
                  <a:gd name="connsiteX6" fmla="*/ 18333 w 152784"/>
                  <a:gd name="connsiteY6" fmla="*/ 130782 h 149115"/>
                  <a:gd name="connsiteX7" fmla="*/ 18333 w 152784"/>
                  <a:gd name="connsiteY7" fmla="*/ 17112 h 149115"/>
                  <a:gd name="connsiteX8" fmla="*/ 134446 w 152784"/>
                  <a:gd name="connsiteY8" fmla="*/ 17112 h 149115"/>
                  <a:gd name="connsiteX9" fmla="*/ 134446 w 152784"/>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5">
                    <a:moveTo>
                      <a:pt x="152785" y="0"/>
                    </a:moveTo>
                    <a:lnTo>
                      <a:pt x="0" y="0"/>
                    </a:lnTo>
                    <a:lnTo>
                      <a:pt x="0" y="149115"/>
                    </a:lnTo>
                    <a:lnTo>
                      <a:pt x="152785" y="149115"/>
                    </a:lnTo>
                    <a:lnTo>
                      <a:pt x="152785"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0" name="Freeform: Shape 33">
                <a:extLst>
                  <a:ext uri="{FF2B5EF4-FFF2-40B4-BE49-F238E27FC236}">
                    <a16:creationId xmlns:a16="http://schemas.microsoft.com/office/drawing/2014/main" id="{BDEA4743-CC0E-023A-EE61-87AFE173B68A}"/>
                  </a:ext>
                </a:extLst>
              </p:cNvPr>
              <p:cNvSpPr/>
              <p:nvPr/>
            </p:nvSpPr>
            <p:spPr>
              <a:xfrm>
                <a:off x="1413540" y="1673619"/>
                <a:ext cx="152778" cy="149115"/>
              </a:xfrm>
              <a:custGeom>
                <a:avLst/>
                <a:gdLst>
                  <a:gd name="connsiteX0" fmla="*/ 152779 w 152778"/>
                  <a:gd name="connsiteY0" fmla="*/ 0 h 149115"/>
                  <a:gd name="connsiteX1" fmla="*/ 0 w 152778"/>
                  <a:gd name="connsiteY1" fmla="*/ 0 h 149115"/>
                  <a:gd name="connsiteX2" fmla="*/ 0 w 152778"/>
                  <a:gd name="connsiteY2" fmla="*/ 149115 h 149115"/>
                  <a:gd name="connsiteX3" fmla="*/ 152779 w 152778"/>
                  <a:gd name="connsiteY3" fmla="*/ 149115 h 149115"/>
                  <a:gd name="connsiteX4" fmla="*/ 152779 w 152778"/>
                  <a:gd name="connsiteY4" fmla="*/ 0 h 149115"/>
                  <a:gd name="connsiteX5" fmla="*/ 134446 w 152778"/>
                  <a:gd name="connsiteY5" fmla="*/ 130782 h 149115"/>
                  <a:gd name="connsiteX6" fmla="*/ 18333 w 152778"/>
                  <a:gd name="connsiteY6" fmla="*/ 130782 h 149115"/>
                  <a:gd name="connsiteX7" fmla="*/ 18333 w 152778"/>
                  <a:gd name="connsiteY7" fmla="*/ 17112 h 149115"/>
                  <a:gd name="connsiteX8" fmla="*/ 134446 w 152778"/>
                  <a:gd name="connsiteY8" fmla="*/ 17112 h 149115"/>
                  <a:gd name="connsiteX9" fmla="*/ 134446 w 152778"/>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5">
                    <a:moveTo>
                      <a:pt x="152779" y="0"/>
                    </a:moveTo>
                    <a:lnTo>
                      <a:pt x="0" y="0"/>
                    </a:lnTo>
                    <a:lnTo>
                      <a:pt x="0" y="149115"/>
                    </a:lnTo>
                    <a:lnTo>
                      <a:pt x="152779" y="149115"/>
                    </a:lnTo>
                    <a:lnTo>
                      <a:pt x="152779"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1" name="Freeform: Shape 34">
                <a:extLst>
                  <a:ext uri="{FF2B5EF4-FFF2-40B4-BE49-F238E27FC236}">
                    <a16:creationId xmlns:a16="http://schemas.microsoft.com/office/drawing/2014/main" id="{7697272F-4B79-D458-33B0-7FB52981146C}"/>
                  </a:ext>
                </a:extLst>
              </p:cNvPr>
              <p:cNvSpPr/>
              <p:nvPr/>
            </p:nvSpPr>
            <p:spPr>
              <a:xfrm>
                <a:off x="1232643" y="1850847"/>
                <a:ext cx="152784" cy="149112"/>
              </a:xfrm>
              <a:custGeom>
                <a:avLst/>
                <a:gdLst>
                  <a:gd name="connsiteX0" fmla="*/ 152785 w 152784"/>
                  <a:gd name="connsiteY0" fmla="*/ 0 h 149112"/>
                  <a:gd name="connsiteX1" fmla="*/ 0 w 152784"/>
                  <a:gd name="connsiteY1" fmla="*/ 0 h 149112"/>
                  <a:gd name="connsiteX2" fmla="*/ 0 w 152784"/>
                  <a:gd name="connsiteY2" fmla="*/ 149112 h 149112"/>
                  <a:gd name="connsiteX3" fmla="*/ 152785 w 152784"/>
                  <a:gd name="connsiteY3" fmla="*/ 149112 h 149112"/>
                  <a:gd name="connsiteX4" fmla="*/ 152785 w 152784"/>
                  <a:gd name="connsiteY4" fmla="*/ 0 h 149112"/>
                  <a:gd name="connsiteX5" fmla="*/ 134446 w 152784"/>
                  <a:gd name="connsiteY5" fmla="*/ 132005 h 149112"/>
                  <a:gd name="connsiteX6" fmla="*/ 18333 w 152784"/>
                  <a:gd name="connsiteY6" fmla="*/ 132005 h 149112"/>
                  <a:gd name="connsiteX7" fmla="*/ 18333 w 152784"/>
                  <a:gd name="connsiteY7" fmla="*/ 18334 h 149112"/>
                  <a:gd name="connsiteX8" fmla="*/ 134446 w 152784"/>
                  <a:gd name="connsiteY8" fmla="*/ 18334 h 149112"/>
                  <a:gd name="connsiteX9" fmla="*/ 134446 w 152784"/>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2">
                    <a:moveTo>
                      <a:pt x="152785" y="0"/>
                    </a:moveTo>
                    <a:lnTo>
                      <a:pt x="0" y="0"/>
                    </a:lnTo>
                    <a:lnTo>
                      <a:pt x="0" y="149112"/>
                    </a:lnTo>
                    <a:lnTo>
                      <a:pt x="152785" y="149112"/>
                    </a:lnTo>
                    <a:lnTo>
                      <a:pt x="152785"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2" name="Freeform: Shape 36">
                <a:extLst>
                  <a:ext uri="{FF2B5EF4-FFF2-40B4-BE49-F238E27FC236}">
                    <a16:creationId xmlns:a16="http://schemas.microsoft.com/office/drawing/2014/main" id="{15D981F7-C07E-6491-DE21-E6EACA7AAD7E}"/>
                  </a:ext>
                </a:extLst>
              </p:cNvPr>
              <p:cNvSpPr/>
              <p:nvPr/>
            </p:nvSpPr>
            <p:spPr>
              <a:xfrm>
                <a:off x="1413540" y="1850847"/>
                <a:ext cx="152778" cy="149112"/>
              </a:xfrm>
              <a:custGeom>
                <a:avLst/>
                <a:gdLst>
                  <a:gd name="connsiteX0" fmla="*/ 152779 w 152778"/>
                  <a:gd name="connsiteY0" fmla="*/ 0 h 149112"/>
                  <a:gd name="connsiteX1" fmla="*/ 0 w 152778"/>
                  <a:gd name="connsiteY1" fmla="*/ 0 h 149112"/>
                  <a:gd name="connsiteX2" fmla="*/ 0 w 152778"/>
                  <a:gd name="connsiteY2" fmla="*/ 149112 h 149112"/>
                  <a:gd name="connsiteX3" fmla="*/ 152779 w 152778"/>
                  <a:gd name="connsiteY3" fmla="*/ 149112 h 149112"/>
                  <a:gd name="connsiteX4" fmla="*/ 152779 w 152778"/>
                  <a:gd name="connsiteY4" fmla="*/ 0 h 149112"/>
                  <a:gd name="connsiteX5" fmla="*/ 134446 w 152778"/>
                  <a:gd name="connsiteY5" fmla="*/ 132005 h 149112"/>
                  <a:gd name="connsiteX6" fmla="*/ 18333 w 152778"/>
                  <a:gd name="connsiteY6" fmla="*/ 132005 h 149112"/>
                  <a:gd name="connsiteX7" fmla="*/ 18333 w 152778"/>
                  <a:gd name="connsiteY7" fmla="*/ 18334 h 149112"/>
                  <a:gd name="connsiteX8" fmla="*/ 134446 w 152778"/>
                  <a:gd name="connsiteY8" fmla="*/ 18334 h 149112"/>
                  <a:gd name="connsiteX9" fmla="*/ 134446 w 152778"/>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2">
                    <a:moveTo>
                      <a:pt x="152779" y="0"/>
                    </a:moveTo>
                    <a:lnTo>
                      <a:pt x="0" y="0"/>
                    </a:lnTo>
                    <a:lnTo>
                      <a:pt x="0" y="149112"/>
                    </a:lnTo>
                    <a:lnTo>
                      <a:pt x="152779" y="149112"/>
                    </a:lnTo>
                    <a:lnTo>
                      <a:pt x="152779"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3" name="Freeform: Shape 38">
                <a:extLst>
                  <a:ext uri="{FF2B5EF4-FFF2-40B4-BE49-F238E27FC236}">
                    <a16:creationId xmlns:a16="http://schemas.microsoft.com/office/drawing/2014/main" id="{C50F3580-9499-72F7-8F50-8F9F162556A1}"/>
                  </a:ext>
                </a:extLst>
              </p:cNvPr>
              <p:cNvSpPr/>
              <p:nvPr/>
            </p:nvSpPr>
            <p:spPr>
              <a:xfrm>
                <a:off x="1154421" y="1618618"/>
                <a:ext cx="490124" cy="440009"/>
              </a:xfrm>
              <a:custGeom>
                <a:avLst/>
                <a:gdLst>
                  <a:gd name="connsiteX0" fmla="*/ 0 w 490124"/>
                  <a:gd name="connsiteY0" fmla="*/ 419232 h 440009"/>
                  <a:gd name="connsiteX1" fmla="*/ 20778 w 490124"/>
                  <a:gd name="connsiteY1" fmla="*/ 440010 h 440009"/>
                  <a:gd name="connsiteX2" fmla="*/ 469347 w 490124"/>
                  <a:gd name="connsiteY2" fmla="*/ 440010 h 440009"/>
                  <a:gd name="connsiteX3" fmla="*/ 490125 w 490124"/>
                  <a:gd name="connsiteY3" fmla="*/ 419232 h 440009"/>
                  <a:gd name="connsiteX4" fmla="*/ 490125 w 490124"/>
                  <a:gd name="connsiteY4" fmla="*/ 0 h 440009"/>
                  <a:gd name="connsiteX5" fmla="*/ 0 w 490124"/>
                  <a:gd name="connsiteY5" fmla="*/ 0 h 440009"/>
                  <a:gd name="connsiteX6" fmla="*/ 0 w 490124"/>
                  <a:gd name="connsiteY6" fmla="*/ 419232 h 440009"/>
                  <a:gd name="connsiteX7" fmla="*/ 18333 w 490124"/>
                  <a:gd name="connsiteY7" fmla="*/ 18334 h 440009"/>
                  <a:gd name="connsiteX8" fmla="*/ 470566 w 490124"/>
                  <a:gd name="connsiteY8" fmla="*/ 18334 h 440009"/>
                  <a:gd name="connsiteX9" fmla="*/ 470566 w 490124"/>
                  <a:gd name="connsiteY9" fmla="*/ 420458 h 440009"/>
                  <a:gd name="connsiteX10" fmla="*/ 468121 w 490124"/>
                  <a:gd name="connsiteY10" fmla="*/ 422903 h 440009"/>
                  <a:gd name="connsiteX11" fmla="*/ 20778 w 490124"/>
                  <a:gd name="connsiteY11" fmla="*/ 422903 h 440009"/>
                  <a:gd name="connsiteX12" fmla="*/ 18333 w 490124"/>
                  <a:gd name="connsiteY12" fmla="*/ 420458 h 440009"/>
                  <a:gd name="connsiteX13" fmla="*/ 18333 w 490124"/>
                  <a:gd name="connsiteY13" fmla="*/ 18334 h 44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0124" h="440009">
                    <a:moveTo>
                      <a:pt x="0" y="419232"/>
                    </a:moveTo>
                    <a:cubicBezTo>
                      <a:pt x="0" y="430237"/>
                      <a:pt x="9779" y="440010"/>
                      <a:pt x="20778" y="440010"/>
                    </a:cubicBezTo>
                    <a:lnTo>
                      <a:pt x="469347" y="440010"/>
                    </a:lnTo>
                    <a:cubicBezTo>
                      <a:pt x="480346" y="440010"/>
                      <a:pt x="490125" y="430237"/>
                      <a:pt x="490125" y="419232"/>
                    </a:cubicBezTo>
                    <a:lnTo>
                      <a:pt x="490125" y="0"/>
                    </a:lnTo>
                    <a:lnTo>
                      <a:pt x="0" y="0"/>
                    </a:lnTo>
                    <a:lnTo>
                      <a:pt x="0" y="419232"/>
                    </a:lnTo>
                    <a:close/>
                    <a:moveTo>
                      <a:pt x="18333" y="18334"/>
                    </a:moveTo>
                    <a:lnTo>
                      <a:pt x="470566" y="18334"/>
                    </a:lnTo>
                    <a:lnTo>
                      <a:pt x="470566" y="420458"/>
                    </a:lnTo>
                    <a:cubicBezTo>
                      <a:pt x="470566" y="421677"/>
                      <a:pt x="469347" y="422903"/>
                      <a:pt x="468121" y="422903"/>
                    </a:cubicBezTo>
                    <a:lnTo>
                      <a:pt x="20778" y="422903"/>
                    </a:lnTo>
                    <a:cubicBezTo>
                      <a:pt x="19552" y="422903"/>
                      <a:pt x="18333" y="421677"/>
                      <a:pt x="18333" y="420458"/>
                    </a:cubicBezTo>
                    <a:lnTo>
                      <a:pt x="18333" y="18334"/>
                    </a:lnTo>
                    <a:close/>
                  </a:path>
                </a:pathLst>
              </a:custGeom>
              <a:solidFill>
                <a:srgbClr val="2D5967"/>
              </a:solidFill>
              <a:ln w="6417" cap="flat">
                <a:noFill/>
                <a:prstDash val="solid"/>
                <a:miter/>
              </a:ln>
            </p:spPr>
            <p:txBody>
              <a:bodyPr rtlCol="0" anchor="ctr"/>
              <a:lstStyle/>
              <a:p>
                <a:endParaRPr lang="en-US"/>
              </a:p>
            </p:txBody>
          </p:sp>
          <p:sp>
            <p:nvSpPr>
              <p:cNvPr id="44" name="Freeform: Shape 41">
                <a:extLst>
                  <a:ext uri="{FF2B5EF4-FFF2-40B4-BE49-F238E27FC236}">
                    <a16:creationId xmlns:a16="http://schemas.microsoft.com/office/drawing/2014/main" id="{0823E569-14DA-4830-E4F6-D43FAF7E328E}"/>
                  </a:ext>
                </a:extLst>
              </p:cNvPr>
              <p:cNvSpPr/>
              <p:nvPr/>
            </p:nvSpPr>
            <p:spPr>
              <a:xfrm>
                <a:off x="1154421" y="1569727"/>
                <a:ext cx="488899" cy="35445"/>
              </a:xfrm>
              <a:custGeom>
                <a:avLst/>
                <a:gdLst>
                  <a:gd name="connsiteX0" fmla="*/ 468121 w 488899"/>
                  <a:gd name="connsiteY0" fmla="*/ 0 h 35445"/>
                  <a:gd name="connsiteX1" fmla="*/ 20778 w 488899"/>
                  <a:gd name="connsiteY1" fmla="*/ 0 h 35445"/>
                  <a:gd name="connsiteX2" fmla="*/ 0 w 488899"/>
                  <a:gd name="connsiteY2" fmla="*/ 20778 h 35445"/>
                  <a:gd name="connsiteX3" fmla="*/ 0 w 488899"/>
                  <a:gd name="connsiteY3" fmla="*/ 35445 h 35445"/>
                  <a:gd name="connsiteX4" fmla="*/ 488899 w 488899"/>
                  <a:gd name="connsiteY4" fmla="*/ 35445 h 35445"/>
                  <a:gd name="connsiteX5" fmla="*/ 488899 w 488899"/>
                  <a:gd name="connsiteY5" fmla="*/ 20778 h 35445"/>
                  <a:gd name="connsiteX6" fmla="*/ 468121 w 488899"/>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99" h="35445">
                    <a:moveTo>
                      <a:pt x="468121" y="0"/>
                    </a:moveTo>
                    <a:lnTo>
                      <a:pt x="20778" y="0"/>
                    </a:lnTo>
                    <a:cubicBezTo>
                      <a:pt x="9779" y="0"/>
                      <a:pt x="0" y="9778"/>
                      <a:pt x="0" y="20778"/>
                    </a:cubicBezTo>
                    <a:lnTo>
                      <a:pt x="0" y="35445"/>
                    </a:lnTo>
                    <a:lnTo>
                      <a:pt x="488899" y="35445"/>
                    </a:lnTo>
                    <a:lnTo>
                      <a:pt x="488899" y="20778"/>
                    </a:lnTo>
                    <a:cubicBezTo>
                      <a:pt x="488899" y="9778"/>
                      <a:pt x="479120" y="0"/>
                      <a:pt x="468121" y="0"/>
                    </a:cubicBezTo>
                    <a:close/>
                  </a:path>
                </a:pathLst>
              </a:custGeom>
              <a:solidFill>
                <a:srgbClr val="2D5967"/>
              </a:solidFill>
              <a:ln w="6417" cap="flat">
                <a:noFill/>
                <a:prstDash val="solid"/>
                <a:miter/>
              </a:ln>
            </p:spPr>
            <p:txBody>
              <a:bodyPr rtlCol="0" anchor="ctr"/>
              <a:lstStyle/>
              <a:p>
                <a:endParaRPr lang="en-US"/>
              </a:p>
            </p:txBody>
          </p:sp>
        </p:grpSp>
      </p:grpSp>
      <p:sp>
        <p:nvSpPr>
          <p:cNvPr id="47" name="Textfeld 46">
            <a:extLst>
              <a:ext uri="{FF2B5EF4-FFF2-40B4-BE49-F238E27FC236}">
                <a16:creationId xmlns:a16="http://schemas.microsoft.com/office/drawing/2014/main" id="{C320955F-2C2D-89D5-CDC0-A9F990604203}"/>
              </a:ext>
            </a:extLst>
          </p:cNvPr>
          <p:cNvSpPr txBox="1"/>
          <p:nvPr/>
        </p:nvSpPr>
        <p:spPr>
          <a:xfrm>
            <a:off x="3834957" y="6086329"/>
            <a:ext cx="914400" cy="914400"/>
          </a:xfrm>
          <a:prstGeom prst="rect">
            <a:avLst/>
          </a:prstGeom>
          <a:noFill/>
        </p:spPr>
        <p:txBody>
          <a:bodyPr wrap="none" lIns="0" tIns="0" rIns="0" bIns="0" rtlCol="0">
            <a:noAutofit/>
          </a:bodyPr>
          <a:lstStyle/>
          <a:p>
            <a:pPr algn="l" defTabSz="228600">
              <a:spcAft>
                <a:spcPts val="1200"/>
              </a:spcAft>
            </a:pPr>
            <a:r>
              <a:rPr lang="de-CH" noProof="0" dirty="0"/>
              <a:t>Key </a:t>
            </a:r>
            <a:r>
              <a:rPr lang="de-CH" noProof="0" dirty="0" err="1"/>
              <a:t>Vault</a:t>
            </a:r>
            <a:endParaRPr lang="de-CH" noProof="0" dirty="0"/>
          </a:p>
        </p:txBody>
      </p:sp>
      <p:sp>
        <p:nvSpPr>
          <p:cNvPr id="48" name="Textfeld 47">
            <a:extLst>
              <a:ext uri="{FF2B5EF4-FFF2-40B4-BE49-F238E27FC236}">
                <a16:creationId xmlns:a16="http://schemas.microsoft.com/office/drawing/2014/main" id="{7E4B8DC2-0952-0ED5-F181-4451CAE02104}"/>
              </a:ext>
            </a:extLst>
          </p:cNvPr>
          <p:cNvSpPr txBox="1"/>
          <p:nvPr/>
        </p:nvSpPr>
        <p:spPr>
          <a:xfrm>
            <a:off x="6580648" y="6094592"/>
            <a:ext cx="914400" cy="914400"/>
          </a:xfrm>
          <a:prstGeom prst="rect">
            <a:avLst/>
          </a:prstGeom>
          <a:noFill/>
        </p:spPr>
        <p:txBody>
          <a:bodyPr wrap="none" lIns="0" tIns="0" rIns="0" bIns="0" rtlCol="0">
            <a:noAutofit/>
          </a:bodyPr>
          <a:lstStyle/>
          <a:p>
            <a:pPr algn="l" defTabSz="228600">
              <a:spcAft>
                <a:spcPts val="1200"/>
              </a:spcAft>
            </a:pPr>
            <a:r>
              <a:rPr lang="de-CH" noProof="0" dirty="0"/>
              <a:t>KMS Keys</a:t>
            </a:r>
          </a:p>
        </p:txBody>
      </p:sp>
      <p:sp>
        <p:nvSpPr>
          <p:cNvPr id="49" name="Textfeld 48">
            <a:extLst>
              <a:ext uri="{FF2B5EF4-FFF2-40B4-BE49-F238E27FC236}">
                <a16:creationId xmlns:a16="http://schemas.microsoft.com/office/drawing/2014/main" id="{683FD676-B841-9400-0894-D0E047D33EC5}"/>
              </a:ext>
            </a:extLst>
          </p:cNvPr>
          <p:cNvSpPr txBox="1"/>
          <p:nvPr/>
        </p:nvSpPr>
        <p:spPr>
          <a:xfrm>
            <a:off x="9326339" y="6063363"/>
            <a:ext cx="914400" cy="914400"/>
          </a:xfrm>
          <a:prstGeom prst="rect">
            <a:avLst/>
          </a:prstGeom>
          <a:noFill/>
        </p:spPr>
        <p:txBody>
          <a:bodyPr wrap="none" lIns="0" tIns="0" rIns="0" bIns="0" rtlCol="0">
            <a:noAutofit/>
          </a:bodyPr>
          <a:lstStyle/>
          <a:p>
            <a:pPr algn="l" defTabSz="228600">
              <a:spcAft>
                <a:spcPts val="1200"/>
              </a:spcAft>
            </a:pPr>
            <a:r>
              <a:rPr lang="de-CH" noProof="0" dirty="0"/>
              <a:t>Block Volume</a:t>
            </a:r>
          </a:p>
        </p:txBody>
      </p:sp>
      <p:sp>
        <p:nvSpPr>
          <p:cNvPr id="51" name="Textfeld 50">
            <a:extLst>
              <a:ext uri="{FF2B5EF4-FFF2-40B4-BE49-F238E27FC236}">
                <a16:creationId xmlns:a16="http://schemas.microsoft.com/office/drawing/2014/main" id="{A4A412A8-5C85-A435-C25A-630494A7556C}"/>
              </a:ext>
            </a:extLst>
          </p:cNvPr>
          <p:cNvSpPr txBox="1"/>
          <p:nvPr/>
        </p:nvSpPr>
        <p:spPr>
          <a:xfrm>
            <a:off x="873207" y="4963300"/>
            <a:ext cx="2734986" cy="914400"/>
          </a:xfrm>
          <a:prstGeom prst="rect">
            <a:avLst/>
          </a:prstGeom>
          <a:noFill/>
        </p:spPr>
        <p:txBody>
          <a:bodyPr wrap="none" lIns="0" tIns="0" rIns="0" bIns="0" rtlCol="0">
            <a:noAutofit/>
          </a:bodyPr>
          <a:lstStyle/>
          <a:p>
            <a:pPr algn="l" defTabSz="228600">
              <a:spcAft>
                <a:spcPts val="1200"/>
              </a:spcAft>
            </a:pPr>
            <a:r>
              <a:rPr lang="de-CH" sz="1400" b="1" noProof="0" dirty="0" err="1"/>
              <a:t>Example</a:t>
            </a:r>
            <a:r>
              <a:rPr lang="de-CH" sz="1400" b="1" noProof="0" dirty="0"/>
              <a:t> Use Case:</a:t>
            </a:r>
            <a:br>
              <a:rPr lang="de-CH" sz="1400" b="1" noProof="0" dirty="0"/>
            </a:br>
            <a:r>
              <a:rPr lang="de-CH" sz="1400" noProof="0" dirty="0"/>
              <a:t>Block Volume Encryption</a:t>
            </a:r>
          </a:p>
        </p:txBody>
      </p:sp>
      <p:sp>
        <p:nvSpPr>
          <p:cNvPr id="52" name="Pfeil: nach rechts 51">
            <a:extLst>
              <a:ext uri="{FF2B5EF4-FFF2-40B4-BE49-F238E27FC236}">
                <a16:creationId xmlns:a16="http://schemas.microsoft.com/office/drawing/2014/main" id="{B950BAFD-1C4C-292E-DBDB-41D266D77AE8}"/>
              </a:ext>
            </a:extLst>
          </p:cNvPr>
          <p:cNvSpPr/>
          <p:nvPr/>
        </p:nvSpPr>
        <p:spPr>
          <a:xfrm>
            <a:off x="5299788" y="5371078"/>
            <a:ext cx="961502" cy="50662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53" name="Pfeil: nach rechts 52">
            <a:extLst>
              <a:ext uri="{FF2B5EF4-FFF2-40B4-BE49-F238E27FC236}">
                <a16:creationId xmlns:a16="http://schemas.microsoft.com/office/drawing/2014/main" id="{2306A62E-03E0-A44E-36D6-93A08AC83158}"/>
              </a:ext>
            </a:extLst>
          </p:cNvPr>
          <p:cNvSpPr/>
          <p:nvPr/>
        </p:nvSpPr>
        <p:spPr>
          <a:xfrm>
            <a:off x="8124806" y="5364853"/>
            <a:ext cx="961502" cy="50662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Tree>
    <p:extLst>
      <p:ext uri="{BB962C8B-B14F-4D97-AF65-F5344CB8AC3E}">
        <p14:creationId xmlns:p14="http://schemas.microsoft.com/office/powerpoint/2010/main" val="2039199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28F1-120C-DBDC-93E1-69DA5BA3B3D0}"/>
              </a:ext>
            </a:extLst>
          </p:cNvPr>
          <p:cNvSpPr>
            <a:spLocks noGrp="1"/>
          </p:cNvSpPr>
          <p:nvPr>
            <p:ph type="title"/>
          </p:nvPr>
        </p:nvSpPr>
        <p:spPr/>
        <p:txBody>
          <a:bodyPr/>
          <a:lstStyle/>
          <a:p>
            <a:r>
              <a:rPr lang="en-US" dirty="0"/>
              <a:t>Key and Secret Management Concepts</a:t>
            </a:r>
            <a:endParaRPr lang="de-CH" dirty="0"/>
          </a:p>
        </p:txBody>
      </p:sp>
      <p:sp>
        <p:nvSpPr>
          <p:cNvPr id="3" name="Content Placeholder 2">
            <a:extLst>
              <a:ext uri="{FF2B5EF4-FFF2-40B4-BE49-F238E27FC236}">
                <a16:creationId xmlns:a16="http://schemas.microsoft.com/office/drawing/2014/main" id="{94198D17-8755-1652-1269-088BE511727F}"/>
              </a:ext>
            </a:extLst>
          </p:cNvPr>
          <p:cNvSpPr>
            <a:spLocks noGrp="1"/>
          </p:cNvSpPr>
          <p:nvPr>
            <p:ph sz="quarter" idx="10"/>
          </p:nvPr>
        </p:nvSpPr>
        <p:spPr/>
        <p:txBody>
          <a:bodyPr/>
          <a:lstStyle/>
          <a:p>
            <a:r>
              <a:rPr lang="en-US" b="1" dirty="0"/>
              <a:t>OCI Vault</a:t>
            </a:r>
          </a:p>
          <a:p>
            <a:pPr lvl="1"/>
            <a:r>
              <a:rPr lang="en-US" dirty="0"/>
              <a:t>A customer-managed encryption service that enables you to control the keys that are hosted in Oracle Cloud Infrastructure (OCI) hardware security modules (HSMs) while Oracle administers the Hardware Security Module HSM.</a:t>
            </a:r>
          </a:p>
          <a:p>
            <a:r>
              <a:rPr lang="en-US" b="1" dirty="0"/>
              <a:t>OCI Dedicated KMS</a:t>
            </a:r>
          </a:p>
          <a:p>
            <a:pPr lvl="1"/>
            <a:r>
              <a:rPr lang="en-US" dirty="0"/>
              <a:t>A single-tenant HSM partition as a service that provides a fully isolated environment for storing and managing encryption keys. You can control and claim ownership of the HSM partitions and use standard interfaces, such as PKCS#11, to perform cryptographic operations.</a:t>
            </a:r>
          </a:p>
          <a:p>
            <a:r>
              <a:rPr lang="en-US" b="1" dirty="0"/>
              <a:t>OCI External KMS</a:t>
            </a:r>
          </a:p>
          <a:p>
            <a:pPr lvl="1"/>
            <a:r>
              <a:rPr lang="en-US" dirty="0"/>
              <a:t>Enables you to use your own third-party key management system to protect data in OCI services. You control the keys and HSMs outside OCI, and you’re responsible for the administration and manageability of those HSMs.</a:t>
            </a:r>
            <a:endParaRPr lang="de-CH" dirty="0"/>
          </a:p>
        </p:txBody>
      </p:sp>
      <p:sp>
        <p:nvSpPr>
          <p:cNvPr id="4" name="Slide Number Placeholder 3">
            <a:extLst>
              <a:ext uri="{FF2B5EF4-FFF2-40B4-BE49-F238E27FC236}">
                <a16:creationId xmlns:a16="http://schemas.microsoft.com/office/drawing/2014/main" id="{8DD79B0C-6923-83AC-846D-F901B24A8707}"/>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7</a:t>
            </a:fld>
            <a:endParaRPr lang="en-US"/>
          </a:p>
        </p:txBody>
      </p:sp>
      <p:sp>
        <p:nvSpPr>
          <p:cNvPr id="5" name="TextBox 4">
            <a:extLst>
              <a:ext uri="{FF2B5EF4-FFF2-40B4-BE49-F238E27FC236}">
                <a16:creationId xmlns:a16="http://schemas.microsoft.com/office/drawing/2014/main" id="{58A7DEDD-32B8-71CC-B79B-C5B93A82B0E1}"/>
              </a:ext>
            </a:extLst>
          </p:cNvPr>
          <p:cNvSpPr txBox="1"/>
          <p:nvPr/>
        </p:nvSpPr>
        <p:spPr>
          <a:xfrm>
            <a:off x="830479" y="6042306"/>
            <a:ext cx="9854711" cy="539188"/>
          </a:xfrm>
          <a:prstGeom prst="rect">
            <a:avLst/>
          </a:prstGeom>
          <a:noFill/>
        </p:spPr>
        <p:txBody>
          <a:bodyPr wrap="none" lIns="0" tIns="0" rIns="0" bIns="0" rtlCol="0">
            <a:noAutofit/>
          </a:bodyPr>
          <a:lstStyle/>
          <a:p>
            <a:pPr algn="l" defTabSz="228600">
              <a:spcAft>
                <a:spcPts val="1200"/>
              </a:spcAft>
            </a:pPr>
            <a:r>
              <a:rPr lang="de-CH" sz="1600" noProof="0" dirty="0">
                <a:solidFill>
                  <a:srgbClr val="548D9E"/>
                </a:solidFill>
              </a:rPr>
              <a:t>HSM: </a:t>
            </a:r>
            <a:r>
              <a:rPr lang="en-US" sz="1600" noProof="0" dirty="0">
                <a:solidFill>
                  <a:srgbClr val="548D9E"/>
                </a:solidFill>
              </a:rPr>
              <a:t>The OCI Vault Hardware Security Module (HSM) provides secure key management and cryptographic </a:t>
            </a:r>
            <a:br>
              <a:rPr lang="en-US" sz="1600" noProof="0" dirty="0">
                <a:solidFill>
                  <a:srgbClr val="548D9E"/>
                </a:solidFill>
              </a:rPr>
            </a:br>
            <a:r>
              <a:rPr lang="en-US" sz="1600" noProof="0" dirty="0">
                <a:solidFill>
                  <a:srgbClr val="548D9E"/>
                </a:solidFill>
              </a:rPr>
              <a:t>operations by using dedicated hardware devices to protect sensitive data and encryption keys.</a:t>
            </a:r>
            <a:endParaRPr lang="de-CH" sz="1600" noProof="0" dirty="0">
              <a:solidFill>
                <a:srgbClr val="548D9E"/>
              </a:solidFill>
            </a:endParaRPr>
          </a:p>
        </p:txBody>
      </p:sp>
    </p:spTree>
    <p:extLst>
      <p:ext uri="{BB962C8B-B14F-4D97-AF65-F5344CB8AC3E}">
        <p14:creationId xmlns:p14="http://schemas.microsoft.com/office/powerpoint/2010/main" val="21793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err="1"/>
              <a:t>Vault</a:t>
            </a:r>
            <a:endParaRPr lang="de-CH" dirty="0"/>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A managed service in Oracle Cloud Infrastructure that provides secure key management</a:t>
            </a:r>
            <a:endParaRPr lang="de-CH" dirty="0"/>
          </a:p>
          <a:p>
            <a:r>
              <a:rPr lang="de-CH" dirty="0" err="1"/>
              <a:t>There</a:t>
            </a:r>
            <a:r>
              <a:rPr lang="de-CH" dirty="0"/>
              <a:t> </a:t>
            </a:r>
            <a:r>
              <a:rPr lang="de-CH" dirty="0" err="1"/>
              <a:t>are</a:t>
            </a:r>
            <a:r>
              <a:rPr lang="de-CH" dirty="0"/>
              <a:t> </a:t>
            </a:r>
            <a:r>
              <a:rPr lang="de-CH" dirty="0" err="1"/>
              <a:t>two</a:t>
            </a:r>
            <a:r>
              <a:rPr lang="de-CH" dirty="0"/>
              <a:t> different </a:t>
            </a:r>
            <a:r>
              <a:rPr lang="de-CH" dirty="0" err="1"/>
              <a:t>types</a:t>
            </a:r>
            <a:r>
              <a:rPr lang="de-CH" dirty="0"/>
              <a:t> </a:t>
            </a:r>
            <a:r>
              <a:rPr lang="de-CH" dirty="0" err="1"/>
              <a:t>available</a:t>
            </a:r>
            <a:r>
              <a:rPr lang="de-CH" dirty="0"/>
              <a:t>: </a:t>
            </a:r>
            <a:r>
              <a:rPr lang="de-CH" b="1" dirty="0">
                <a:solidFill>
                  <a:srgbClr val="FF0000"/>
                </a:solidFill>
              </a:rPr>
              <a:t>Virtual private </a:t>
            </a:r>
            <a:r>
              <a:rPr lang="de-CH" b="1" dirty="0" err="1">
                <a:solidFill>
                  <a:srgbClr val="FF0000"/>
                </a:solidFill>
              </a:rPr>
              <a:t>vault</a:t>
            </a:r>
            <a:r>
              <a:rPr lang="de-CH" b="1" dirty="0">
                <a:solidFill>
                  <a:srgbClr val="FF0000"/>
                </a:solidFill>
              </a:rPr>
              <a:t> </a:t>
            </a:r>
            <a:r>
              <a:rPr lang="de-CH" dirty="0"/>
              <a:t>and </a:t>
            </a:r>
            <a:r>
              <a:rPr lang="de-CH" b="1" dirty="0" err="1">
                <a:solidFill>
                  <a:srgbClr val="FF0000"/>
                </a:solidFill>
              </a:rPr>
              <a:t>Vault</a:t>
            </a:r>
            <a:r>
              <a:rPr lang="de-CH" b="1" dirty="0">
                <a:solidFill>
                  <a:srgbClr val="FF0000"/>
                </a:solidFill>
              </a:rPr>
              <a:t> in a </a:t>
            </a:r>
            <a:r>
              <a:rPr lang="de-CH" b="1" dirty="0" err="1">
                <a:solidFill>
                  <a:srgbClr val="FF0000"/>
                </a:solidFill>
              </a:rPr>
              <a:t>shared</a:t>
            </a:r>
            <a:r>
              <a:rPr lang="de-CH" b="1" dirty="0">
                <a:solidFill>
                  <a:srgbClr val="FF0000"/>
                </a:solidFill>
              </a:rPr>
              <a:t> Partition</a:t>
            </a:r>
            <a:r>
              <a:rPr lang="de-CH" dirty="0"/>
              <a:t>.</a:t>
            </a:r>
          </a:p>
          <a:p>
            <a:r>
              <a:rPr lang="de-CH" b="1" dirty="0"/>
              <a:t>Virtual private </a:t>
            </a:r>
            <a:r>
              <a:rPr lang="de-CH" b="1" dirty="0" err="1"/>
              <a:t>vault</a:t>
            </a:r>
            <a:r>
              <a:rPr lang="de-CH" dirty="0"/>
              <a:t>:</a:t>
            </a:r>
          </a:p>
          <a:p>
            <a:pPr lvl="1"/>
            <a:r>
              <a:rPr lang="en-US" dirty="0"/>
              <a:t>creates the vault as a dedicated partition on the HSM</a:t>
            </a:r>
          </a:p>
          <a:p>
            <a:pPr lvl="1"/>
            <a:r>
              <a:rPr lang="en-US" dirty="0"/>
              <a:t>pricing based on the maximum usage against key limits</a:t>
            </a:r>
          </a:p>
          <a:p>
            <a:pPr lvl="1"/>
            <a:r>
              <a:rPr lang="en-US" dirty="0"/>
              <a:t>isolated cryptographic resources and enhanced security controls </a:t>
            </a:r>
          </a:p>
          <a:p>
            <a:pPr lvl="1"/>
            <a:r>
              <a:rPr lang="en-US" dirty="0"/>
              <a:t>greater performance</a:t>
            </a:r>
            <a:endParaRPr lang="de-CH" dirty="0"/>
          </a:p>
          <a:p>
            <a:endParaRPr lang="de-CH" dirty="0"/>
          </a:p>
          <a:p>
            <a:r>
              <a:rPr lang="de-CH" b="1" dirty="0" err="1"/>
              <a:t>Vault</a:t>
            </a:r>
            <a:r>
              <a:rPr lang="de-CH" b="1" dirty="0"/>
              <a:t> in a </a:t>
            </a:r>
            <a:r>
              <a:rPr lang="de-CH" b="1" dirty="0" err="1"/>
              <a:t>shared</a:t>
            </a:r>
            <a:r>
              <a:rPr lang="de-CH" b="1" dirty="0"/>
              <a:t> </a:t>
            </a:r>
            <a:r>
              <a:rPr lang="de-CH" b="1" dirty="0" err="1"/>
              <a:t>partition</a:t>
            </a:r>
            <a:r>
              <a:rPr lang="de-CH" b="1" dirty="0"/>
              <a:t>:</a:t>
            </a:r>
          </a:p>
          <a:p>
            <a:pPr lvl="1"/>
            <a:r>
              <a:rPr lang="de-CH" dirty="0" err="1"/>
              <a:t>free</a:t>
            </a:r>
            <a:r>
              <a:rPr lang="de-CH" dirty="0"/>
              <a:t> for </a:t>
            </a:r>
            <a:r>
              <a:rPr lang="de-CH" dirty="0" err="1"/>
              <a:t>use</a:t>
            </a:r>
            <a:endParaRPr lang="de-CH" dirty="0"/>
          </a:p>
          <a:p>
            <a:pPr lvl="1"/>
            <a:r>
              <a:rPr lang="en-US" dirty="0"/>
              <a:t>cryptographic resources are shared among multiple tenants</a:t>
            </a:r>
            <a:endParaRPr lang="de-CH" dirty="0"/>
          </a:p>
          <a:p>
            <a:endParaRPr lang="de-CH" dirty="0"/>
          </a:p>
        </p:txBody>
      </p:sp>
      <p:pic>
        <p:nvPicPr>
          <p:cNvPr id="3" name="Picture 2">
            <a:extLst>
              <a:ext uri="{FF2B5EF4-FFF2-40B4-BE49-F238E27FC236}">
                <a16:creationId xmlns:a16="http://schemas.microsoft.com/office/drawing/2014/main" id="{9C0309AF-ADE4-7A17-9856-F2A83BCD2E0F}"/>
              </a:ext>
            </a:extLst>
          </p:cNvPr>
          <p:cNvPicPr>
            <a:picLocks noChangeAspect="1"/>
          </p:cNvPicPr>
          <p:nvPr/>
        </p:nvPicPr>
        <p:blipFill>
          <a:blip r:embed="rId2"/>
          <a:stretch>
            <a:fillRect/>
          </a:stretch>
        </p:blipFill>
        <p:spPr>
          <a:xfrm>
            <a:off x="8485434" y="2093732"/>
            <a:ext cx="2200000" cy="3238095"/>
          </a:xfrm>
          <a:prstGeom prst="rect">
            <a:avLst/>
          </a:prstGeom>
          <a:ln>
            <a:solidFill>
              <a:schemeClr val="bg1">
                <a:lumMod val="50000"/>
              </a:schemeClr>
            </a:solidFill>
          </a:ln>
        </p:spPr>
      </p:pic>
    </p:spTree>
    <p:extLst>
      <p:ext uri="{BB962C8B-B14F-4D97-AF65-F5344CB8AC3E}">
        <p14:creationId xmlns:p14="http://schemas.microsoft.com/office/powerpoint/2010/main" val="136510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Master Encryption Key</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The </a:t>
            </a:r>
            <a:r>
              <a:rPr lang="en-US" dirty="0">
                <a:solidFill>
                  <a:srgbClr val="FF0000"/>
                </a:solidFill>
              </a:rPr>
              <a:t>Master Encryption Key </a:t>
            </a:r>
            <a:r>
              <a:rPr lang="en-US" dirty="0"/>
              <a:t>in OCI Vault is the primary key used to encrypt and protect other keys and secrets, ensuring their secure management and storage within Oracle Cloud Infrastructure.</a:t>
            </a:r>
          </a:p>
          <a:p>
            <a:endParaRPr lang="de-CH" dirty="0"/>
          </a:p>
          <a:p>
            <a:endParaRPr lang="de-CH" dirty="0"/>
          </a:p>
          <a:p>
            <a:endParaRPr lang="de-CH" dirty="0"/>
          </a:p>
          <a:p>
            <a:endParaRPr lang="de-CH" dirty="0"/>
          </a:p>
          <a:p>
            <a:endParaRPr lang="de-CH" dirty="0"/>
          </a:p>
          <a:p>
            <a:r>
              <a:rPr lang="de-CH" dirty="0"/>
              <a:t>This </a:t>
            </a:r>
            <a:r>
              <a:rPr lang="de-CH" dirty="0" err="1"/>
              <a:t>key</a:t>
            </a:r>
            <a:r>
              <a:rPr lang="de-CH" dirty="0"/>
              <a:t> </a:t>
            </a:r>
            <a:r>
              <a:rPr lang="de-CH" dirty="0" err="1"/>
              <a:t>is</a:t>
            </a:r>
            <a:r>
              <a:rPr lang="de-CH" dirty="0"/>
              <a:t> </a:t>
            </a:r>
            <a:r>
              <a:rPr lang="de-CH" dirty="0" err="1"/>
              <a:t>used</a:t>
            </a:r>
            <a:r>
              <a:rPr lang="de-CH" dirty="0"/>
              <a:t> </a:t>
            </a:r>
            <a:r>
              <a:rPr lang="de-CH" dirty="0" err="1"/>
              <a:t>as</a:t>
            </a:r>
            <a:r>
              <a:rPr lang="de-CH" dirty="0"/>
              <a:t> </a:t>
            </a:r>
            <a:r>
              <a:rPr lang="de-CH" dirty="0" err="1"/>
              <a:t>example</a:t>
            </a:r>
            <a:r>
              <a:rPr lang="de-CH" dirty="0"/>
              <a:t> for </a:t>
            </a:r>
            <a:r>
              <a:rPr lang="de-CH" dirty="0" err="1"/>
              <a:t>Object</a:t>
            </a:r>
            <a:r>
              <a:rPr lang="de-CH" dirty="0"/>
              <a:t> Storage </a:t>
            </a:r>
            <a:r>
              <a:rPr lang="de-CH" dirty="0" err="1"/>
              <a:t>encryption</a:t>
            </a:r>
            <a:endParaRPr lang="de-CH" dirty="0"/>
          </a:p>
        </p:txBody>
      </p:sp>
      <p:pic>
        <p:nvPicPr>
          <p:cNvPr id="3" name="Picture 2">
            <a:extLst>
              <a:ext uri="{FF2B5EF4-FFF2-40B4-BE49-F238E27FC236}">
                <a16:creationId xmlns:a16="http://schemas.microsoft.com/office/drawing/2014/main" id="{1946E635-4E2D-AA0F-8487-D7730A6C8DFD}"/>
              </a:ext>
            </a:extLst>
          </p:cNvPr>
          <p:cNvPicPr>
            <a:picLocks noChangeAspect="1"/>
          </p:cNvPicPr>
          <p:nvPr/>
        </p:nvPicPr>
        <p:blipFill>
          <a:blip r:embed="rId2"/>
          <a:stretch>
            <a:fillRect/>
          </a:stretch>
        </p:blipFill>
        <p:spPr>
          <a:xfrm>
            <a:off x="380999" y="2390191"/>
            <a:ext cx="6545318" cy="1743046"/>
          </a:xfrm>
          <a:prstGeom prst="rect">
            <a:avLst/>
          </a:prstGeom>
          <a:ln>
            <a:solidFill>
              <a:srgbClr val="548D9E"/>
            </a:solidFill>
          </a:ln>
        </p:spPr>
      </p:pic>
      <p:pic>
        <p:nvPicPr>
          <p:cNvPr id="7" name="Picture 6">
            <a:extLst>
              <a:ext uri="{FF2B5EF4-FFF2-40B4-BE49-F238E27FC236}">
                <a16:creationId xmlns:a16="http://schemas.microsoft.com/office/drawing/2014/main" id="{0098C29E-DA86-BF4E-DA4B-AF32F37C8953}"/>
              </a:ext>
            </a:extLst>
          </p:cNvPr>
          <p:cNvPicPr>
            <a:picLocks noChangeAspect="1"/>
          </p:cNvPicPr>
          <p:nvPr/>
        </p:nvPicPr>
        <p:blipFill>
          <a:blip r:embed="rId3"/>
          <a:stretch>
            <a:fillRect/>
          </a:stretch>
        </p:blipFill>
        <p:spPr>
          <a:xfrm>
            <a:off x="380999" y="4714034"/>
            <a:ext cx="7038741" cy="1662754"/>
          </a:xfrm>
          <a:prstGeom prst="rect">
            <a:avLst/>
          </a:prstGeom>
          <a:ln>
            <a:solidFill>
              <a:srgbClr val="548D9E"/>
            </a:solidFill>
          </a:ln>
        </p:spPr>
      </p:pic>
      <p:sp>
        <p:nvSpPr>
          <p:cNvPr id="8" name="TextBox 7">
            <a:extLst>
              <a:ext uri="{FF2B5EF4-FFF2-40B4-BE49-F238E27FC236}">
                <a16:creationId xmlns:a16="http://schemas.microsoft.com/office/drawing/2014/main" id="{BEA22F0F-EAB4-B020-4830-EF86600A6FC0}"/>
              </a:ext>
            </a:extLst>
          </p:cNvPr>
          <p:cNvSpPr txBox="1"/>
          <p:nvPr/>
        </p:nvSpPr>
        <p:spPr>
          <a:xfrm>
            <a:off x="7641020" y="2230820"/>
            <a:ext cx="3732995" cy="941587"/>
          </a:xfrm>
          <a:prstGeom prst="rect">
            <a:avLst/>
          </a:prstGeom>
          <a:noFill/>
        </p:spPr>
        <p:txBody>
          <a:bodyPr wrap="square" lIns="0" tIns="0" rIns="0" bIns="0" rtlCol="0">
            <a:noAutofit/>
          </a:bodyPr>
          <a:lstStyle/>
          <a:p>
            <a:pPr defTabSz="228600">
              <a:spcAft>
                <a:spcPts val="1200"/>
              </a:spcAft>
            </a:pPr>
            <a:r>
              <a:rPr lang="de-CH" sz="2000" dirty="0" err="1"/>
              <a:t>You</a:t>
            </a:r>
            <a:r>
              <a:rPr lang="de-CH" sz="2000" dirty="0"/>
              <a:t> </a:t>
            </a:r>
            <a:r>
              <a:rPr lang="de-CH" sz="2000" dirty="0" err="1"/>
              <a:t>can</a:t>
            </a:r>
            <a:r>
              <a:rPr lang="de-CH" sz="2000" dirty="0"/>
              <a:t> </a:t>
            </a:r>
            <a:r>
              <a:rPr lang="de-CH" sz="2000" dirty="0" err="1"/>
              <a:t>choose</a:t>
            </a:r>
            <a:r>
              <a:rPr lang="de-CH" sz="2000" dirty="0"/>
              <a:t> </a:t>
            </a:r>
            <a:r>
              <a:rPr lang="de-CH" sz="2000" dirty="0" err="1"/>
              <a:t>between</a:t>
            </a:r>
            <a:r>
              <a:rPr lang="de-CH" sz="2000" dirty="0"/>
              <a:t> </a:t>
            </a:r>
            <a:r>
              <a:rPr lang="de-CH" sz="2000" b="1" dirty="0"/>
              <a:t>Software</a:t>
            </a:r>
            <a:r>
              <a:rPr lang="de-CH" sz="2000" dirty="0"/>
              <a:t> and </a:t>
            </a:r>
            <a:r>
              <a:rPr lang="de-CH" sz="2000" b="1" dirty="0"/>
              <a:t>HSM</a:t>
            </a:r>
            <a:r>
              <a:rPr lang="de-CH" sz="2000" dirty="0"/>
              <a:t> </a:t>
            </a:r>
            <a:r>
              <a:rPr lang="de-CH" sz="2000" dirty="0" err="1"/>
              <a:t>protection</a:t>
            </a:r>
            <a:r>
              <a:rPr lang="de-CH" sz="2000" dirty="0"/>
              <a:t> </a:t>
            </a:r>
            <a:r>
              <a:rPr lang="de-CH" sz="2000" dirty="0" err="1"/>
              <a:t>mode</a:t>
            </a:r>
            <a:r>
              <a:rPr lang="de-CH" sz="2000" dirty="0"/>
              <a:t>, </a:t>
            </a:r>
            <a:r>
              <a:rPr lang="de-CH" sz="2000" dirty="0" err="1"/>
              <a:t>with</a:t>
            </a:r>
            <a:r>
              <a:rPr lang="de-CH" sz="2000" dirty="0"/>
              <a:t> different </a:t>
            </a:r>
            <a:r>
              <a:rPr lang="de-CH" sz="2000" dirty="0" err="1"/>
              <a:t>costs</a:t>
            </a:r>
            <a:r>
              <a:rPr lang="de-CH" sz="2000" dirty="0"/>
              <a:t>.</a:t>
            </a:r>
          </a:p>
          <a:p>
            <a:pPr algn="l" defTabSz="228600">
              <a:spcAft>
                <a:spcPts val="1200"/>
              </a:spcAft>
            </a:pPr>
            <a:endParaRPr lang="de-CH" sz="2000" noProof="0" dirty="0"/>
          </a:p>
        </p:txBody>
      </p:sp>
    </p:spTree>
    <p:extLst>
      <p:ext uri="{BB962C8B-B14F-4D97-AF65-F5344CB8AC3E}">
        <p14:creationId xmlns:p14="http://schemas.microsoft.com/office/powerpoint/2010/main" val="3166366574"/>
      </p:ext>
    </p:extLst>
  </p:cSld>
  <p:clrMapOvr>
    <a:masterClrMapping/>
  </p:clrMapOvr>
</p:sld>
</file>

<file path=ppt/theme/theme1.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Acc_PPT_IMP_Tmplt_Graphik_Fixed-Accessibility_20220110" id="{C5903050-33F9-3B47-BADC-1229EE1B2C4D}" vid="{58290BE2-F0E8-CC4F-AE12-B5C3653AD733}"/>
    </a:ext>
  </a:extLst>
</a:theme>
</file>

<file path=ppt/theme/theme2.xml><?xml version="1.0" encoding="utf-8"?>
<a:theme xmlns:a="http://schemas.openxmlformats.org/drawingml/2006/main" name="Office Theme">
  <a:themeElements>
    <a:clrScheme name="Acc_Colors_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9EF807C2354943A31A31FB9E6B8A38" ma:contentTypeVersion="2" ma:contentTypeDescription="Create a new document." ma:contentTypeScope="" ma:versionID="f03a519f31e72ece704f842ab0e4ba72">
  <xsd:schema xmlns:xsd="http://www.w3.org/2001/XMLSchema" xmlns:xs="http://www.w3.org/2001/XMLSchema" xmlns:p="http://schemas.microsoft.com/office/2006/metadata/properties" xmlns:ns2="5d757215-fbc3-4533-822f-84ec73f97a40" targetNamespace="http://schemas.microsoft.com/office/2006/metadata/properties" ma:root="true" ma:fieldsID="1cb72d0557a9ded9ba0b46b2c3d18190" ns2:_="">
    <xsd:import namespace="5d757215-fbc3-4533-822f-84ec73f97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757215-fbc3-4533-822f-84ec73f97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BFFC05-B2F6-4CED-BE65-F75B1EB7AD7B}">
  <ds:schemaRefs>
    <ds:schemaRef ds:uri="http://purl.org/dc/elements/1.1/"/>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5d757215-fbc3-4533-822f-84ec73f97a40"/>
    <ds:schemaRef ds:uri="http://www.w3.org/XML/1998/namespace"/>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CFB95095-D3DE-4DE5-BB17-E1EF8BB262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757215-fbc3-4533-822f-84ec73f97a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Accenture 2020</Template>
  <TotalTime>0</TotalTime>
  <Words>2834</Words>
  <Application>Microsoft Office PowerPoint</Application>
  <PresentationFormat>Breitbild</PresentationFormat>
  <Paragraphs>367</Paragraphs>
  <Slides>47</Slides>
  <Notes>5</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47</vt:i4>
      </vt:variant>
    </vt:vector>
  </HeadingPairs>
  <TitlesOfParts>
    <vt:vector size="58" baseType="lpstr">
      <vt:lpstr>Arial</vt:lpstr>
      <vt:lpstr>Courier New</vt:lpstr>
      <vt:lpstr>Graphik</vt:lpstr>
      <vt:lpstr>GT Sectra Fine Rg</vt:lpstr>
      <vt:lpstr>Oracle Sans</vt:lpstr>
      <vt:lpstr>Segoe UI</vt:lpstr>
      <vt:lpstr>System Font</vt:lpstr>
      <vt:lpstr>ui-sans-serif</vt:lpstr>
      <vt:lpstr>var(--fontFamilyBase)</vt:lpstr>
      <vt:lpstr>Wingdings</vt:lpstr>
      <vt:lpstr>Accenture 2020</vt:lpstr>
      <vt:lpstr>Oracle Cloud Infrastructure Security</vt:lpstr>
      <vt:lpstr>Basics</vt:lpstr>
      <vt:lpstr>Key Management</vt:lpstr>
      <vt:lpstr>Encryption Basics</vt:lpstr>
      <vt:lpstr>Encryption Basics</vt:lpstr>
      <vt:lpstr>Key Management Service</vt:lpstr>
      <vt:lpstr>Key and Secret Management Concepts</vt:lpstr>
      <vt:lpstr>Vault</vt:lpstr>
      <vt:lpstr>Master Encryption Key</vt:lpstr>
      <vt:lpstr>CIS – Center of Internet Security OCI Benchmark</vt:lpstr>
      <vt:lpstr>Can I rotate my keys?</vt:lpstr>
      <vt:lpstr>Backup and Replicate Vault and Keys</vt:lpstr>
      <vt:lpstr>Secrets</vt:lpstr>
      <vt:lpstr>Secret Creation</vt:lpstr>
      <vt:lpstr>Deleting a Vault</vt:lpstr>
      <vt:lpstr>OS Management</vt:lpstr>
      <vt:lpstr>OS Management Hub</vt:lpstr>
      <vt:lpstr>OS Management Hub Architecture</vt:lpstr>
      <vt:lpstr>OS Management Workflow 1/2</vt:lpstr>
      <vt:lpstr>OS Management Workflow 2/2</vt:lpstr>
      <vt:lpstr>Verify OS Management &amp; Categories</vt:lpstr>
      <vt:lpstr>Reports</vt:lpstr>
      <vt:lpstr>Update Schedule</vt:lpstr>
      <vt:lpstr>Finally</vt:lpstr>
      <vt:lpstr>Vulnerability Scanning</vt:lpstr>
      <vt:lpstr>Vulnerability Scanning Service</vt:lpstr>
      <vt:lpstr>Reports</vt:lpstr>
      <vt:lpstr>Vulnrability Sources</vt:lpstr>
      <vt:lpstr>Vulnerability Scanning</vt:lpstr>
      <vt:lpstr>Recipes</vt:lpstr>
      <vt:lpstr>Targets</vt:lpstr>
      <vt:lpstr>Shielded Instances </vt:lpstr>
      <vt:lpstr>A combination of Secure Boot, Measured Boot, and the Trusted Platform Module </vt:lpstr>
      <vt:lpstr>Components</vt:lpstr>
      <vt:lpstr>Uncompromised Boot Security</vt:lpstr>
      <vt:lpstr>Platform Configuration Register</vt:lpstr>
      <vt:lpstr>Confidential Computing -  AMD EPYC™ Processors</vt:lpstr>
      <vt:lpstr>Create Instance   </vt:lpstr>
      <vt:lpstr>Hands-On Labs</vt:lpstr>
      <vt:lpstr>Lab</vt:lpstr>
      <vt:lpstr>Thank You</vt:lpstr>
      <vt:lpstr>WAF</vt:lpstr>
      <vt:lpstr>Web Application Firewall WAF</vt:lpstr>
      <vt:lpstr>Web Application Firewall WAF Architecture</vt:lpstr>
      <vt:lpstr>Load Balancer and WAF</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subject>Accenture PowerPoint Template 16x9 Graphik</dc:subject>
  <dc:creator>Oehrli, Stefan</dc:creator>
  <cp:lastModifiedBy>Berger, Martin</cp:lastModifiedBy>
  <cp:revision>27</cp:revision>
  <cp:lastPrinted>2020-11-17T04:05:48Z</cp:lastPrinted>
  <dcterms:created xsi:type="dcterms:W3CDTF">2023-04-03T06:37:13Z</dcterms:created>
  <dcterms:modified xsi:type="dcterms:W3CDTF">2024-11-14T09:49:33Z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0x010100339EF807C2354943A31A31FB9E6B8A38</vt:lpwstr>
  </property>
</Properties>
</file>