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08" r:id="rId5"/>
    <p:sldId id="344" r:id="rId6"/>
    <p:sldId id="461" r:id="rId7"/>
    <p:sldId id="535" r:id="rId8"/>
    <p:sldId id="2147138232" r:id="rId9"/>
    <p:sldId id="556" r:id="rId10"/>
    <p:sldId id="550" r:id="rId11"/>
    <p:sldId id="558" r:id="rId12"/>
    <p:sldId id="557" r:id="rId13"/>
    <p:sldId id="2147138231" r:id="rId14"/>
    <p:sldId id="539" r:id="rId15"/>
    <p:sldId id="563" r:id="rId16"/>
    <p:sldId id="540" r:id="rId17"/>
    <p:sldId id="2147138243" r:id="rId18"/>
    <p:sldId id="2147138238" r:id="rId19"/>
    <p:sldId id="268" r:id="rId20"/>
    <p:sldId id="2147138224" r:id="rId21"/>
    <p:sldId id="21471382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344"/>
            <p14:sldId id="461"/>
            <p14:sldId id="535"/>
            <p14:sldId id="2147138232"/>
            <p14:sldId id="556"/>
            <p14:sldId id="550"/>
            <p14:sldId id="558"/>
            <p14:sldId id="557"/>
            <p14:sldId id="2147138231"/>
            <p14:sldId id="539"/>
            <p14:sldId id="563"/>
            <p14:sldId id="540"/>
            <p14:sldId id="2147138243"/>
            <p14:sldId id="2147138238"/>
          </p14:sldIdLst>
        </p14:section>
        <p14:section name="Introduction" id="{AB3B9C8E-C28E-704F-B282-D73C1591F4B2}">
          <p14:sldIdLst/>
        </p14:section>
        <p14:section name="Closing slide" id="{11C5BCDD-05AC-405B-8582-D9D1C38F3D19}">
          <p14:sldIdLst>
            <p14:sldId id="268"/>
            <p14:sldId id="2147138224"/>
            <p14:sldId id="2147138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18C04-CC6E-455E-AAC1-964C688852F2}" v="12" dt="2024-11-14T09:41:48.460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3" autoAdjust="0"/>
    <p:restoredTop sz="83382" autoAdjust="0"/>
  </p:normalViewPr>
  <p:slideViewPr>
    <p:cSldViewPr snapToGrid="0" showGuides="1">
      <p:cViewPr varScale="1">
        <p:scale>
          <a:sx n="134" d="100"/>
          <a:sy n="134" d="100"/>
        </p:scale>
        <p:origin x="110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58418C04-CC6E-455E-AAC1-964C688852F2}"/>
    <pc:docChg chg="undo redo custSel addSld delSld modSld sldOrd modSection">
      <pc:chgData name="Berger, Martin" userId="2dce5e24-1af4-4f49-bc50-80b59c8dc36b" providerId="ADAL" clId="{58418C04-CC6E-455E-AAC1-964C688852F2}" dt="2024-11-14T09:42:33.883" v="436"/>
      <pc:docMkLst>
        <pc:docMk/>
      </pc:docMkLst>
      <pc:sldChg chg="modSp mod">
        <pc:chgData name="Berger, Martin" userId="2dce5e24-1af4-4f49-bc50-80b59c8dc36b" providerId="ADAL" clId="{58418C04-CC6E-455E-AAC1-964C688852F2}" dt="2024-10-29T18:51:26.055" v="21" actId="20577"/>
        <pc:sldMkLst>
          <pc:docMk/>
          <pc:sldMk cId="217193527" sldId="308"/>
        </pc:sldMkLst>
        <pc:spChg chg="mod">
          <ac:chgData name="Berger, Martin" userId="2dce5e24-1af4-4f49-bc50-80b59c8dc36b" providerId="ADAL" clId="{58418C04-CC6E-455E-AAC1-964C688852F2}" dt="2024-10-29T18:51:26.055" v="21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58418C04-CC6E-455E-AAC1-964C688852F2}" dt="2024-11-14T09:42:33.883" v="436"/>
        <pc:sldMkLst>
          <pc:docMk/>
          <pc:sldMk cId="3447450657" sldId="344"/>
        </pc:sldMkLst>
        <pc:spChg chg="mod">
          <ac:chgData name="Berger, Martin" userId="2dce5e24-1af4-4f49-bc50-80b59c8dc36b" providerId="ADAL" clId="{58418C04-CC6E-455E-AAC1-964C688852F2}" dt="2024-10-29T18:52:05.255" v="78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Berger, Martin" userId="2dce5e24-1af4-4f49-bc50-80b59c8dc36b" providerId="ADAL" clId="{58418C04-CC6E-455E-AAC1-964C688852F2}" dt="2024-10-29T18:51:31.587" v="35" actId="20577"/>
          <ac:spMkLst>
            <pc:docMk/>
            <pc:sldMk cId="3447450657" sldId="344"/>
            <ac:spMk id="4" creationId="{F53B9380-47E6-C19E-4053-86E14366F50E}"/>
          </ac:spMkLst>
        </pc:spChg>
        <pc:spChg chg="mod">
          <ac:chgData name="Berger, Martin" userId="2dce5e24-1af4-4f49-bc50-80b59c8dc36b" providerId="ADAL" clId="{58418C04-CC6E-455E-AAC1-964C688852F2}" dt="2024-11-14T09:42:19.230" v="433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Berger, Martin" userId="2dce5e24-1af4-4f49-bc50-80b59c8dc36b" providerId="ADAL" clId="{58418C04-CC6E-455E-AAC1-964C688852F2}" dt="2024-11-14T09:42:33.883" v="436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Berger, Martin" userId="2dce5e24-1af4-4f49-bc50-80b59c8dc36b" providerId="ADAL" clId="{58418C04-CC6E-455E-AAC1-964C688852F2}" dt="2024-10-29T18:51:41.706" v="50" actId="6549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Berger, Martin" userId="2dce5e24-1af4-4f49-bc50-80b59c8dc36b" providerId="ADAL" clId="{58418C04-CC6E-455E-AAC1-964C688852F2}" dt="2024-10-29T18:51:44.494" v="52" actId="654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Berger, Martin" userId="2dce5e24-1af4-4f49-bc50-80b59c8dc36b" providerId="ADAL" clId="{58418C04-CC6E-455E-AAC1-964C688852F2}" dt="2024-10-29T18:51:45.336" v="53" actId="654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Berger, Martin" userId="2dce5e24-1af4-4f49-bc50-80b59c8dc36b" providerId="ADAL" clId="{58418C04-CC6E-455E-AAC1-964C688852F2}" dt="2024-10-29T18:51:46.041" v="54" actId="6549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Berger, Martin" userId="2dce5e24-1af4-4f49-bc50-80b59c8dc36b" providerId="ADAL" clId="{58418C04-CC6E-455E-AAC1-964C688852F2}" dt="2024-10-29T18:51:46.734" v="55" actId="6549"/>
          <ac:spMkLst>
            <pc:docMk/>
            <pc:sldMk cId="3447450657" sldId="344"/>
            <ac:spMk id="11" creationId="{5E22572D-86FE-3D93-8F31-CF570714B8BB}"/>
          </ac:spMkLst>
        </pc:spChg>
        <pc:spChg chg="mod">
          <ac:chgData name="Berger, Martin" userId="2dce5e24-1af4-4f49-bc50-80b59c8dc36b" providerId="ADAL" clId="{58418C04-CC6E-455E-AAC1-964C688852F2}" dt="2024-11-14T09:42:20.696" v="434" actId="20577"/>
          <ac:spMkLst>
            <pc:docMk/>
            <pc:sldMk cId="3447450657" sldId="344"/>
            <ac:spMk id="13" creationId="{37D98A69-FEC9-0D24-AD29-CAEF70F45C3B}"/>
          </ac:spMkLst>
        </pc:spChg>
        <pc:spChg chg="mod">
          <ac:chgData name="Berger, Martin" userId="2dce5e24-1af4-4f49-bc50-80b59c8dc36b" providerId="ADAL" clId="{58418C04-CC6E-455E-AAC1-964C688852F2}" dt="2024-11-14T09:42:21.498" v="435" actId="20577"/>
          <ac:spMkLst>
            <pc:docMk/>
            <pc:sldMk cId="3447450657" sldId="344"/>
            <ac:spMk id="14" creationId="{C8F22D79-A2DC-4DB4-4E7C-F342772A9A71}"/>
          </ac:spMkLst>
        </pc:spChg>
        <pc:spChg chg="mod">
          <ac:chgData name="Berger, Martin" userId="2dce5e24-1af4-4f49-bc50-80b59c8dc36b" providerId="ADAL" clId="{58418C04-CC6E-455E-AAC1-964C688852F2}" dt="2024-10-29T18:51:47.772" v="56" actId="6549"/>
          <ac:spMkLst>
            <pc:docMk/>
            <pc:sldMk cId="3447450657" sldId="344"/>
            <ac:spMk id="15" creationId="{A3EAA9DB-E71A-70D3-114E-5321A42925E9}"/>
          </ac:spMkLst>
        </pc:spChg>
        <pc:spChg chg="mod">
          <ac:chgData name="Berger, Martin" userId="2dce5e24-1af4-4f49-bc50-80b59c8dc36b" providerId="ADAL" clId="{58418C04-CC6E-455E-AAC1-964C688852F2}" dt="2024-10-29T18:51:52.833" v="58" actId="20577"/>
          <ac:spMkLst>
            <pc:docMk/>
            <pc:sldMk cId="3447450657" sldId="344"/>
            <ac:spMk id="16" creationId="{B6D08F88-0E76-35AD-C5AA-16AAAFF22260}"/>
          </ac:spMkLst>
        </pc:spChg>
        <pc:spChg chg="mod">
          <ac:chgData name="Berger, Martin" userId="2dce5e24-1af4-4f49-bc50-80b59c8dc36b" providerId="ADAL" clId="{58418C04-CC6E-455E-AAC1-964C688852F2}" dt="2024-10-29T18:51:50.461" v="57" actId="6549"/>
          <ac:spMkLst>
            <pc:docMk/>
            <pc:sldMk cId="3447450657" sldId="344"/>
            <ac:spMk id="17" creationId="{1C7779BC-3AFB-E14A-280C-6CE561AD9271}"/>
          </ac:spMkLst>
        </pc:spChg>
        <pc:spChg chg="mod">
          <ac:chgData name="Berger, Martin" userId="2dce5e24-1af4-4f49-bc50-80b59c8dc36b" providerId="ADAL" clId="{58418C04-CC6E-455E-AAC1-964C688852F2}" dt="2024-10-29T18:51:54.176" v="59" actId="20577"/>
          <ac:spMkLst>
            <pc:docMk/>
            <pc:sldMk cId="3447450657" sldId="344"/>
            <ac:spMk id="18" creationId="{F380F4E5-96D3-0EE8-91FF-7DFC06D0DF48}"/>
          </ac:spMkLst>
        </pc:spChg>
        <pc:spChg chg="mod">
          <ac:chgData name="Berger, Martin" userId="2dce5e24-1af4-4f49-bc50-80b59c8dc36b" providerId="ADAL" clId="{58418C04-CC6E-455E-AAC1-964C688852F2}" dt="2024-10-29T18:51:57.814" v="60" actId="6549"/>
          <ac:spMkLst>
            <pc:docMk/>
            <pc:sldMk cId="3447450657" sldId="344"/>
            <ac:spMk id="19" creationId="{0DA95C92-2A43-394F-DEB1-D1AE8939D91A}"/>
          </ac:spMkLst>
        </pc:spChg>
      </pc:sldChg>
      <pc:sldChg chg="modSp mod">
        <pc:chgData name="Berger, Martin" userId="2dce5e24-1af4-4f49-bc50-80b59c8dc36b" providerId="ADAL" clId="{58418C04-CC6E-455E-AAC1-964C688852F2}" dt="2024-10-29T18:52:12.844" v="100" actId="20577"/>
        <pc:sldMkLst>
          <pc:docMk/>
          <pc:sldMk cId="809413988" sldId="461"/>
        </pc:sldMkLst>
        <pc:spChg chg="mod">
          <ac:chgData name="Berger, Martin" userId="2dce5e24-1af4-4f49-bc50-80b59c8dc36b" providerId="ADAL" clId="{58418C04-CC6E-455E-AAC1-964C688852F2}" dt="2024-10-29T18:52:12.844" v="100" actId="20577"/>
          <ac:spMkLst>
            <pc:docMk/>
            <pc:sldMk cId="809413988" sldId="461"/>
            <ac:spMk id="38" creationId="{81C32163-2FCE-1D0A-32E6-87C45FE8B73F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49846943" sldId="526"/>
        </pc:sldMkLst>
      </pc:sldChg>
      <pc:sldChg chg="addSp delSp modSp add mod ord">
        <pc:chgData name="Berger, Martin" userId="2dce5e24-1af4-4f49-bc50-80b59c8dc36b" providerId="ADAL" clId="{58418C04-CC6E-455E-AAC1-964C688852F2}" dt="2024-10-29T19:40:32.328" v="427" actId="113"/>
        <pc:sldMkLst>
          <pc:docMk/>
          <pc:sldMk cId="2157032352" sldId="535"/>
        </pc:sldMkLst>
        <pc:spChg chg="add del mod">
          <ac:chgData name="Berger, Martin" userId="2dce5e24-1af4-4f49-bc50-80b59c8dc36b" providerId="ADAL" clId="{58418C04-CC6E-455E-AAC1-964C688852F2}" dt="2024-10-29T19:38:40.555" v="286" actId="478"/>
          <ac:spMkLst>
            <pc:docMk/>
            <pc:sldMk cId="2157032352" sldId="535"/>
            <ac:spMk id="2" creationId="{1FF26D9F-3BEA-17A7-713E-F9CC54EB3CE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3" creationId="{F3838D7D-3372-9493-74D9-A77DB254055F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4" creationId="{0F2DC303-FC88-B51E-103C-590457DD46F0}"/>
          </ac:spMkLst>
        </pc:spChg>
        <pc:spChg chg="mod">
          <ac:chgData name="Berger, Martin" userId="2dce5e24-1af4-4f49-bc50-80b59c8dc36b" providerId="ADAL" clId="{58418C04-CC6E-455E-AAC1-964C688852F2}" dt="2024-10-29T18:57:41.201" v="151" actId="20577"/>
          <ac:spMkLst>
            <pc:docMk/>
            <pc:sldMk cId="2157032352" sldId="535"/>
            <ac:spMk id="5" creationId="{C3011302-FCD2-C617-56F2-078283DE80EE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6" creationId="{E2FB4548-7DA6-CDF4-227F-C9517833741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8" creationId="{AD2A7B29-25D8-47E4-6B97-E9BFD7364E25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9" creationId="{12BB7DC0-3C8D-8C3B-D179-E9525007399E}"/>
          </ac:spMkLst>
        </pc:spChg>
        <pc:picChg chg="mod">
          <ac:chgData name="Berger, Martin" userId="2dce5e24-1af4-4f49-bc50-80b59c8dc36b" providerId="ADAL" clId="{58418C04-CC6E-455E-AAC1-964C688852F2}" dt="2024-10-29T19:38:22.143" v="245" actId="1076"/>
          <ac:picMkLst>
            <pc:docMk/>
            <pc:sldMk cId="2157032352" sldId="535"/>
            <ac:picMk id="2050" creationId="{B924409D-1E37-B980-691C-BDAE37EF526E}"/>
          </ac:picMkLst>
        </pc:pic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28482404" sldId="537"/>
        </pc:sldMkLst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628186303" sldId="538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1504963838" sldId="539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2916809419" sldId="540"/>
        </pc:sldMkLst>
      </pc:sldChg>
      <pc:sldChg chg="modSp add mod">
        <pc:chgData name="Berger, Martin" userId="2dce5e24-1af4-4f49-bc50-80b59c8dc36b" providerId="ADAL" clId="{58418C04-CC6E-455E-AAC1-964C688852F2}" dt="2024-10-29T18:57:55.112" v="196" actId="20577"/>
        <pc:sldMkLst>
          <pc:docMk/>
          <pc:sldMk cId="3366041806" sldId="550"/>
        </pc:sldMkLst>
        <pc:spChg chg="mod">
          <ac:chgData name="Berger, Martin" userId="2dce5e24-1af4-4f49-bc50-80b59c8dc36b" providerId="ADAL" clId="{58418C04-CC6E-455E-AAC1-964C688852F2}" dt="2024-10-29T18:57:55.112" v="196" actId="20577"/>
          <ac:spMkLst>
            <pc:docMk/>
            <pc:sldMk cId="3366041806" sldId="550"/>
            <ac:spMk id="5" creationId="{C3011302-FCD2-C617-56F2-078283DE80EE}"/>
          </ac:spMkLst>
        </pc:spChg>
      </pc:sldChg>
      <pc:sldChg chg="modSp add mod chgLayout">
        <pc:chgData name="Berger, Martin" userId="2dce5e24-1af4-4f49-bc50-80b59c8dc36b" providerId="ADAL" clId="{58418C04-CC6E-455E-AAC1-964C688852F2}" dt="2024-10-29T18:57:50.131" v="181" actId="20577"/>
        <pc:sldMkLst>
          <pc:docMk/>
          <pc:sldMk cId="2511501513" sldId="556"/>
        </pc:sldMkLst>
        <pc:spChg chg="mod ord">
          <ac:chgData name="Berger, Martin" userId="2dce5e24-1af4-4f49-bc50-80b59c8dc36b" providerId="ADAL" clId="{58418C04-CC6E-455E-AAC1-964C688852F2}" dt="2024-10-29T18:57:50.131" v="181" actId="20577"/>
          <ac:spMkLst>
            <pc:docMk/>
            <pc:sldMk cId="2511501513" sldId="556"/>
            <ac:spMk id="5" creationId="{C3011302-FCD2-C617-56F2-078283DE80EE}"/>
          </ac:spMkLst>
        </pc:spChg>
        <pc:spChg chg="mod ord">
          <ac:chgData name="Berger, Martin" userId="2dce5e24-1af4-4f49-bc50-80b59c8dc36b" providerId="ADAL" clId="{58418C04-CC6E-455E-AAC1-964C688852F2}" dt="2024-10-29T18:52:44.042" v="104" actId="113"/>
          <ac:spMkLst>
            <pc:docMk/>
            <pc:sldMk cId="2511501513" sldId="556"/>
            <ac:spMk id="6" creationId="{83EC7E50-7901-401C-4124-AC6D2CB7CBF7}"/>
          </ac:spMkLst>
        </pc:spChg>
      </pc:sldChg>
      <pc:sldChg chg="add">
        <pc:chgData name="Berger, Martin" userId="2dce5e24-1af4-4f49-bc50-80b59c8dc36b" providerId="ADAL" clId="{58418C04-CC6E-455E-AAC1-964C688852F2}" dt="2024-10-29T18:52:31.362" v="102"/>
        <pc:sldMkLst>
          <pc:docMk/>
          <pc:sldMk cId="3161155090" sldId="557"/>
        </pc:sldMkLst>
      </pc:sldChg>
      <pc:sldChg chg="modSp add mod">
        <pc:chgData name="Berger, Martin" userId="2dce5e24-1af4-4f49-bc50-80b59c8dc36b" providerId="ADAL" clId="{58418C04-CC6E-455E-AAC1-964C688852F2}" dt="2024-10-29T18:58:27.890" v="236" actId="20577"/>
        <pc:sldMkLst>
          <pc:docMk/>
          <pc:sldMk cId="392319835" sldId="558"/>
        </pc:sldMkLst>
        <pc:spChg chg="mod">
          <ac:chgData name="Berger, Martin" userId="2dce5e24-1af4-4f49-bc50-80b59c8dc36b" providerId="ADAL" clId="{58418C04-CC6E-455E-AAC1-964C688852F2}" dt="2024-10-29T18:58:27.890" v="236" actId="20577"/>
          <ac:spMkLst>
            <pc:docMk/>
            <pc:sldMk cId="392319835" sldId="558"/>
            <ac:spMk id="2" creationId="{CB1DFDAD-B2AC-F256-91E1-410DE93A045C}"/>
          </ac:spMkLst>
        </pc:spChg>
        <pc:spChg chg="mod">
          <ac:chgData name="Berger, Martin" userId="2dce5e24-1af4-4f49-bc50-80b59c8dc36b" providerId="ADAL" clId="{58418C04-CC6E-455E-AAC1-964C688852F2}" dt="2024-10-29T18:52:31.362" v="102"/>
          <ac:spMkLst>
            <pc:docMk/>
            <pc:sldMk cId="392319835" sldId="558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937716328" sldId="559"/>
        </pc:sldMkLst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691281033" sldId="560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691281033" sldId="560"/>
            <ac:spMk id="4" creationId="{C7421295-7927-9984-5B42-540A30EAD113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83363125" sldId="561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83363125" sldId="561"/>
            <ac:spMk id="4" creationId="{F23BEEDA-9F4C-6EEF-B42F-F5DC2AC7816E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539752185" sldId="562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539752185" sldId="562"/>
            <ac:spMk id="4" creationId="{E7F43FB9-44DB-59D0-F5FA-A621B8B0E399}"/>
          </ac:spMkLst>
        </pc:spChg>
      </pc:sldChg>
      <pc:sldChg chg="modSp add del">
        <pc:chgData name="Berger, Martin" userId="2dce5e24-1af4-4f49-bc50-80b59c8dc36b" providerId="ADAL" clId="{58418C04-CC6E-455E-AAC1-964C688852F2}" dt="2024-10-29T18:53:44.341" v="107"/>
        <pc:sldMkLst>
          <pc:docMk/>
          <pc:sldMk cId="1101744068" sldId="563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1101744068" sldId="563"/>
            <ac:spMk id="4" creationId="{D3BB1492-7FF0-EA42-AF1D-8DACAD00C47F}"/>
          </ac:spMkLst>
        </pc:spChg>
      </pc:sldChg>
      <pc:sldChg chg="add del">
        <pc:chgData name="Berger, Martin" userId="2dce5e24-1af4-4f49-bc50-80b59c8dc36b" providerId="ADAL" clId="{58418C04-CC6E-455E-AAC1-964C688852F2}" dt="2024-10-29T18:58:13.411" v="203" actId="47"/>
        <pc:sldMkLst>
          <pc:docMk/>
          <pc:sldMk cId="789722660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439483422" sldId="214713822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41588782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73827581" sldId="2147138227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144140221" sldId="2147138227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735987025" sldId="2147138228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1744759372" sldId="214713822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791002854" sldId="2147138228"/>
        </pc:sldMkLst>
      </pc:sldChg>
      <pc:sldChg chg="modSp add del">
        <pc:chgData name="Berger, Martin" userId="2dce5e24-1af4-4f49-bc50-80b59c8dc36b" providerId="ADAL" clId="{58418C04-CC6E-455E-AAC1-964C688852F2}" dt="2024-10-29T18:53:38.379" v="106"/>
        <pc:sldMkLst>
          <pc:docMk/>
          <pc:sldMk cId="1752140877" sldId="2147138229"/>
        </pc:sldMkLst>
        <pc:spChg chg="mod">
          <ac:chgData name="Berger, Martin" userId="2dce5e24-1af4-4f49-bc50-80b59c8dc36b" providerId="ADAL" clId="{58418C04-CC6E-455E-AAC1-964C688852F2}" dt="2024-10-29T18:53:36.018" v="105"/>
          <ac:spMkLst>
            <pc:docMk/>
            <pc:sldMk cId="1752140877" sldId="2147138229"/>
            <ac:spMk id="4" creationId="{87E8171A-D6CB-7A57-7D2E-EC5302FC15E7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209586392" sldId="2147138229"/>
        </pc:sldMkLst>
      </pc:sldChg>
      <pc:sldChg chg="modSp 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427597344" sldId="2147138229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427597344" sldId="2147138229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1869756519" sldId="2147138230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2666098114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03109535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963409270" sldId="2147138231"/>
        </pc:sldMkLst>
      </pc:sldChg>
      <pc:sldChg chg="modSp add mod">
        <pc:chgData name="Berger, Martin" userId="2dce5e24-1af4-4f49-bc50-80b59c8dc36b" providerId="ADAL" clId="{58418C04-CC6E-455E-AAC1-964C688852F2}" dt="2024-10-29T18:54:42.456" v="139" actId="20577"/>
        <pc:sldMkLst>
          <pc:docMk/>
          <pc:sldMk cId="3399753105" sldId="2147138231"/>
        </pc:sldMkLst>
        <pc:spChg chg="mod">
          <ac:chgData name="Berger, Martin" userId="2dce5e24-1af4-4f49-bc50-80b59c8dc36b" providerId="ADAL" clId="{58418C04-CC6E-455E-AAC1-964C688852F2}" dt="2024-10-29T18:54:42.456" v="139" actId="20577"/>
          <ac:spMkLst>
            <pc:docMk/>
            <pc:sldMk cId="3399753105" sldId="2147138231"/>
            <ac:spMk id="38" creationId="{81C32163-2FCE-1D0A-32E6-87C45FE8B73F}"/>
          </ac:spMkLst>
        </pc:spChg>
        <pc:spChg chg="mod">
          <ac:chgData name="Berger, Martin" userId="2dce5e24-1af4-4f49-bc50-80b59c8dc36b" providerId="ADAL" clId="{58418C04-CC6E-455E-AAC1-964C688852F2}" dt="2024-10-29T18:54:36.805" v="115" actId="20577"/>
          <ac:spMkLst>
            <pc:docMk/>
            <pc:sldMk cId="3399753105" sldId="2147138231"/>
            <ac:spMk id="39" creationId="{A6E29AF1-44F3-982F-705B-C75E1D360B58}"/>
          </ac:spMkLst>
        </pc:spChg>
      </pc:sldChg>
      <pc:sldChg chg="addSp delSp modSp new mod">
        <pc:chgData name="Berger, Martin" userId="2dce5e24-1af4-4f49-bc50-80b59c8dc36b" providerId="ADAL" clId="{58418C04-CC6E-455E-AAC1-964C688852F2}" dt="2024-10-29T19:38:10.433" v="244" actId="208"/>
        <pc:sldMkLst>
          <pc:docMk/>
          <pc:sldMk cId="2495515566" sldId="2147138232"/>
        </pc:sldMkLst>
        <pc:spChg chg="mod">
          <ac:chgData name="Berger, Martin" userId="2dce5e24-1af4-4f49-bc50-80b59c8dc36b" providerId="ADAL" clId="{58418C04-CC6E-455E-AAC1-964C688852F2}" dt="2024-10-29T19:37:52.674" v="242"/>
          <ac:spMkLst>
            <pc:docMk/>
            <pc:sldMk cId="2495515566" sldId="2147138232"/>
            <ac:spMk id="2" creationId="{FA78F759-4414-CFAF-25A9-387C32128159}"/>
          </ac:spMkLst>
        </pc:spChg>
        <pc:spChg chg="del">
          <ac:chgData name="Berger, Martin" userId="2dce5e24-1af4-4f49-bc50-80b59c8dc36b" providerId="ADAL" clId="{58418C04-CC6E-455E-AAC1-964C688852F2}" dt="2024-10-29T19:38:07.230" v="243" actId="22"/>
          <ac:spMkLst>
            <pc:docMk/>
            <pc:sldMk cId="2495515566" sldId="2147138232"/>
            <ac:spMk id="3" creationId="{6743D01F-705D-11F9-FA72-EE23980BD0A1}"/>
          </ac:spMkLst>
        </pc:spChg>
        <pc:picChg chg="add mod ord">
          <ac:chgData name="Berger, Martin" userId="2dce5e24-1af4-4f49-bc50-80b59c8dc36b" providerId="ADAL" clId="{58418C04-CC6E-455E-AAC1-964C688852F2}" dt="2024-10-29T19:38:10.433" v="244" actId="208"/>
          <ac:picMkLst>
            <pc:docMk/>
            <pc:sldMk cId="2495515566" sldId="2147138232"/>
            <ac:picMk id="7" creationId="{412254F7-272D-656A-1D16-2080CC69BE16}"/>
          </ac:picMkLst>
        </pc:picChg>
      </pc:sldChg>
      <pc:sldChg chg="new del">
        <pc:chgData name="Berger, Martin" userId="2dce5e24-1af4-4f49-bc50-80b59c8dc36b" providerId="ADAL" clId="{58418C04-CC6E-455E-AAC1-964C688852F2}" dt="2024-11-14T09:41:41.842" v="429" actId="47"/>
        <pc:sldMkLst>
          <pc:docMk/>
          <pc:sldMk cId="3870802128" sldId="214713823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345417230" sldId="2147138236"/>
        </pc:sldMkLst>
      </pc:sldChg>
      <pc:sldChg chg="add del">
        <pc:chgData name="Berger, Martin" userId="2dce5e24-1af4-4f49-bc50-80b59c8dc36b" providerId="ADAL" clId="{58418C04-CC6E-455E-AAC1-964C688852F2}" dt="2024-11-14T09:41:48.447" v="430"/>
        <pc:sldMkLst>
          <pc:docMk/>
          <pc:sldMk cId="1359695667" sldId="214713823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781700768" sldId="2147138239"/>
        </pc:sldMkLst>
      </pc:sldChg>
      <pc:sldChg chg="modSp add del mod">
        <pc:chgData name="Berger, Martin" userId="2dce5e24-1af4-4f49-bc50-80b59c8dc36b" providerId="ADAL" clId="{58418C04-CC6E-455E-AAC1-964C688852F2}" dt="2024-11-14T09:41:55.262" v="432" actId="20577"/>
        <pc:sldMkLst>
          <pc:docMk/>
          <pc:sldMk cId="3908297731" sldId="2147138243"/>
        </pc:sldMkLst>
        <pc:spChg chg="mod">
          <ac:chgData name="Berger, Martin" userId="2dce5e24-1af4-4f49-bc50-80b59c8dc36b" providerId="ADAL" clId="{58418C04-CC6E-455E-AAC1-964C688852F2}" dt="2024-11-14T09:41:55.262" v="43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048567009" sldId="214713824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80680695" sldId="214713824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0808240" sldId="214713824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35612487" sldId="214713824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528712845" sldId="214713824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455756589" sldId="214713825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4035560" sldId="214713825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82080551" sldId="214713825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2604903" sldId="214713825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20885415" sldId="214713825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165949870" sldId="214713825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65773009" sldId="214713825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53612658" sldId="2147138257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685710684" sldId="214713825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03425576" sldId="214713825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86422039" sldId="214713826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34964475" sldId="214713826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166183535" sldId="214713826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430832017" sldId="214713826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268951005" sldId="214713826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75292244" sldId="214713826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81383291" sldId="2147138266"/>
        </pc:sldMkLst>
      </pc:sldChg>
    </pc:docChg>
  </pc:docChgLst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Berger, Martin" userId="2dce5e24-1af4-4f49-bc50-80b59c8dc36b" providerId="ADAL" clId="{B1A8B41A-6079-43D2-B54F-50518D136075}"/>
    <pc:docChg chg="undo redo custSel addSld delSld modSld sldOrd modSection">
      <pc:chgData name="Berger, Martin" userId="2dce5e24-1af4-4f49-bc50-80b59c8dc36b" providerId="ADAL" clId="{B1A8B41A-6079-43D2-B54F-50518D136075}" dt="2024-10-17T11:16:41.050" v="5061" actId="20577"/>
      <pc:docMkLst>
        <pc:docMk/>
      </pc:docMkLst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146017791" sldId="274"/>
        </pc:sldMkLst>
      </pc:sldChg>
      <pc:sldChg chg="modSp mod">
        <pc:chgData name="Berger, Martin" userId="2dce5e24-1af4-4f49-bc50-80b59c8dc36b" providerId="ADAL" clId="{B1A8B41A-6079-43D2-B54F-50518D136075}" dt="2024-10-16T17:28:52.944" v="2603" actId="20577"/>
        <pc:sldMkLst>
          <pc:docMk/>
          <pc:sldMk cId="217193527" sldId="308"/>
        </pc:sldMkLst>
        <pc:spChg chg="mod">
          <ac:chgData name="Berger, Martin" userId="2dce5e24-1af4-4f49-bc50-80b59c8dc36b" providerId="ADAL" clId="{B1A8B41A-6079-43D2-B54F-50518D136075}" dt="2024-10-16T17:28:52.944" v="2603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B1A8B41A-6079-43D2-B54F-50518D136075}" dt="2024-10-16T17:29:16.366" v="2661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B1A8B41A-6079-43D2-B54F-50518D136075}" dt="2024-10-16T17:29:16.366" v="2661" actId="20577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Berger, Martin" userId="2dce5e24-1af4-4f49-bc50-80b59c8dc36b" providerId="ADAL" clId="{B1A8B41A-6079-43D2-B54F-50518D136075}" dt="2024-10-16T07:14:22.660" v="16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modSp mod">
        <pc:chgData name="Berger, Martin" userId="2dce5e24-1af4-4f49-bc50-80b59c8dc36b" providerId="ADAL" clId="{B1A8B41A-6079-43D2-B54F-50518D136075}" dt="2024-10-16T17:29:22.827" v="2679" actId="20577"/>
        <pc:sldMkLst>
          <pc:docMk/>
          <pc:sldMk cId="809413988" sldId="461"/>
        </pc:sldMkLst>
        <pc:spChg chg="mod">
          <ac:chgData name="Berger, Martin" userId="2dce5e24-1af4-4f49-bc50-80b59c8dc36b" providerId="ADAL" clId="{B1A8B41A-6079-43D2-B54F-50518D136075}" dt="2024-10-16T07:15:48.322" v="95" actId="20577"/>
          <ac:spMkLst>
            <pc:docMk/>
            <pc:sldMk cId="809413988" sldId="46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17:29:22.827" v="2679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241462360" sldId="2147138091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3255326133" sldId="2147138195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910081090" sldId="2147138223"/>
        </pc:sldMkLst>
      </pc:sldChg>
      <pc:sldChg chg="addSp delSp mod">
        <pc:chgData name="Berger, Martin" userId="2dce5e24-1af4-4f49-bc50-80b59c8dc36b" providerId="ADAL" clId="{B1A8B41A-6079-43D2-B54F-50518D136075}" dt="2024-10-16T12:34:27.315" v="1740" actId="21"/>
        <pc:sldMkLst>
          <pc:docMk/>
          <pc:sldMk cId="1761035848" sldId="2147138225"/>
        </pc:sldMkLst>
        <pc:spChg chg="add del">
          <ac:chgData name="Berger, Martin" userId="2dce5e24-1af4-4f49-bc50-80b59c8dc36b" providerId="ADAL" clId="{B1A8B41A-6079-43D2-B54F-50518D136075}" dt="2024-10-16T12:34:27.315" v="1740" actId="21"/>
          <ac:spMkLst>
            <pc:docMk/>
            <pc:sldMk cId="1761035848" sldId="2147138225"/>
            <ac:spMk id="13" creationId="{D0E28A2F-3284-DC08-057E-1E3D9719FCF9}"/>
          </ac:spMkLst>
        </pc:spChg>
      </pc:sldChg>
      <pc:sldChg chg="addSp delSp modSp new mod modClrScheme chgLayout">
        <pc:chgData name="Berger, Martin" userId="2dce5e24-1af4-4f49-bc50-80b59c8dc36b" providerId="ADAL" clId="{B1A8B41A-6079-43D2-B54F-50518D136075}" dt="2024-10-16T08:46:12.187" v="1048" actId="2711"/>
        <pc:sldMkLst>
          <pc:docMk/>
          <pc:sldMk cId="3441588782" sldId="2147138226"/>
        </pc:sldMkLst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2" creationId="{A3AAACB0-FB5F-9F68-5B87-D1BF84C4F65D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2" creationId="{C1C833A4-343F-D182-5337-FA4BA7006FD8}"/>
          </ac:spMkLst>
        </pc:spChg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3" creationId="{C478F38D-95DB-3FD6-6AF1-4E8BFD241734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3" creationId="{E1331AF3-B701-DD84-8013-990D4ACD6E4D}"/>
          </ac:spMkLst>
        </pc:spChg>
        <pc:spChg chg="add mod">
          <ac:chgData name="Berger, Martin" userId="2dce5e24-1af4-4f49-bc50-80b59c8dc36b" providerId="ADAL" clId="{B1A8B41A-6079-43D2-B54F-50518D136075}" dt="2024-10-16T07:43:36.587" v="388" actId="123"/>
          <ac:spMkLst>
            <pc:docMk/>
            <pc:sldMk cId="3441588782" sldId="2147138226"/>
            <ac:spMk id="4" creationId="{5FF72B66-11E1-1C10-71D3-868ABA8FE6EC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4" creationId="{E58EFCC3-7E35-3DAB-540F-8B36B474AE89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5" creationId="{63E2152E-730F-388F-D25C-697905EA1371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6" creationId="{CA5B469F-CB72-B684-4F00-4C4317D8E28E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7" creationId="{7009B1B9-B41A-7F48-83FC-A00B6E40EA47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8" creationId="{B182E09B-FCC6-2D47-A400-5319203EA82F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9" creationId="{266F43BF-BE85-006F-33AB-3BD63888C159}"/>
          </ac:spMkLst>
        </pc:spChg>
        <pc:spChg chg="add mod ord">
          <ac:chgData name="Berger, Martin" userId="2dce5e24-1af4-4f49-bc50-80b59c8dc36b" providerId="ADAL" clId="{B1A8B41A-6079-43D2-B54F-50518D136075}" dt="2024-10-16T08:46:12.187" v="1048" actId="2711"/>
          <ac:spMkLst>
            <pc:docMk/>
            <pc:sldMk cId="3441588782" sldId="2147138226"/>
            <ac:spMk id="10" creationId="{228EDD00-3E6E-3EA2-D837-FDBAAE1198D6}"/>
          </ac:spMkLst>
        </pc:spChg>
        <pc:spChg chg="add del mod ord">
          <ac:chgData name="Berger, Martin" userId="2dce5e24-1af4-4f49-bc50-80b59c8dc36b" providerId="ADAL" clId="{B1A8B41A-6079-43D2-B54F-50518D136075}" dt="2024-10-16T07:36:28.859" v="234" actId="478"/>
          <ac:spMkLst>
            <pc:docMk/>
            <pc:sldMk cId="3441588782" sldId="2147138226"/>
            <ac:spMk id="11" creationId="{E7FDD027-BA05-5AE4-2410-4E1F3C510221}"/>
          </ac:spMkLst>
        </pc:spChg>
        <pc:spChg chg="add mod">
          <ac:chgData name="Berger, Martin" userId="2dce5e24-1af4-4f49-bc50-80b59c8dc36b" providerId="ADAL" clId="{B1A8B41A-6079-43D2-B54F-50518D136075}" dt="2024-10-16T07:42:20.331" v="351" actId="164"/>
          <ac:spMkLst>
            <pc:docMk/>
            <pc:sldMk cId="3441588782" sldId="2147138226"/>
            <ac:spMk id="12" creationId="{3985E747-572A-7EED-8B11-E12E85A29B5D}"/>
          </ac:spMkLst>
        </pc:spChg>
        <pc:spChg chg="add mod">
          <ac:chgData name="Berger, Martin" userId="2dce5e24-1af4-4f49-bc50-80b59c8dc36b" providerId="ADAL" clId="{B1A8B41A-6079-43D2-B54F-50518D136075}" dt="2024-10-16T07:42:23.665" v="353"/>
          <ac:spMkLst>
            <pc:docMk/>
            <pc:sldMk cId="3441588782" sldId="2147138226"/>
            <ac:spMk id="13" creationId="{D39B0CA9-2295-7E81-2B01-77143C3FCB77}"/>
          </ac:spMkLst>
        </pc:spChg>
        <pc:spChg chg="mod">
          <ac:chgData name="Berger, Martin" userId="2dce5e24-1af4-4f49-bc50-80b59c8dc36b" providerId="ADAL" clId="{B1A8B41A-6079-43D2-B54F-50518D136075}" dt="2024-10-16T07:43:18.181" v="381" actId="2711"/>
          <ac:spMkLst>
            <pc:docMk/>
            <pc:sldMk cId="3441588782" sldId="2147138226"/>
            <ac:spMk id="17" creationId="{EBF56F96-83B9-CCEF-BAB0-E4D9A5D6BA4F}"/>
          </ac:spMkLst>
        </pc:spChg>
        <pc:spChg chg="mod">
          <ac:chgData name="Berger, Martin" userId="2dce5e24-1af4-4f49-bc50-80b59c8dc36b" providerId="ADAL" clId="{B1A8B41A-6079-43D2-B54F-50518D136075}" dt="2024-10-16T07:42:56.104" v="377"/>
          <ac:spMkLst>
            <pc:docMk/>
            <pc:sldMk cId="3441588782" sldId="2147138226"/>
            <ac:spMk id="18" creationId="{82F921D6-6802-6086-709E-C2CB0A2AB3F4}"/>
          </ac:spMkLst>
        </pc:spChg>
        <pc:spChg chg="mod">
          <ac:chgData name="Berger, Martin" userId="2dce5e24-1af4-4f49-bc50-80b59c8dc36b" providerId="ADAL" clId="{B1A8B41A-6079-43D2-B54F-50518D136075}" dt="2024-10-16T07:43:07.161" v="380"/>
          <ac:spMkLst>
            <pc:docMk/>
            <pc:sldMk cId="3441588782" sldId="2147138226"/>
            <ac:spMk id="21" creationId="{0D74F8F2-06FD-7F0A-633D-9387B42AA604}"/>
          </ac:spMkLst>
        </pc:spChg>
        <pc:spChg chg="mod">
          <ac:chgData name="Berger, Martin" userId="2dce5e24-1af4-4f49-bc50-80b59c8dc36b" providerId="ADAL" clId="{B1A8B41A-6079-43D2-B54F-50518D136075}" dt="2024-10-16T07:43:30.465" v="387" actId="20577"/>
          <ac:spMkLst>
            <pc:docMk/>
            <pc:sldMk cId="3441588782" sldId="2147138226"/>
            <ac:spMk id="22" creationId="{E5AB7CEC-D3E2-6215-ED1B-F1C4F80077B1}"/>
          </ac:spMkLst>
        </pc:spChg>
        <pc:grpChg chg="add mod">
          <ac:chgData name="Berger, Martin" userId="2dce5e24-1af4-4f49-bc50-80b59c8dc36b" providerId="ADAL" clId="{B1A8B41A-6079-43D2-B54F-50518D136075}" dt="2024-10-16T07:42:20.331" v="351" actId="164"/>
          <ac:grpSpMkLst>
            <pc:docMk/>
            <pc:sldMk cId="3441588782" sldId="2147138226"/>
            <ac:grpSpMk id="14" creationId="{2D6BA81B-23A3-CAD1-E851-0DC734000D1B}"/>
          </ac:grpSpMkLst>
        </pc:grpChg>
        <pc:grpChg chg="add mod">
          <ac:chgData name="Berger, Martin" userId="2dce5e24-1af4-4f49-bc50-80b59c8dc36b" providerId="ADAL" clId="{B1A8B41A-6079-43D2-B54F-50518D136075}" dt="2024-10-16T07:42:29.882" v="355" actId="1076"/>
          <ac:grpSpMkLst>
            <pc:docMk/>
            <pc:sldMk cId="3441588782" sldId="2147138226"/>
            <ac:grpSpMk id="15" creationId="{80C48316-6FF4-B390-840E-00875E5E6E37}"/>
          </ac:grpSpMkLst>
        </pc:grpChg>
        <pc:grpChg chg="add mod">
          <ac:chgData name="Berger, Martin" userId="2dce5e24-1af4-4f49-bc50-80b59c8dc36b" providerId="ADAL" clId="{B1A8B41A-6079-43D2-B54F-50518D136075}" dt="2024-10-16T07:42:34.689" v="357" actId="1076"/>
          <ac:grpSpMkLst>
            <pc:docMk/>
            <pc:sldMk cId="3441588782" sldId="2147138226"/>
            <ac:grpSpMk id="19" creationId="{1355EAE4-852B-9365-F9E1-BAAAA8D8D8C2}"/>
          </ac:grpSpMkLst>
        </pc:grpChg>
        <pc:picChg chg="add mod">
          <ac:chgData name="Berger, Martin" userId="2dce5e24-1af4-4f49-bc50-80b59c8dc36b" providerId="ADAL" clId="{B1A8B41A-6079-43D2-B54F-50518D136075}" dt="2024-10-16T07:50:22.307" v="397" actId="208"/>
          <ac:picMkLst>
            <pc:docMk/>
            <pc:sldMk cId="3441588782" sldId="2147138226"/>
            <ac:picMk id="24" creationId="{F66B8F6C-35E4-CEDE-320C-6AE439CEF1BF}"/>
          </ac:picMkLst>
        </pc:picChg>
        <pc:cxnChg chg="add mod">
          <ac:chgData name="Berger, Martin" userId="2dce5e24-1af4-4f49-bc50-80b59c8dc36b" providerId="ADAL" clId="{B1A8B41A-6079-43D2-B54F-50518D136075}" dt="2024-10-16T07:42:20.331" v="351" actId="164"/>
          <ac:cxnSpMkLst>
            <pc:docMk/>
            <pc:sldMk cId="3441588782" sldId="2147138226"/>
            <ac:cxnSpMk id="8" creationId="{3AD41933-5F7A-8683-094F-752D897B45AF}"/>
          </ac:cxnSpMkLst>
        </pc:cxnChg>
        <pc:cxnChg chg="mod">
          <ac:chgData name="Berger, Martin" userId="2dce5e24-1af4-4f49-bc50-80b59c8dc36b" providerId="ADAL" clId="{B1A8B41A-6079-43D2-B54F-50518D136075}" dt="2024-10-16T07:42:26.122" v="354"/>
          <ac:cxnSpMkLst>
            <pc:docMk/>
            <pc:sldMk cId="3441588782" sldId="2147138226"/>
            <ac:cxnSpMk id="16" creationId="{CA427CEF-86CD-DD95-82A0-872771019EE9}"/>
          </ac:cxnSpMkLst>
        </pc:cxnChg>
        <pc:cxnChg chg="mod">
          <ac:chgData name="Berger, Martin" userId="2dce5e24-1af4-4f49-bc50-80b59c8dc36b" providerId="ADAL" clId="{B1A8B41A-6079-43D2-B54F-50518D136075}" dt="2024-10-16T07:42:31.116" v="356"/>
          <ac:cxnSpMkLst>
            <pc:docMk/>
            <pc:sldMk cId="3441588782" sldId="2147138226"/>
            <ac:cxnSpMk id="20" creationId="{D48F2344-E412-3BA9-8F53-82129F81F50E}"/>
          </ac:cxnSpMkLst>
        </pc:cxnChg>
      </pc:sldChg>
      <pc:sldChg chg="addSp delSp modSp new del mod modClrScheme chgLayout">
        <pc:chgData name="Berger, Martin" userId="2dce5e24-1af4-4f49-bc50-80b59c8dc36b" providerId="ADAL" clId="{B1A8B41A-6079-43D2-B54F-50518D136075}" dt="2024-10-16T08:36:21.614" v="748" actId="47"/>
        <pc:sldMkLst>
          <pc:docMk/>
          <pc:sldMk cId="3485001230" sldId="2147138227"/>
        </pc:sldMkLst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2" creationId="{1E6E8C83-5604-6800-8503-08C9674A39D3}"/>
          </ac:spMkLst>
        </pc:spChg>
        <pc:spChg chg="del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5" creationId="{97343006-E830-249D-A108-601C1138EE1C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0" creationId="{821BBFDB-9718-3FD2-FBFA-B3A74B087D90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2" creationId="{5C0A5F22-D13D-1AB9-4FD8-DEB77CD9BD61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4" creationId="{D00AF256-9C4F-6620-D883-57BE974EA1BB}"/>
          </ac:spMkLst>
        </pc:spChg>
      </pc:sldChg>
      <pc:sldChg chg="modSp new mod">
        <pc:chgData name="Berger, Martin" userId="2dce5e24-1af4-4f49-bc50-80b59c8dc36b" providerId="ADAL" clId="{B1A8B41A-6079-43D2-B54F-50518D136075}" dt="2024-10-16T07:18:29.299" v="192"/>
        <pc:sldMkLst>
          <pc:docMk/>
          <pc:sldMk cId="1791002854" sldId="2147138228"/>
        </pc:sldMkLst>
        <pc:spChg chg="mod">
          <ac:chgData name="Berger, Martin" userId="2dce5e24-1af4-4f49-bc50-80b59c8dc36b" providerId="ADAL" clId="{B1A8B41A-6079-43D2-B54F-50518D136075}" dt="2024-10-16T07:18:29.299" v="192"/>
          <ac:spMkLst>
            <pc:docMk/>
            <pc:sldMk cId="1791002854" sldId="2147138228"/>
            <ac:spMk id="2" creationId="{D28E0444-6428-CC0E-BC40-C74478BE967F}"/>
          </ac:spMkLst>
        </pc:spChg>
      </pc:sldChg>
      <pc:sldChg chg="addSp delSp modSp add mod">
        <pc:chgData name="Berger, Martin" userId="2dce5e24-1af4-4f49-bc50-80b59c8dc36b" providerId="ADAL" clId="{B1A8B41A-6079-43D2-B54F-50518D136075}" dt="2024-10-16T08:46:05.013" v="1047" actId="2711"/>
        <pc:sldMkLst>
          <pc:docMk/>
          <pc:sldMk cId="2209586392" sldId="2147138229"/>
        </pc:sldMkLst>
        <pc:spChg chg="mod">
          <ac:chgData name="Berger, Martin" userId="2dce5e24-1af4-4f49-bc50-80b59c8dc36b" providerId="ADAL" clId="{B1A8B41A-6079-43D2-B54F-50518D136075}" dt="2024-10-16T08:46:05.013" v="1047" actId="2711"/>
          <ac:spMkLst>
            <pc:docMk/>
            <pc:sldMk cId="2209586392" sldId="2147138229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8:14:06.644" v="648" actId="554"/>
          <ac:spMkLst>
            <pc:docMk/>
            <pc:sldMk cId="2209586392" sldId="2147138229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07:57:13.064" v="437" actId="22"/>
          <ac:spMkLst>
            <pc:docMk/>
            <pc:sldMk cId="2209586392" sldId="2147138229"/>
            <ac:spMk id="7" creationId="{79657013-7926-924F-E619-6A9C76385E7B}"/>
          </ac:spMkLst>
        </pc:spChg>
        <pc:spChg chg="add del mod">
          <ac:chgData name="Berger, Martin" userId="2dce5e24-1af4-4f49-bc50-80b59c8dc36b" providerId="ADAL" clId="{B1A8B41A-6079-43D2-B54F-50518D136075}" dt="2024-10-16T07:57:18.520" v="440" actId="478"/>
          <ac:spMkLst>
            <pc:docMk/>
            <pc:sldMk cId="2209586392" sldId="2147138229"/>
            <ac:spMk id="9" creationId="{1EDD5CE5-118B-A55C-6370-2B8ACDD6606E}"/>
          </ac:spMkLst>
        </pc:spChg>
        <pc:spChg chg="add mod">
          <ac:chgData name="Berger, Martin" userId="2dce5e24-1af4-4f49-bc50-80b59c8dc36b" providerId="ADAL" clId="{B1A8B41A-6079-43D2-B54F-50518D136075}" dt="2024-10-16T08:14:48.842" v="703" actId="20577"/>
          <ac:spMkLst>
            <pc:docMk/>
            <pc:sldMk cId="2209586392" sldId="2147138229"/>
            <ac:spMk id="10" creationId="{1EF03200-DC3E-0AA8-9613-2D9FE5CDA0BD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1" creationId="{993BCD26-6FFC-CE53-ABF0-FD2950D728D6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2" creationId="{7020E321-0D70-BA20-2EFF-91806D5FD70E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3" creationId="{D5A90839-DBFA-D667-BD97-9C824FE5EE0A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4" creationId="{FA79502B-A129-2B4A-2A24-10D4CDFA577D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5" creationId="{17623DD9-A5C3-E003-0562-E799B3FDDDC8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6" creationId="{0C888513-5D3A-1CD5-DAEC-36263BF4DD53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0" creationId="{4796C0E0-7DA1-EC0C-9E18-FB9F6FC0253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1" creationId="{0FA47684-8275-9281-C0D5-7B0BB7A102B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4" creationId="{3B6DB7E8-79B0-F68E-75E9-7FEF000A1CC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5" creationId="{FFA01CF7-F10F-0961-77C0-6C2422C3577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6" creationId="{AD80AC2C-7C05-9441-0233-1A7D3DEF788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7" creationId="{2585D301-EC21-1077-052F-328306B264C8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8" creationId="{364E13CD-E08D-191B-816A-E27E14980634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9" creationId="{31E3939B-D078-1432-0D9A-8E4F5B12237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0" creationId="{6B24499A-1D47-6A73-8B4F-02598FFA08A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1" creationId="{43EB11B1-A52D-0C47-67D2-60830470861E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2" creationId="{C0675B20-B7C3-84EB-2E66-48933C5D663B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3" creationId="{D80B51D9-D830-5F10-346A-FB82CD6400D7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4" creationId="{87114F26-58A2-6BD9-FD00-FC31612303E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37" creationId="{E1F39FBA-6DE7-242C-173A-39AC5E901B09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0" creationId="{3EF4AB5F-0B72-61A8-6925-23B3E5C42C7D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1" creationId="{160305BF-829D-E0DF-219B-09A30509D9A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2" creationId="{DADBB02F-E3A5-EBAF-4C14-1873E3D163AB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3" creationId="{3913AFDA-727A-0584-BC2D-587BF9E809B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4" creationId="{A37FFB48-E7A8-4AF6-11C9-380CB2A5AB4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5" creationId="{8CD7E639-A365-CCD9-D98A-93422C5CB78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6" creationId="{FFB2509A-0C5D-669D-02F9-93260B3AD8C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7" creationId="{1020A5EB-20AE-DEEC-5292-E87D57C3E15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0" creationId="{C74CB4E3-90E9-F611-52C2-812F145465E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3" creationId="{A612B32D-ECDC-A1B7-736C-716D24720494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4" creationId="{8223451D-3974-D134-598D-D20CF2ECE52D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5" creationId="{AF93D912-B629-9194-20CC-B652C49F1C90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6" creationId="{0BAE8EBB-4939-8C99-0077-35CAD08F5AA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7" creationId="{33A08253-588C-141C-981F-E86DF476377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8" creationId="{1BBF4BDB-D463-862B-A46B-436196F558AA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9" creationId="{1F21AF6D-1974-AFE7-6EC9-F42603623AEF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3" creationId="{7B06C793-A0F1-8784-3708-4D27984361E5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4" creationId="{5D590339-6F85-ED44-339C-A29C01E4A2E6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6" creationId="{846B0682-A7B4-5A65-61BC-42024932D3BC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7" creationId="{14F29D7D-08E1-2DD4-7B78-776209CF75A7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8" creationId="{4F41968B-1F8E-8E89-DF5F-FF5502C494D4}"/>
          </ac:spMkLst>
        </pc:s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17" creationId="{AD636204-B59C-BC76-EB52-0DC8574A2F17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8" creationId="{5E173D78-AD49-FB6E-AB25-0792A7A3F91F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9" creationId="{36BCA843-6D05-CAD7-C640-5135EB361F62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2" creationId="{8BA6AE65-9A4C-1504-DA52-D4673A2D92DB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3" creationId="{ED02FEB7-DEF4-B508-E21A-6306E8EF19AC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35" creationId="{F110B986-D28C-A735-FEC3-4F0040D1643B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6" creationId="{0F353128-2DCF-492A-865A-6CF9648EC63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8" creationId="{4B3E2CDC-9C95-EEC5-20B1-5DA1303B18F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9" creationId="{2ABB93D9-BB32-2B94-78F6-F9580FC107A4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48" creationId="{D7A8BB77-4E75-7F7E-6946-69EC16A028FA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49" creationId="{B76E8ADC-CCEF-1F9F-12BA-0273FE498532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1" creationId="{71FDEA6B-C245-9882-E30A-6BD8F1915858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2" creationId="{7F516AEC-017F-0E42-C305-A27EA97D8179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60" creationId="{ADCB7B2F-7686-A484-07DF-DD88E5873AE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1" creationId="{206586B5-8B1E-8338-A0C1-8F5FE9F1440A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2" creationId="{E8D8EF67-E24B-D1A1-5B6C-0B107A0858A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5" creationId="{990ED53A-56B0-82B9-63A4-4D46D227F6A8}"/>
          </ac:grpSpMkLst>
        </pc:grpChg>
        <pc:picChg chg="add del mod">
          <ac:chgData name="Berger, Martin" userId="2dce5e24-1af4-4f49-bc50-80b59c8dc36b" providerId="ADAL" clId="{B1A8B41A-6079-43D2-B54F-50518D136075}" dt="2024-10-16T08:03:25.915" v="531" actId="478"/>
          <ac:picMkLst>
            <pc:docMk/>
            <pc:sldMk cId="2209586392" sldId="2147138229"/>
            <ac:picMk id="70" creationId="{A1EBBEC4-6491-CE5B-3033-91E02BEAC7AA}"/>
          </ac:picMkLst>
        </pc:picChg>
        <pc:picChg chg="add del mod">
          <ac:chgData name="Berger, Martin" userId="2dce5e24-1af4-4f49-bc50-80b59c8dc36b" providerId="ADAL" clId="{B1A8B41A-6079-43D2-B54F-50518D136075}" dt="2024-10-16T08:09:25.163" v="595" actId="478"/>
          <ac:picMkLst>
            <pc:docMk/>
            <pc:sldMk cId="2209586392" sldId="2147138229"/>
            <ac:picMk id="72" creationId="{1BA3A047-E15F-D043-A5E4-FB5FCD194264}"/>
          </ac:picMkLst>
        </pc:picChg>
        <pc:picChg chg="add del">
          <ac:chgData name="Berger, Martin" userId="2dce5e24-1af4-4f49-bc50-80b59c8dc36b" providerId="ADAL" clId="{B1A8B41A-6079-43D2-B54F-50518D136075}" dt="2024-10-16T08:06:35.135" v="579" actId="478"/>
          <ac:picMkLst>
            <pc:docMk/>
            <pc:sldMk cId="2209586392" sldId="2147138229"/>
            <ac:picMk id="74" creationId="{84A0322D-3A04-6268-DC8E-B61E3EFDBAC8}"/>
          </ac:picMkLst>
        </pc:picChg>
        <pc:picChg chg="add mod">
          <ac:chgData name="Berger, Martin" userId="2dce5e24-1af4-4f49-bc50-80b59c8dc36b" providerId="ADAL" clId="{B1A8B41A-6079-43D2-B54F-50518D136075}" dt="2024-10-16T08:13:23.497" v="641" actId="208"/>
          <ac:picMkLst>
            <pc:docMk/>
            <pc:sldMk cId="2209586392" sldId="2147138229"/>
            <ac:picMk id="76" creationId="{5253FBFE-7D80-B320-5379-98D4F40BA823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26" creationId="{3F1A10B1-8C25-FF70-9C23-19BDA803D2BF}"/>
          </ac:picMkLst>
        </pc:picChg>
        <pc:picChg chg="add mod">
          <ac:chgData name="Berger, Martin" userId="2dce5e24-1af4-4f49-bc50-80b59c8dc36b" providerId="ADAL" clId="{B1A8B41A-6079-43D2-B54F-50518D136075}" dt="2024-10-16T08:13:19.380" v="638" actId="208"/>
          <ac:picMkLst>
            <pc:docMk/>
            <pc:sldMk cId="2209586392" sldId="2147138229"/>
            <ac:picMk id="1028" creationId="{70677A46-E7EA-3318-8723-9526BEB595F8}"/>
          </ac:picMkLst>
        </pc:picChg>
        <pc:picChg chg="add del">
          <ac:chgData name="Berger, Martin" userId="2dce5e24-1af4-4f49-bc50-80b59c8dc36b" providerId="ADAL" clId="{B1A8B41A-6079-43D2-B54F-50518D136075}" dt="2024-10-16T08:10:08.632" v="599" actId="478"/>
          <ac:picMkLst>
            <pc:docMk/>
            <pc:sldMk cId="2209586392" sldId="2147138229"/>
            <ac:picMk id="1030" creationId="{62B74EA3-68E6-437F-59FF-13BA9A42225C}"/>
          </ac:picMkLst>
        </pc:picChg>
        <pc:picChg chg="add del mod">
          <ac:chgData name="Berger, Martin" userId="2dce5e24-1af4-4f49-bc50-80b59c8dc36b" providerId="ADAL" clId="{B1A8B41A-6079-43D2-B54F-50518D136075}" dt="2024-10-16T08:10:19.543" v="603" actId="478"/>
          <ac:picMkLst>
            <pc:docMk/>
            <pc:sldMk cId="2209586392" sldId="2147138229"/>
            <ac:picMk id="1032" creationId="{E15322CD-0FD7-BA58-EFEF-604D906DDFCB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34" creationId="{8A8C3B93-827D-D68E-1616-E009779E8670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2:01:24.016" v="1329" actId="20577"/>
        <pc:sldMkLst>
          <pc:docMk/>
          <pc:sldMk cId="3703109535" sldId="2147138230"/>
        </pc:sldMkLst>
        <pc:spChg chg="mod">
          <ac:chgData name="Berger, Martin" userId="2dce5e24-1af4-4f49-bc50-80b59c8dc36b" providerId="ADAL" clId="{B1A8B41A-6079-43D2-B54F-50518D136075}" dt="2024-10-16T12:01:24.016" v="1329" actId="20577"/>
          <ac:spMkLst>
            <pc:docMk/>
            <pc:sldMk cId="3703109535" sldId="2147138230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1:52:38.883" v="1230" actId="20577"/>
          <ac:spMkLst>
            <pc:docMk/>
            <pc:sldMk cId="3703109535" sldId="2147138230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08:45:57.416" v="1046" actId="208"/>
          <ac:picMkLst>
            <pc:docMk/>
            <pc:sldMk cId="3703109535" sldId="2147138230"/>
            <ac:picMk id="7" creationId="{88C8684A-6C52-C569-D51A-2C8A72AF2F0A}"/>
          </ac:picMkLst>
        </pc:picChg>
      </pc:sldChg>
      <pc:sldChg chg="addSp delSp modSp add mod ord">
        <pc:chgData name="Berger, Martin" userId="2dce5e24-1af4-4f49-bc50-80b59c8dc36b" providerId="ADAL" clId="{B1A8B41A-6079-43D2-B54F-50518D136075}" dt="2024-10-16T13:09:16.608" v="2419" actId="208"/>
        <pc:sldMkLst>
          <pc:docMk/>
          <pc:sldMk cId="1963409270" sldId="2147138231"/>
        </pc:sldMkLst>
        <pc:spChg chg="mod">
          <ac:chgData name="Berger, Martin" userId="2dce5e24-1af4-4f49-bc50-80b59c8dc36b" providerId="ADAL" clId="{B1A8B41A-6079-43D2-B54F-50518D136075}" dt="2024-10-16T13:07:09.463" v="2349" actId="20577"/>
          <ac:spMkLst>
            <pc:docMk/>
            <pc:sldMk cId="1963409270" sldId="2147138231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0:38.340" v="2009" actId="255"/>
          <ac:spMkLst>
            <pc:docMk/>
            <pc:sldMk cId="1963409270" sldId="2147138231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13:01:00.194" v="2011" actId="22"/>
          <ac:spMkLst>
            <pc:docMk/>
            <pc:sldMk cId="1963409270" sldId="2147138231"/>
            <ac:spMk id="7" creationId="{0C8D8E58-D15A-A723-49C3-D6DCF82DB5A3}"/>
          </ac:spMkLst>
        </pc:spChg>
        <pc:picChg chg="add del mod">
          <ac:chgData name="Berger, Martin" userId="2dce5e24-1af4-4f49-bc50-80b59c8dc36b" providerId="ADAL" clId="{B1A8B41A-6079-43D2-B54F-50518D136075}" dt="2024-10-16T13:09:09.669" v="2415" actId="478"/>
          <ac:picMkLst>
            <pc:docMk/>
            <pc:sldMk cId="1963409270" sldId="2147138231"/>
            <ac:picMk id="9" creationId="{E713D9D8-2982-7A7F-0B93-482C175EF053}"/>
          </ac:picMkLst>
        </pc:picChg>
        <pc:picChg chg="add mod">
          <ac:chgData name="Berger, Martin" userId="2dce5e24-1af4-4f49-bc50-80b59c8dc36b" providerId="ADAL" clId="{B1A8B41A-6079-43D2-B54F-50518D136075}" dt="2024-10-16T13:09:16.608" v="2419" actId="208"/>
          <ac:picMkLst>
            <pc:docMk/>
            <pc:sldMk cId="1963409270" sldId="2147138231"/>
            <ac:picMk id="11" creationId="{43FAD0F4-C9DD-AB10-4CBE-4468A10B7701}"/>
          </ac:picMkLst>
        </pc:picChg>
      </pc:sldChg>
      <pc:sldChg chg="modSp add del mod">
        <pc:chgData name="Berger, Martin" userId="2dce5e24-1af4-4f49-bc50-80b59c8dc36b" providerId="ADAL" clId="{B1A8B41A-6079-43D2-B54F-50518D136075}" dt="2024-10-16T13:09:55.536" v="2421" actId="47"/>
        <pc:sldMkLst>
          <pc:docMk/>
          <pc:sldMk cId="3947372127" sldId="2147138232"/>
        </pc:sldMkLst>
        <pc:spChg chg="mod">
          <ac:chgData name="Berger, Martin" userId="2dce5e24-1af4-4f49-bc50-80b59c8dc36b" providerId="ADAL" clId="{B1A8B41A-6079-43D2-B54F-50518D136075}" dt="2024-10-16T07:16:06.989" v="97"/>
          <ac:spMkLst>
            <pc:docMk/>
            <pc:sldMk cId="3947372127" sldId="2147138232"/>
            <ac:spMk id="2" creationId="{1E6E8C83-5604-6800-8503-08C9674A39D3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022471557" sldId="2147138233"/>
        </pc:sldMkLst>
        <pc:spChg chg="mod">
          <ac:chgData name="Berger, Martin" userId="2dce5e24-1af4-4f49-bc50-80b59c8dc36b" providerId="ADAL" clId="{B1A8B41A-6079-43D2-B54F-50518D136075}" dt="2024-10-16T07:16:43.113" v="128"/>
          <ac:spMkLst>
            <pc:docMk/>
            <pc:sldMk cId="1022471557" sldId="2147138233"/>
            <ac:spMk id="2" creationId="{1E6E8C83-5604-6800-8503-08C9674A39D3}"/>
          </ac:spMkLst>
        </pc:spChg>
      </pc:sldChg>
      <pc:sldChg chg="addSp delSp 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803005744" sldId="2147138234"/>
        </pc:sldMkLst>
        <pc:spChg chg="mod">
          <ac:chgData name="Berger, Martin" userId="2dce5e24-1af4-4f49-bc50-80b59c8dc36b" providerId="ADAL" clId="{B1A8B41A-6079-43D2-B54F-50518D136075}" dt="2024-10-16T07:16:52.834" v="131"/>
          <ac:spMkLst>
            <pc:docMk/>
            <pc:sldMk cId="803005744" sldId="2147138234"/>
            <ac:spMk id="2" creationId="{1E6E8C83-5604-6800-8503-08C9674A39D3}"/>
          </ac:spMkLst>
        </pc:spChg>
        <pc:spChg chg="add del">
          <ac:chgData name="Berger, Martin" userId="2dce5e24-1af4-4f49-bc50-80b59c8dc36b" providerId="ADAL" clId="{B1A8B41A-6079-43D2-B54F-50518D136075}" dt="2024-10-16T07:16:50.219" v="130" actId="22"/>
          <ac:spMkLst>
            <pc:docMk/>
            <pc:sldMk cId="803005744" sldId="2147138234"/>
            <ac:spMk id="7" creationId="{BABACBF2-6BB3-CDE6-27FB-9F878539E47E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22:26.833" v="2982" actId="47"/>
        <pc:sldMkLst>
          <pc:docMk/>
          <pc:sldMk cId="3358334838" sldId="2147138235"/>
        </pc:sldMkLst>
        <pc:spChg chg="mod">
          <ac:chgData name="Berger, Martin" userId="2dce5e24-1af4-4f49-bc50-80b59c8dc36b" providerId="ADAL" clId="{B1A8B41A-6079-43D2-B54F-50518D136075}" dt="2024-10-16T07:17:24.203" v="166"/>
          <ac:spMkLst>
            <pc:docMk/>
            <pc:sldMk cId="3358334838" sldId="214713823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7:56:32.196" v="2721" actId="6549"/>
          <ac:spMkLst>
            <pc:docMk/>
            <pc:sldMk cId="3358334838" sldId="2147138235"/>
            <ac:spMk id="3" creationId="{998C4BBF-A242-24EA-B3CA-4B13BF528F10}"/>
          </ac:spMkLst>
        </pc:spChg>
      </pc:sldChg>
      <pc:sldChg chg="addSp delSp modSp add del mod modClrScheme chgLayout">
        <pc:chgData name="Berger, Martin" userId="2dce5e24-1af4-4f49-bc50-80b59c8dc36b" providerId="ADAL" clId="{B1A8B41A-6079-43D2-B54F-50518D136075}" dt="2024-10-16T18:46:43.103" v="3588" actId="2696"/>
        <pc:sldMkLst>
          <pc:docMk/>
          <pc:sldMk cId="2567536601" sldId="2147138236"/>
        </pc:sldMkLst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2" creationId="{1E6E8C83-5604-6800-8503-08C9674A39D3}"/>
          </ac:spMkLst>
        </pc:spChg>
        <pc:spChg chg="del 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5" creationId="{97343006-E830-249D-A108-601C1138EE1C}"/>
          </ac:spMkLst>
        </pc:spChg>
        <pc:spChg chg="add del mod">
          <ac:chgData name="Berger, Martin" userId="2dce5e24-1af4-4f49-bc50-80b59c8dc36b" providerId="ADAL" clId="{B1A8B41A-6079-43D2-B54F-50518D136075}" dt="2024-10-16T18:27:24.468" v="3213" actId="478"/>
          <ac:spMkLst>
            <pc:docMk/>
            <pc:sldMk cId="2567536601" sldId="2147138236"/>
            <ac:spMk id="11" creationId="{136D7033-D05B-E9B2-EEBF-3340FFB0E6D5}"/>
          </ac:spMkLst>
        </pc:spChg>
        <pc:graphicFrameChg chg="add mod">
          <ac:chgData name="Berger, Martin" userId="2dce5e24-1af4-4f49-bc50-80b59c8dc36b" providerId="ADAL" clId="{B1A8B41A-6079-43D2-B54F-50518D136075}" dt="2024-10-16T18:26:54.262" v="3212" actId="26606"/>
          <ac:graphicFrameMkLst>
            <pc:docMk/>
            <pc:sldMk cId="2567536601" sldId="2147138236"/>
            <ac:graphicFrameMk id="7" creationId="{93066D36-492E-19CD-8AA6-A752686C069A}"/>
          </ac:graphicFrameMkLst>
        </pc:graphicFrameChg>
        <pc:picChg chg="add mod">
          <ac:chgData name="Berger, Martin" userId="2dce5e24-1af4-4f49-bc50-80b59c8dc36b" providerId="ADAL" clId="{B1A8B41A-6079-43D2-B54F-50518D136075}" dt="2024-10-16T18:27:33.428" v="3218" actId="1076"/>
          <ac:picMkLst>
            <pc:docMk/>
            <pc:sldMk cId="2567536601" sldId="2147138236"/>
            <ac:picMk id="8" creationId="{5E995655-1F59-90E3-8404-C8D010FAA65B}"/>
          </ac:picMkLst>
        </pc:picChg>
        <pc:picChg chg="add mod">
          <ac:chgData name="Berger, Martin" userId="2dce5e24-1af4-4f49-bc50-80b59c8dc36b" providerId="ADAL" clId="{B1A8B41A-6079-43D2-B54F-50518D136075}" dt="2024-10-16T18:27:52.724" v="3222" actId="1076"/>
          <ac:picMkLst>
            <pc:docMk/>
            <pc:sldMk cId="2567536601" sldId="2147138236"/>
            <ac:picMk id="10" creationId="{6B49BAF4-A7BA-2221-E3E3-87E3D0866255}"/>
          </ac:picMkLst>
        </pc:picChg>
      </pc:sldChg>
      <pc:sldChg chg="add">
        <pc:chgData name="Berger, Martin" userId="2dce5e24-1af4-4f49-bc50-80b59c8dc36b" providerId="ADAL" clId="{B1A8B41A-6079-43D2-B54F-50518D136075}" dt="2024-10-16T18:46:45.892" v="3589"/>
        <pc:sldMkLst>
          <pc:docMk/>
          <pc:sldMk cId="3345417230" sldId="2147138236"/>
        </pc:sldMkLst>
      </pc:sldChg>
      <pc:sldChg chg="modSp add del mod">
        <pc:chgData name="Berger, Martin" userId="2dce5e24-1af4-4f49-bc50-80b59c8dc36b" providerId="ADAL" clId="{B1A8B41A-6079-43D2-B54F-50518D136075}" dt="2024-10-16T18:30:53.187" v="3223" actId="47"/>
        <pc:sldMkLst>
          <pc:docMk/>
          <pc:sldMk cId="1908476199" sldId="2147138237"/>
        </pc:sldMkLst>
        <pc:spChg chg="mod">
          <ac:chgData name="Berger, Martin" userId="2dce5e24-1af4-4f49-bc50-80b59c8dc36b" providerId="ADAL" clId="{B1A8B41A-6079-43D2-B54F-50518D136075}" dt="2024-10-16T07:18:11.839" v="189"/>
          <ac:spMkLst>
            <pc:docMk/>
            <pc:sldMk cId="1908476199" sldId="2147138237"/>
            <ac:spMk id="2" creationId="{1E6E8C83-5604-6800-8503-08C9674A39D3}"/>
          </ac:spMkLst>
        </pc:spChg>
      </pc:sldChg>
      <pc:sldChg chg="addSp modSp add mod">
        <pc:chgData name="Berger, Martin" userId="2dce5e24-1af4-4f49-bc50-80b59c8dc36b" providerId="ADAL" clId="{B1A8B41A-6079-43D2-B54F-50518D136075}" dt="2024-10-16T18:33:59.940" v="3572" actId="20577"/>
        <pc:sldMkLst>
          <pc:docMk/>
          <pc:sldMk cId="1359695667" sldId="2147138238"/>
        </pc:sldMkLst>
        <pc:spChg chg="mod">
          <ac:chgData name="Berger, Martin" userId="2dce5e24-1af4-4f49-bc50-80b59c8dc36b" providerId="ADAL" clId="{B1A8B41A-6079-43D2-B54F-50518D136075}" dt="2024-10-16T18:30:55.645" v="3225" actId="20577"/>
          <ac:spMkLst>
            <pc:docMk/>
            <pc:sldMk cId="1359695667" sldId="2147138238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8:33:59.940" v="3572" actId="20577"/>
          <ac:spMkLst>
            <pc:docMk/>
            <pc:sldMk cId="1359695667" sldId="2147138238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8:33:23.405" v="3534" actId="1076"/>
          <ac:picMkLst>
            <pc:docMk/>
            <pc:sldMk cId="1359695667" sldId="2147138238"/>
            <ac:picMk id="7" creationId="{F43DC803-3AA4-8EED-063C-969B89C5F4F9}"/>
          </ac:picMkLst>
        </pc:picChg>
      </pc:sldChg>
      <pc:sldChg chg="modSp add mod">
        <pc:chgData name="Berger, Martin" userId="2dce5e24-1af4-4f49-bc50-80b59c8dc36b" providerId="ADAL" clId="{B1A8B41A-6079-43D2-B54F-50518D136075}" dt="2024-10-16T07:18:24.529" v="191"/>
        <pc:sldMkLst>
          <pc:docMk/>
          <pc:sldMk cId="781700768" sldId="2147138239"/>
        </pc:sldMkLst>
        <pc:spChg chg="mod">
          <ac:chgData name="Berger, Martin" userId="2dce5e24-1af4-4f49-bc50-80b59c8dc36b" providerId="ADAL" clId="{B1A8B41A-6079-43D2-B54F-50518D136075}" dt="2024-10-16T07:18:24.529" v="191"/>
          <ac:spMkLst>
            <pc:docMk/>
            <pc:sldMk cId="781700768" sldId="2147138239"/>
            <ac:spMk id="2" creationId="{1E6E8C83-5604-6800-8503-08C9674A39D3}"/>
          </ac:spMkLst>
        </pc:spChg>
      </pc:sldChg>
      <pc:sldChg chg="modSp new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4216969422" sldId="2147138240"/>
        </pc:sldMkLst>
        <pc:spChg chg="mod">
          <ac:chgData name="Berger, Martin" userId="2dce5e24-1af4-4f49-bc50-80b59c8dc36b" providerId="ADAL" clId="{B1A8B41A-6079-43D2-B54F-50518D136075}" dt="2024-10-16T07:16:36.836" v="127"/>
          <ac:spMkLst>
            <pc:docMk/>
            <pc:sldMk cId="4216969422" sldId="2147138240"/>
            <ac:spMk id="2" creationId="{2F2D3E9B-560E-6487-9EB6-305A62D51601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3875600881" sldId="2147138241"/>
        </pc:sldMkLst>
        <pc:spChg chg="mod">
          <ac:chgData name="Berger, Martin" userId="2dce5e24-1af4-4f49-bc50-80b59c8dc36b" providerId="ADAL" clId="{B1A8B41A-6079-43D2-B54F-50518D136075}" dt="2024-10-16T07:16:29.590" v="126" actId="20577"/>
          <ac:spMkLst>
            <pc:docMk/>
            <pc:sldMk cId="3875600881" sldId="214713824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6:22.146" v="101" actId="20577"/>
          <ac:spMkLst>
            <pc:docMk/>
            <pc:sldMk cId="3875600881" sldId="2147138241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0.209" v="2680"/>
          <ac:spMkLst>
            <pc:docMk/>
            <pc:sldMk cId="3875600881" sldId="2147138241"/>
            <ac:spMk id="40" creationId="{F812FB05-C283-CDA9-B557-B5415BD2668A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735639583" sldId="2147138242"/>
        </pc:sldMkLst>
        <pc:spChg chg="mod">
          <ac:chgData name="Berger, Martin" userId="2dce5e24-1af4-4f49-bc50-80b59c8dc36b" providerId="ADAL" clId="{B1A8B41A-6079-43D2-B54F-50518D136075}" dt="2024-10-16T07:17:12.192" v="165" actId="20577"/>
          <ac:spMkLst>
            <pc:docMk/>
            <pc:sldMk cId="1735639583" sldId="2147138242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05.081" v="134" actId="20577"/>
          <ac:spMkLst>
            <pc:docMk/>
            <pc:sldMk cId="1735639583" sldId="2147138242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3.960" v="2681"/>
          <ac:spMkLst>
            <pc:docMk/>
            <pc:sldMk cId="1735639583" sldId="2147138242"/>
            <ac:spMk id="40" creationId="{F812FB05-C283-CDA9-B557-B5415BD2668A}"/>
          </ac:spMkLst>
        </pc:spChg>
      </pc:sldChg>
      <pc:sldChg chg="modSp add mod">
        <pc:chgData name="Berger, Martin" userId="2dce5e24-1af4-4f49-bc50-80b59c8dc36b" providerId="ADAL" clId="{B1A8B41A-6079-43D2-B54F-50518D136075}" dt="2024-10-16T07:18:02.990" v="188"/>
        <pc:sldMkLst>
          <pc:docMk/>
          <pc:sldMk cId="3908297731" sldId="2147138243"/>
        </pc:sldMkLst>
        <pc:spChg chg="mod">
          <ac:chgData name="Berger, Martin" userId="2dce5e24-1af4-4f49-bc50-80b59c8dc36b" providerId="ADAL" clId="{B1A8B41A-6079-43D2-B54F-50518D136075}" dt="2024-10-16T07:18:02.990" v="188"/>
          <ac:spMkLst>
            <pc:docMk/>
            <pc:sldMk cId="3908297731" sldId="2147138243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48.222" v="17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8:49.826" v="229" actId="20577"/>
        <pc:sldMkLst>
          <pc:docMk/>
          <pc:sldMk cId="2048567009" sldId="2147138244"/>
        </pc:sldMkLst>
        <pc:spChg chg="mod">
          <ac:chgData name="Berger, Martin" userId="2dce5e24-1af4-4f49-bc50-80b59c8dc36b" providerId="ADAL" clId="{B1A8B41A-6079-43D2-B54F-50518D136075}" dt="2024-10-16T07:18:49.826" v="229" actId="20577"/>
          <ac:spMkLst>
            <pc:docMk/>
            <pc:sldMk cId="2048567009" sldId="2147138244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8:39.030" v="195" actId="20577"/>
          <ac:spMkLst>
            <pc:docMk/>
            <pc:sldMk cId="2048567009" sldId="2147138244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9:03.815" v="232" actId="6549"/>
        <pc:sldMkLst>
          <pc:docMk/>
          <pc:sldMk cId="2880680695" sldId="2147138245"/>
        </pc:sldMkLst>
        <pc:spChg chg="mod">
          <ac:chgData name="Berger, Martin" userId="2dce5e24-1af4-4f49-bc50-80b59c8dc36b" providerId="ADAL" clId="{B1A8B41A-6079-43D2-B54F-50518D136075}" dt="2024-10-16T07:19:01.642" v="231"/>
          <ac:spMkLst>
            <pc:docMk/>
            <pc:sldMk cId="2880680695" sldId="214713824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7:19:03.815" v="232" actId="6549"/>
          <ac:spMkLst>
            <pc:docMk/>
            <pc:sldMk cId="2880680695" sldId="2147138245"/>
            <ac:spMk id="3" creationId="{998C4BBF-A242-24EA-B3CA-4B13BF528F10}"/>
          </ac:spMkLst>
        </pc:spChg>
      </pc:sldChg>
      <pc:sldChg chg="addSp delSp modSp new mod ord">
        <pc:chgData name="Berger, Martin" userId="2dce5e24-1af4-4f49-bc50-80b59c8dc36b" providerId="ADAL" clId="{B1A8B41A-6079-43D2-B54F-50518D136075}" dt="2024-10-16T13:06:25.479" v="2324" actId="113"/>
        <pc:sldMkLst>
          <pc:docMk/>
          <pc:sldMk cId="250808240" sldId="2147138246"/>
        </pc:sldMkLst>
        <pc:spChg chg="mod">
          <ac:chgData name="Berger, Martin" userId="2dce5e24-1af4-4f49-bc50-80b59c8dc36b" providerId="ADAL" clId="{B1A8B41A-6079-43D2-B54F-50518D136075}" dt="2024-10-16T08:36:32.285" v="754" actId="20577"/>
          <ac:spMkLst>
            <pc:docMk/>
            <pc:sldMk cId="250808240" sldId="2147138246"/>
            <ac:spMk id="2" creationId="{213892F5-3C17-FE9A-5689-39C543E59B30}"/>
          </ac:spMkLst>
        </pc:spChg>
        <pc:spChg chg="del">
          <ac:chgData name="Berger, Martin" userId="2dce5e24-1af4-4f49-bc50-80b59c8dc36b" providerId="ADAL" clId="{B1A8B41A-6079-43D2-B54F-50518D136075}" dt="2024-10-16T07:51:16.325" v="402" actId="478"/>
          <ac:spMkLst>
            <pc:docMk/>
            <pc:sldMk cId="250808240" sldId="2147138246"/>
            <ac:spMk id="3" creationId="{7924AAFC-E03A-E159-D792-586E2F0688A5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6" creationId="{571EBFB4-B739-266F-0E9D-414B10F9DE73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7" creationId="{FC02B07C-7496-1E1F-295E-FEECC8BEE634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8" creationId="{F1DB6FBF-7C16-6329-8F09-AED647DEFE6A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9" creationId="{D9467E6D-F295-CA08-00B6-DD26714449C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" creationId="{3D629FFB-1F87-5EA5-2AA7-BCA99AD875C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" creationId="{55D1907B-5C52-B714-36FC-BC9A8ABCE14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5" creationId="{0B8BFDCF-4F23-4EA4-48DA-52D1E3543B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6" creationId="{4B81DED7-BA13-1261-E9EC-048ECB7312F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7" creationId="{2C1CE819-6618-C245-1464-487AECA991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8" creationId="{7A4F77CF-CE1B-D540-4A77-34A49AE6A6B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9" creationId="{85686CBF-E1D9-615A-C51C-DA240A75C6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0" creationId="{E9116148-3D1F-CA13-3DFE-C881DB0FFA7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1" creationId="{6502FEC9-AA57-15EB-61EF-169FC89BC80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2" creationId="{A0F33011-A295-3EFF-27ED-8560AF46FB2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3" creationId="{61CDA76B-5550-D7CB-A978-71DCDBDE03B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4" creationId="{C1148506-FA78-DA35-C592-4A9BB25F2F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5" creationId="{291E1DC3-02CD-C8FB-965D-8611F72A5BB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6" creationId="{5718A692-C893-BF0A-0D87-18B322C11B1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7" creationId="{258D9C84-FF1D-A7FC-E307-BF9994CCD6B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8" creationId="{157163A1-04E6-A0B4-4AB4-3F01314271B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9" creationId="{E1574F09-B700-B162-5854-CC67261BE57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0" creationId="{976CFCCA-842B-56AC-F89F-4A3705DEC5C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1" creationId="{2B731BB1-FB48-E68D-B1AE-1631E79A1C3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2" creationId="{0AD9B505-8C7C-6E6E-E5DA-6D7CC03E1AA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3" creationId="{580B601B-066C-4FD3-5F7D-A501FEAB52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4" creationId="{4206350E-C80D-A4AE-A690-E1DB6105569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5" creationId="{DDD666C7-5F99-0B99-CF4A-0496D1FECBF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9" creationId="{C02580AA-D750-8E49-99B1-38AEF57D273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0" creationId="{883B2375-07C1-8C12-A036-9FCFC59F2D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1" creationId="{EDAAD6CF-E618-F9B0-11F1-EA9C6B3D25A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2" creationId="{1316FE60-68E9-A9CF-DC26-3BC95D12DA0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3" creationId="{58DF75CE-7C95-3D5F-1EC4-1BDF6BAD76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4" creationId="{8BC62289-F094-FB51-184C-2DE39E9D9B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5" creationId="{7D5972E5-76CF-2C82-1D53-898BD702C1A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1" creationId="{BBF8B7E5-FCAC-EA9E-44A0-79C993CE93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2" creationId="{34B6EC8E-DD92-422D-48AA-8FB95C074C4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3" creationId="{D3CAAF8C-8582-2B82-8A9C-8D60008A7E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4" creationId="{2741E5F0-C9AA-BDA2-2E77-C4BA39AB8E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5" creationId="{197E132C-BEDB-979D-5114-D2616596826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6" creationId="{E3D646DB-C4CD-E95B-C991-FC561653A8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7" creationId="{92CA29C2-4E5B-4EB3-B528-7987B73F49A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8" creationId="{1EFBA58D-2CE4-576F-C3D6-E3794D91F86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9" creationId="{CC7CFC77-601E-300C-1AC0-6F2FB9C2804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0" creationId="{614BA64E-F76F-4C86-FA7D-C518EB2D4AD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1" creationId="{9B90AD74-41AF-B5CC-89DE-7BCABD970F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2" creationId="{4EF30CDC-C11A-7179-5B8D-80FCED765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3" creationId="{9DA485FC-CF3C-18D8-5B87-299702793C6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4" creationId="{887EA3EB-49A9-204A-A2F6-5793C255F94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5" creationId="{6EA8DA8E-BF14-152C-19F6-E246F89417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6" creationId="{842CAD43-F983-CDFC-C4CF-FE5696AE7679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7" creationId="{69AFD728-2D3C-8052-3F0C-96A23AB2CD58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8" creationId="{3832D5ED-D7A8-FBA4-76AA-5F6DBDD2A440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9" creationId="{8A632B41-25C9-1D20-8CD1-E96DEC4C687D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70" creationId="{FF17FC9D-8051-AFFF-9FA9-3DB06A7929E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4" creationId="{7EA0D943-BF47-6DBD-2184-89E6DFDEBE4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5" creationId="{E05D811E-4A23-B921-A7E6-10466FD887D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6" creationId="{538F122D-2629-71A4-2DC4-6EBA7E389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7" creationId="{D32607DA-E6E0-B545-1FC6-1A9A8A657C0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8" creationId="{90D67308-7DCB-CDF8-892F-18270A3B4E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9" creationId="{DB665001-5D2D-DE72-F989-BBFD4A1ADF1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0" creationId="{FB722E2F-89C6-A6D9-B837-57CD03B7B05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1" creationId="{7AEF0F01-A544-9951-1168-4D0D94E3921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2" creationId="{225AD25D-6313-32DF-61B2-8E2841386D5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3" creationId="{42E4A773-36CB-E6F4-5FC3-88DF88B6AD6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4" creationId="{C2EC9CBD-705A-3011-6B63-A804D9FC1B7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5" creationId="{D5AE846D-269D-7BD7-FAA5-B4F9445E623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6" creationId="{D3FE3B29-80C2-7C3B-8548-EB11331C909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7" creationId="{4D143731-241C-E0E7-42A1-1DE37DBFF0E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8" creationId="{5938534D-055B-5CF6-E8E2-80909315A1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9" creationId="{326BB073-35C2-98E6-0ABB-08744B80FC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0" creationId="{C624DAF3-2520-2DD9-6688-3D3426248D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1" creationId="{CA1117AE-0A30-59A6-51A0-BAA0793877A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2" creationId="{09926586-C6F9-9E5A-B0FC-E1852453BB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3" creationId="{B06083C6-3A7B-4418-0442-D7EFC23DB33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4" creationId="{B2C8A712-B262-F29B-8109-0791AE195C2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5" creationId="{E632E951-CACC-A311-151F-98B2430FDF2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6" creationId="{166CD9E7-6099-F5A4-22D4-BE267346F08F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97" creationId="{21BB70BB-A9A7-D17F-F9A8-2FFCAB7AF4CB}"/>
          </ac:spMkLst>
        </pc:spChg>
        <pc:spChg chg="add mod">
          <ac:chgData name="Berger, Martin" userId="2dce5e24-1af4-4f49-bc50-80b59c8dc36b" providerId="ADAL" clId="{B1A8B41A-6079-43D2-B54F-50518D136075}" dt="2024-10-16T08:40:45.876" v="909" actId="20577"/>
          <ac:spMkLst>
            <pc:docMk/>
            <pc:sldMk cId="250808240" sldId="2147138246"/>
            <ac:spMk id="99" creationId="{4D427D9D-B500-2C5D-7549-22BAA3745019}"/>
          </ac:spMkLst>
        </pc:spChg>
        <pc:spChg chg="add mod">
          <ac:chgData name="Berger, Martin" userId="2dce5e24-1af4-4f49-bc50-80b59c8dc36b" providerId="ADAL" clId="{B1A8B41A-6079-43D2-B54F-50518D136075}" dt="2024-10-16T08:40:56.609" v="934" actId="1076"/>
          <ac:spMkLst>
            <pc:docMk/>
            <pc:sldMk cId="250808240" sldId="2147138246"/>
            <ac:spMk id="100" creationId="{0B4B1873-0018-5117-87C3-70826441CB25}"/>
          </ac:spMkLst>
        </pc:spChg>
        <pc:spChg chg="add mod">
          <ac:chgData name="Berger, Martin" userId="2dce5e24-1af4-4f49-bc50-80b59c8dc36b" providerId="ADAL" clId="{B1A8B41A-6079-43D2-B54F-50518D136075}" dt="2024-10-16T08:41:28.686" v="950" actId="1076"/>
          <ac:spMkLst>
            <pc:docMk/>
            <pc:sldMk cId="250808240" sldId="2147138246"/>
            <ac:spMk id="101" creationId="{9DA3CAC0-C770-8B4E-D557-AB4D7C2024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6" creationId="{39041F08-1084-09CC-1BD5-A44BC08F264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7" creationId="{344ABE48-E78C-1941-B0A9-6EDB28F8A2A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8" creationId="{CD403BB9-0C16-5C2F-94EB-79B059C7656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9" creationId="{6886C961-93DD-E500-510F-4CB2DA60AAB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0" creationId="{44EFA7C8-F573-7D29-A6AA-CC09B5447B5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1" creationId="{6F8B4784-ED4B-0C6D-5F0E-ECAEF60737F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2" creationId="{0DC35247-12C8-33FE-5FD0-18FC82686A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3" creationId="{31CA1E21-D98E-1A4E-74C4-B693246139C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4" creationId="{4157D19E-B9F8-5A38-89F3-C9BCBCE409E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8" creationId="{9F197713-1C0F-A991-7C87-8A57A5A2B84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9" creationId="{34AAF0FC-D1BA-792D-A9E5-5FF009EB19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0" creationId="{68362F5B-82AD-3961-5161-9129CDE9AA7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1" creationId="{50AB0070-B5F3-3C75-C53F-3C21980E80C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2" creationId="{ABD86339-6C7A-078F-56A1-26E9AC1B4D8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3" creationId="{B3E9F362-2EC0-395C-F87A-FB9468E7B5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4" creationId="{FD55A831-FF36-2057-5D68-C7538A98444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5" creationId="{7257A245-F36E-AE33-0D27-9250BD63FB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6" creationId="{591F992F-AAFD-0DD7-B214-8F0A0B3269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7" creationId="{EC70A01F-4B36-378D-7088-55DAE55F38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8" creationId="{EB98B30B-42B0-AC85-8865-18DF7A3F8D5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9" creationId="{78ECF331-09FB-7AE4-ECEE-470FF9C55C0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0" creationId="{8A98F9FA-DAFC-F18A-7086-5A8B3F02DA9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1" creationId="{DEA8B64B-8BC4-F070-6A9F-DABC75D5814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2" creationId="{7F1D64FF-7E0E-5AF7-5FED-92D3F23A25D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3" creationId="{4B9C8349-684E-8489-313A-4D6B010281B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4" creationId="{66E56AC5-E7AB-8CAD-1465-DCE86B7386A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5" creationId="{8616B665-2E7B-8DD8-DF9B-C8F4B5AA43A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6" creationId="{65225642-E1AA-0809-F37A-BE0AEC7736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7" creationId="{A2C3E5EA-77B3-1CA6-0499-28CC2D33E09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8" creationId="{83DAEE35-3EE9-6EB8-CB3D-5C3831DCDF0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9" creationId="{33DC4330-8FDF-3948-1597-B4BB17BA30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0" creationId="{1826E7BA-F81E-DACF-0D11-CD1B10150E96}"/>
          </ac:spMkLst>
        </pc:spChg>
        <pc:spChg chg="add mod">
          <ac:chgData name="Berger, Martin" userId="2dce5e24-1af4-4f49-bc50-80b59c8dc36b" providerId="ADAL" clId="{B1A8B41A-6079-43D2-B54F-50518D136075}" dt="2024-10-16T08:39:59.279" v="855" actId="1076"/>
          <ac:spMkLst>
            <pc:docMk/>
            <pc:sldMk cId="250808240" sldId="2147138246"/>
            <ac:spMk id="142" creationId="{925D1C3E-85CE-946A-EBD1-F364EA2687EF}"/>
          </ac:spMkLst>
        </pc:spChg>
        <pc:spChg chg="add mod">
          <ac:chgData name="Berger, Martin" userId="2dce5e24-1af4-4f49-bc50-80b59c8dc36b" providerId="ADAL" clId="{B1A8B41A-6079-43D2-B54F-50518D136075}" dt="2024-10-16T08:41:20.600" v="948" actId="1076"/>
          <ac:spMkLst>
            <pc:docMk/>
            <pc:sldMk cId="250808240" sldId="2147138246"/>
            <ac:spMk id="144" creationId="{3181312F-974C-4315-4073-B4A26ECFE534}"/>
          </ac:spMkLst>
        </pc:spChg>
        <pc:spChg chg="add mod">
          <ac:chgData name="Berger, Martin" userId="2dce5e24-1af4-4f49-bc50-80b59c8dc36b" providerId="ADAL" clId="{B1A8B41A-6079-43D2-B54F-50518D136075}" dt="2024-10-16T08:41:23.190" v="949" actId="1076"/>
          <ac:spMkLst>
            <pc:docMk/>
            <pc:sldMk cId="250808240" sldId="2147138246"/>
            <ac:spMk id="145" creationId="{DF2A931A-9329-4924-0FB8-0DF19DA99925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6" creationId="{B4125645-4093-2267-7B25-B62140677128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7" creationId="{DE108C84-FB99-ADCB-3055-988DEAE9B89F}"/>
          </ac:spMkLst>
        </pc:spChg>
        <pc:spChg chg="add mod">
          <ac:chgData name="Berger, Martin" userId="2dce5e24-1af4-4f49-bc50-80b59c8dc36b" providerId="ADAL" clId="{B1A8B41A-6079-43D2-B54F-50518D136075}" dt="2024-10-16T08:41:15.599" v="947" actId="20577"/>
          <ac:spMkLst>
            <pc:docMk/>
            <pc:sldMk cId="250808240" sldId="2147138246"/>
            <ac:spMk id="148" creationId="{48433961-1F7F-3AD6-9118-ECE640C63488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49" creationId="{A044DCEB-96B6-210D-981C-F4899AD4555C}"/>
          </ac:spMkLst>
        </pc:spChg>
        <pc:spChg chg="add mod ord">
          <ac:chgData name="Berger, Martin" userId="2dce5e24-1af4-4f49-bc50-80b59c8dc36b" providerId="ADAL" clId="{B1A8B41A-6079-43D2-B54F-50518D136075}" dt="2024-10-16T08:39:13.382" v="832" actId="1076"/>
          <ac:spMkLst>
            <pc:docMk/>
            <pc:sldMk cId="250808240" sldId="2147138246"/>
            <ac:spMk id="150" creationId="{450657BD-6E58-F923-314E-54F28EA41D52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51" creationId="{AAA75DA5-205D-8B67-CC06-ED2FC29D3F6E}"/>
          </ac:spMkLst>
        </pc:spChg>
        <pc:spChg chg="add del">
          <ac:chgData name="Berger, Martin" userId="2dce5e24-1af4-4f49-bc50-80b59c8dc36b" providerId="ADAL" clId="{B1A8B41A-6079-43D2-B54F-50518D136075}" dt="2024-10-16T08:37:57.287" v="775" actId="478"/>
          <ac:spMkLst>
            <pc:docMk/>
            <pc:sldMk cId="250808240" sldId="2147138246"/>
            <ac:spMk id="152" creationId="{6018D48A-B242-81B0-D6F5-57CB6EEA6F19}"/>
          </ac:spMkLst>
        </pc:spChg>
        <pc:spChg chg="add mod">
          <ac:chgData name="Berger, Martin" userId="2dce5e24-1af4-4f49-bc50-80b59c8dc36b" providerId="ADAL" clId="{B1A8B41A-6079-43D2-B54F-50518D136075}" dt="2024-10-16T08:40:32.033" v="886" actId="14100"/>
          <ac:spMkLst>
            <pc:docMk/>
            <pc:sldMk cId="250808240" sldId="2147138246"/>
            <ac:spMk id="153" creationId="{FBFC3354-1358-847F-B84C-3B2A91E3DCA2}"/>
          </ac:spMkLst>
        </pc:spChg>
        <pc:spChg chg="add mod">
          <ac:chgData name="Berger, Martin" userId="2dce5e24-1af4-4f49-bc50-80b59c8dc36b" providerId="ADAL" clId="{B1A8B41A-6079-43D2-B54F-50518D136075}" dt="2024-10-16T08:39:36.721" v="840" actId="1076"/>
          <ac:spMkLst>
            <pc:docMk/>
            <pc:sldMk cId="250808240" sldId="2147138246"/>
            <ac:spMk id="154" creationId="{18C5D6A8-9E46-BC09-1ACF-9867400FA4F1}"/>
          </ac:spMkLst>
        </pc:spChg>
        <pc:spChg chg="add del mod">
          <ac:chgData name="Berger, Martin" userId="2dce5e24-1af4-4f49-bc50-80b59c8dc36b" providerId="ADAL" clId="{B1A8B41A-6079-43D2-B54F-50518D136075}" dt="2024-10-16T08:39:28.456" v="837" actId="478"/>
          <ac:spMkLst>
            <pc:docMk/>
            <pc:sldMk cId="250808240" sldId="2147138246"/>
            <ac:spMk id="155" creationId="{C7CAC64A-F2B4-E619-EAA0-B6347B134C68}"/>
          </ac:spMkLst>
        </pc:spChg>
        <pc:spChg chg="add mod">
          <ac:chgData name="Berger, Martin" userId="2dce5e24-1af4-4f49-bc50-80b59c8dc36b" providerId="ADAL" clId="{B1A8B41A-6079-43D2-B54F-50518D136075}" dt="2024-10-16T08:40:34.521" v="887" actId="14100"/>
          <ac:spMkLst>
            <pc:docMk/>
            <pc:sldMk cId="250808240" sldId="2147138246"/>
            <ac:spMk id="156" creationId="{FC9436F4-5D94-B457-D9C7-FBB84322D375}"/>
          </ac:spMkLst>
        </pc:spChg>
        <pc:spChg chg="add mod">
          <ac:chgData name="Berger, Martin" userId="2dce5e24-1af4-4f49-bc50-80b59c8dc36b" providerId="ADAL" clId="{B1A8B41A-6079-43D2-B54F-50518D136075}" dt="2024-10-16T08:39:51.759" v="854" actId="1076"/>
          <ac:spMkLst>
            <pc:docMk/>
            <pc:sldMk cId="250808240" sldId="2147138246"/>
            <ac:spMk id="157" creationId="{39C330AA-B534-D2C4-6383-A23C44391570}"/>
          </ac:spMkLst>
        </pc:spChg>
        <pc:spChg chg="add mod">
          <ac:chgData name="Berger, Martin" userId="2dce5e24-1af4-4f49-bc50-80b59c8dc36b" providerId="ADAL" clId="{B1A8B41A-6079-43D2-B54F-50518D136075}" dt="2024-10-16T08:40:40.935" v="888" actId="14100"/>
          <ac:spMkLst>
            <pc:docMk/>
            <pc:sldMk cId="250808240" sldId="2147138246"/>
            <ac:spMk id="158" creationId="{B22F81E6-844F-8636-025B-D6B92727FAF3}"/>
          </ac:spMkLst>
        </pc:spChg>
        <pc:spChg chg="add mod">
          <ac:chgData name="Berger, Martin" userId="2dce5e24-1af4-4f49-bc50-80b59c8dc36b" providerId="ADAL" clId="{B1A8B41A-6079-43D2-B54F-50518D136075}" dt="2024-10-16T08:40:29.469" v="885" actId="1076"/>
          <ac:spMkLst>
            <pc:docMk/>
            <pc:sldMk cId="250808240" sldId="2147138246"/>
            <ac:spMk id="159" creationId="{24F3B435-D1A6-6448-5039-C09552A2C86B}"/>
          </ac:spMkLst>
        </pc:s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" creationId="{0925C476-0C58-9FFD-7A8F-EEF9ECA937FF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" creationId="{8C6959DC-4352-E6C6-58B2-9F2DD30C81C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2" creationId="{E2085967-009D-1CF4-5785-AD2E806C3760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36" creationId="{61920268-4E41-02E2-B6B8-B5669D8C0C56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7" creationId="{DEBC262B-BFBE-1333-813F-1919BA44CF4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8" creationId="{C045D217-FAF0-A446-9717-568D0D697016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48" creationId="{14C0731A-C3B1-64E7-409A-0071AC88CAF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49" creationId="{BB03C5B8-AA56-E47B-8D3A-B66633F274FB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50" creationId="{C91C0735-11E8-6E4E-A85D-951C3CE88E6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71" creationId="{E0B03CF5-E19E-56AE-5620-E2C50FA453CE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2" creationId="{BBE2A60B-971F-7364-1CFD-33BD21E83A55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3" creationId="{432C4D3D-2D67-0F47-C90A-AA240678C2C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3" creationId="{60C5F8BF-780A-D916-0816-9BE16C470019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4" creationId="{70C58FDB-3207-FF6F-27D2-67E3B28EAAEA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5" creationId="{4FD0AB42-064D-331F-8C77-499A9A09D089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15" creationId="{0B181470-8759-342B-670B-1BD87E5D987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6" creationId="{5A731FD4-D6A9-523F-0F8F-AB58E2D77D47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7" creationId="{3A1FFE43-427B-CA8C-C70F-1E566A4F414B}"/>
          </ac:grpSpMkLst>
        </pc:grp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6" creationId="{6AB0678F-B204-2138-FC87-70E375185BBC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7" creationId="{01D65CBC-4607-55B5-90CE-6F2F92D44147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98" creationId="{DBDDF4A7-D7E1-B5E4-F8E6-2F4F0068997F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02" creationId="{3AAFAF5C-6350-01A1-F56B-3C4C3EFD95A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1" creationId="{F4616B4D-7A69-5364-DF38-04C7C42CDAB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3" creationId="{272313C6-65C4-21F9-D1F0-D0EA5DF7C457}"/>
          </ac:picMkLst>
        </pc:picChg>
      </pc:sldChg>
      <pc:sldChg chg="modSp new del mod">
        <pc:chgData name="Berger, Martin" userId="2dce5e24-1af4-4f49-bc50-80b59c8dc36b" providerId="ADAL" clId="{B1A8B41A-6079-43D2-B54F-50518D136075}" dt="2024-10-16T13:09:52.526" v="2420" actId="47"/>
        <pc:sldMkLst>
          <pc:docMk/>
          <pc:sldMk cId="3446137778" sldId="2147138247"/>
        </pc:sldMkLst>
        <pc:spChg chg="mod">
          <ac:chgData name="Berger, Martin" userId="2dce5e24-1af4-4f49-bc50-80b59c8dc36b" providerId="ADAL" clId="{B1A8B41A-6079-43D2-B54F-50518D136075}" dt="2024-10-16T08:57:01.793" v="1228" actId="20577"/>
          <ac:spMkLst>
            <pc:docMk/>
            <pc:sldMk cId="3446137778" sldId="2147138247"/>
            <ac:spMk id="2" creationId="{749028D3-983D-60BE-7D43-FDC44A486FCA}"/>
          </ac:spMkLst>
        </pc:spChg>
        <pc:spChg chg="mod">
          <ac:chgData name="Berger, Martin" userId="2dce5e24-1af4-4f49-bc50-80b59c8dc36b" providerId="ADAL" clId="{B1A8B41A-6079-43D2-B54F-50518D136075}" dt="2024-10-16T08:57:03.040" v="1229"/>
          <ac:spMkLst>
            <pc:docMk/>
            <pc:sldMk cId="3446137778" sldId="2147138247"/>
            <ac:spMk id="3" creationId="{D314A566-9388-43EF-0115-E52978EE101A}"/>
          </ac:spMkLst>
        </pc:spChg>
      </pc:sldChg>
      <pc:sldChg chg="addSp delSp modSp new mod">
        <pc:chgData name="Berger, Martin" userId="2dce5e24-1af4-4f49-bc50-80b59c8dc36b" providerId="ADAL" clId="{B1A8B41A-6079-43D2-B54F-50518D136075}" dt="2024-10-16T12:01:07.315" v="1321" actId="1076"/>
        <pc:sldMkLst>
          <pc:docMk/>
          <pc:sldMk cId="3935612487" sldId="2147138248"/>
        </pc:sldMkLst>
        <pc:spChg chg="mod">
          <ac:chgData name="Berger, Martin" userId="2dce5e24-1af4-4f49-bc50-80b59c8dc36b" providerId="ADAL" clId="{B1A8B41A-6079-43D2-B54F-50518D136075}" dt="2024-10-16T11:56:51.502" v="1263" actId="20577"/>
          <ac:spMkLst>
            <pc:docMk/>
            <pc:sldMk cId="3935612487" sldId="2147138248"/>
            <ac:spMk id="2" creationId="{B227F691-EDEC-28A5-53A3-9677B0A7E2BA}"/>
          </ac:spMkLst>
        </pc:spChg>
        <pc:spChg chg="mod">
          <ac:chgData name="Berger, Martin" userId="2dce5e24-1af4-4f49-bc50-80b59c8dc36b" providerId="ADAL" clId="{B1A8B41A-6079-43D2-B54F-50518D136075}" dt="2024-10-16T12:00:01.534" v="1312" actId="20577"/>
          <ac:spMkLst>
            <pc:docMk/>
            <pc:sldMk cId="3935612487" sldId="2147138248"/>
            <ac:spMk id="3" creationId="{55049C61-BDAC-FC3E-F056-414614EF02C4}"/>
          </ac:spMkLst>
        </pc:spChg>
        <pc:spChg chg="add del">
          <ac:chgData name="Berger, Martin" userId="2dce5e24-1af4-4f49-bc50-80b59c8dc36b" providerId="ADAL" clId="{B1A8B41A-6079-43D2-B54F-50518D136075}" dt="2024-10-16T12:00:53.531" v="1314" actId="478"/>
          <ac:spMkLst>
            <pc:docMk/>
            <pc:sldMk cId="3935612487" sldId="2147138248"/>
            <ac:spMk id="7" creationId="{5D170A86-CAF4-EE6D-373D-9067DE028DAA}"/>
          </ac:spMkLst>
        </pc:spChg>
        <pc:picChg chg="add mod">
          <ac:chgData name="Berger, Martin" userId="2dce5e24-1af4-4f49-bc50-80b59c8dc36b" providerId="ADAL" clId="{B1A8B41A-6079-43D2-B54F-50518D136075}" dt="2024-10-16T12:01:07.315" v="1321" actId="1076"/>
          <ac:picMkLst>
            <pc:docMk/>
            <pc:sldMk cId="3935612487" sldId="2147138248"/>
            <ac:picMk id="9" creationId="{AA3C629E-09F3-176C-B978-069672E19B9E}"/>
          </ac:picMkLst>
        </pc:picChg>
      </pc:sldChg>
      <pc:sldChg chg="modSp new mod">
        <pc:chgData name="Berger, Martin" userId="2dce5e24-1af4-4f49-bc50-80b59c8dc36b" providerId="ADAL" clId="{B1A8B41A-6079-43D2-B54F-50518D136075}" dt="2024-10-16T11:58:03.566" v="1284"/>
        <pc:sldMkLst>
          <pc:docMk/>
          <pc:sldMk cId="1528712845" sldId="2147138249"/>
        </pc:sldMkLst>
        <pc:spChg chg="mod">
          <ac:chgData name="Berger, Martin" userId="2dce5e24-1af4-4f49-bc50-80b59c8dc36b" providerId="ADAL" clId="{B1A8B41A-6079-43D2-B54F-50518D136075}" dt="2024-10-16T11:58:02.669" v="1283" actId="20577"/>
          <ac:spMkLst>
            <pc:docMk/>
            <pc:sldMk cId="1528712845" sldId="2147138249"/>
            <ac:spMk id="2" creationId="{45F04419-C632-2A92-74F3-231015EDC3D2}"/>
          </ac:spMkLst>
        </pc:spChg>
        <pc:spChg chg="mod">
          <ac:chgData name="Berger, Martin" userId="2dce5e24-1af4-4f49-bc50-80b59c8dc36b" providerId="ADAL" clId="{B1A8B41A-6079-43D2-B54F-50518D136075}" dt="2024-10-16T11:58:03.566" v="1284"/>
          <ac:spMkLst>
            <pc:docMk/>
            <pc:sldMk cId="1528712845" sldId="2147138249"/>
            <ac:spMk id="3" creationId="{5FB33E6E-C293-4105-E748-EAD20DF1B7B0}"/>
          </ac:spMkLst>
        </pc:spChg>
      </pc:sldChg>
      <pc:sldChg chg="addSp modSp new mod">
        <pc:chgData name="Berger, Martin" userId="2dce5e24-1af4-4f49-bc50-80b59c8dc36b" providerId="ADAL" clId="{B1A8B41A-6079-43D2-B54F-50518D136075}" dt="2024-10-16T12:24:11.264" v="1603" actId="20577"/>
        <pc:sldMkLst>
          <pc:docMk/>
          <pc:sldMk cId="2455756589" sldId="2147138250"/>
        </pc:sldMkLst>
        <pc:spChg chg="mod">
          <ac:chgData name="Berger, Martin" userId="2dce5e24-1af4-4f49-bc50-80b59c8dc36b" providerId="ADAL" clId="{B1A8B41A-6079-43D2-B54F-50518D136075}" dt="2024-10-16T12:21:49.483" v="1354" actId="20577"/>
          <ac:spMkLst>
            <pc:docMk/>
            <pc:sldMk cId="2455756589" sldId="2147138250"/>
            <ac:spMk id="2" creationId="{0D52BAAF-36A2-7982-0B40-A982D0CA866D}"/>
          </ac:spMkLst>
        </pc:spChg>
        <pc:spChg chg="mod">
          <ac:chgData name="Berger, Martin" userId="2dce5e24-1af4-4f49-bc50-80b59c8dc36b" providerId="ADAL" clId="{B1A8B41A-6079-43D2-B54F-50518D136075}" dt="2024-10-16T12:24:11.264" v="1603" actId="20577"/>
          <ac:spMkLst>
            <pc:docMk/>
            <pc:sldMk cId="2455756589" sldId="2147138250"/>
            <ac:spMk id="3" creationId="{62BC3EF3-2261-2E87-8358-BB547ED67E9F}"/>
          </ac:spMkLst>
        </pc:spChg>
        <pc:picChg chg="add mod">
          <ac:chgData name="Berger, Martin" userId="2dce5e24-1af4-4f49-bc50-80b59c8dc36b" providerId="ADAL" clId="{B1A8B41A-6079-43D2-B54F-50518D136075}" dt="2024-10-16T12:23:22.454" v="1561" actId="1076"/>
          <ac:picMkLst>
            <pc:docMk/>
            <pc:sldMk cId="2455756589" sldId="2147138250"/>
            <ac:picMk id="7" creationId="{882DDEEE-79E8-38EF-BC84-C7FCFCC03F71}"/>
          </ac:picMkLst>
        </pc:picChg>
        <pc:picChg chg="add mod">
          <ac:chgData name="Berger, Martin" userId="2dce5e24-1af4-4f49-bc50-80b59c8dc36b" providerId="ADAL" clId="{B1A8B41A-6079-43D2-B54F-50518D136075}" dt="2024-10-16T12:23:57.837" v="1565" actId="208"/>
          <ac:picMkLst>
            <pc:docMk/>
            <pc:sldMk cId="2455756589" sldId="2147138250"/>
            <ac:picMk id="9" creationId="{4EA68A04-9F93-65DE-DC4D-DB42720A3E5D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7:32:16.450" v="2688" actId="20577"/>
        <pc:sldMkLst>
          <pc:docMk/>
          <pc:sldMk cId="234035560" sldId="2147138251"/>
        </pc:sldMkLst>
        <pc:spChg chg="mod">
          <ac:chgData name="Berger, Martin" userId="2dce5e24-1af4-4f49-bc50-80b59c8dc36b" providerId="ADAL" clId="{B1A8B41A-6079-43D2-B54F-50518D136075}" dt="2024-10-16T12:24:27.914" v="1617" actId="20577"/>
          <ac:spMkLst>
            <pc:docMk/>
            <pc:sldMk cId="234035560" sldId="2147138251"/>
            <ac:spMk id="2" creationId="{E17FF005-9445-7A65-E1D4-47B1B1993FA3}"/>
          </ac:spMkLst>
        </pc:spChg>
        <pc:spChg chg="mod">
          <ac:chgData name="Berger, Martin" userId="2dce5e24-1af4-4f49-bc50-80b59c8dc36b" providerId="ADAL" clId="{B1A8B41A-6079-43D2-B54F-50518D136075}" dt="2024-10-16T17:32:16.450" v="2688" actId="20577"/>
          <ac:spMkLst>
            <pc:docMk/>
            <pc:sldMk cId="234035560" sldId="2147138251"/>
            <ac:spMk id="3" creationId="{C6CA7AF0-A63C-4604-7F0C-9E589AC69F49}"/>
          </ac:spMkLst>
        </pc:spChg>
        <pc:graphicFrameChg chg="add mod">
          <ac:chgData name="Berger, Martin" userId="2dce5e24-1af4-4f49-bc50-80b59c8dc36b" providerId="ADAL" clId="{B1A8B41A-6079-43D2-B54F-50518D136075}" dt="2024-10-16T12:25:52.242" v="1623"/>
          <ac:graphicFrameMkLst>
            <pc:docMk/>
            <pc:sldMk cId="234035560" sldId="2147138251"/>
            <ac:graphicFrameMk id="6" creationId="{40016BCD-5EB3-A4FF-85E4-44C6ED56F905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23.721" v="1640"/>
          <ac:graphicFrameMkLst>
            <pc:docMk/>
            <pc:sldMk cId="234035560" sldId="2147138251"/>
            <ac:graphicFrameMk id="7" creationId="{77BB1E04-D13D-FDE6-7867-6FE8CCB0D5E3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34.040" v="1643"/>
          <ac:graphicFrameMkLst>
            <pc:docMk/>
            <pc:sldMk cId="234035560" sldId="2147138251"/>
            <ac:graphicFrameMk id="8" creationId="{59247FCB-2A5F-1C10-A773-56D8E51E6C57}"/>
          </ac:graphicFrameMkLst>
        </pc:graphicFrameChg>
        <pc:picChg chg="add mod">
          <ac:chgData name="Berger, Martin" userId="2dce5e24-1af4-4f49-bc50-80b59c8dc36b" providerId="ADAL" clId="{B1A8B41A-6079-43D2-B54F-50518D136075}" dt="2024-10-16T12:30:04.566" v="1685" actId="208"/>
          <ac:picMkLst>
            <pc:docMk/>
            <pc:sldMk cId="234035560" sldId="2147138251"/>
            <ac:picMk id="10" creationId="{5889014A-DE6E-5352-6315-4BA2D4710798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2:42:38.337" v="1849" actId="120"/>
        <pc:sldMkLst>
          <pc:docMk/>
          <pc:sldMk cId="182080551" sldId="2147138252"/>
        </pc:sldMkLst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2" creationId="{9EF03685-E909-E772-CA4B-977FEF3D3B28}"/>
          </ac:spMkLst>
        </pc:spChg>
        <pc:spChg chg="mod ord">
          <ac:chgData name="Berger, Martin" userId="2dce5e24-1af4-4f49-bc50-80b59c8dc36b" providerId="ADAL" clId="{B1A8B41A-6079-43D2-B54F-50518D136075}" dt="2024-10-16T12:41:37.528" v="1848" actId="20577"/>
          <ac:spMkLst>
            <pc:docMk/>
            <pc:sldMk cId="182080551" sldId="2147138252"/>
            <ac:spMk id="3" creationId="{DA07060D-2D34-DEAA-3C47-C5CD027EFCEB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4" creationId="{F79DC221-8C28-FF2A-4DE3-AEE1987BA070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5" creationId="{B001E647-121B-BFB3-5228-C2D1A4F4CBF3}"/>
          </ac:spMkLst>
        </pc:spChg>
        <pc:spChg chg="add del 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6" creationId="{B6D034A6-E66F-4427-E24E-B3BB942BE0E2}"/>
          </ac:spMkLst>
        </pc:spChg>
        <pc:spChg chg="add mod ord">
          <ac:chgData name="Berger, Martin" userId="2dce5e24-1af4-4f49-bc50-80b59c8dc36b" providerId="ADAL" clId="{B1A8B41A-6079-43D2-B54F-50518D136075}" dt="2024-10-16T12:42:38.337" v="1849" actId="120"/>
          <ac:spMkLst>
            <pc:docMk/>
            <pc:sldMk cId="182080551" sldId="2147138252"/>
            <ac:spMk id="7" creationId="{650E04BA-1F3D-7936-8089-246FDF0D7913}"/>
          </ac:spMkLst>
        </pc:spChg>
        <pc:picChg chg="add mod">
          <ac:chgData name="Berger, Martin" userId="2dce5e24-1af4-4f49-bc50-80b59c8dc36b" providerId="ADAL" clId="{B1A8B41A-6079-43D2-B54F-50518D136075}" dt="2024-10-16T12:37:53.187" v="1845" actId="208"/>
          <ac:picMkLst>
            <pc:docMk/>
            <pc:sldMk cId="182080551" sldId="2147138252"/>
            <ac:picMk id="9" creationId="{138126EA-2821-63C6-67F8-F70BC24AD15B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3:06:35.034" v="2326" actId="1076"/>
        <pc:sldMkLst>
          <pc:docMk/>
          <pc:sldMk cId="1352604903" sldId="2147138253"/>
        </pc:sldMkLst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2" creationId="{A2F53EFE-5012-0B14-7BE9-A484369EFE69}"/>
          </ac:spMkLst>
        </pc:spChg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3" creationId="{A9AB0495-CCF7-2359-2F22-3EBAA61CCBC9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4" creationId="{0BC4F054-B530-76CF-A00B-9BAC1838CBEE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5" creationId="{8223B6E2-6E61-7710-C703-42B5855D2ED5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6" creationId="{3405E9BB-5ABE-F33E-DF95-6B27BB562FB4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7" creationId="{4A66B76A-8A3D-63EC-E23B-960E19982D36}"/>
          </ac:spMkLst>
        </pc:spChg>
        <pc:spChg chg="add mod ord">
          <ac:chgData name="Berger, Martin" userId="2dce5e24-1af4-4f49-bc50-80b59c8dc36b" providerId="ADAL" clId="{B1A8B41A-6079-43D2-B54F-50518D136075}" dt="2024-10-16T12:45:59.536" v="1916" actId="20577"/>
          <ac:spMkLst>
            <pc:docMk/>
            <pc:sldMk cId="1352604903" sldId="2147138253"/>
            <ac:spMk id="8" creationId="{9A674AFE-5512-1542-41A3-194815669B48}"/>
          </ac:spMkLst>
        </pc:spChg>
        <pc:spChg chg="add mod ord">
          <ac:chgData name="Berger, Martin" userId="2dce5e24-1af4-4f49-bc50-80b59c8dc36b" providerId="ADAL" clId="{B1A8B41A-6079-43D2-B54F-50518D136075}" dt="2024-10-16T12:47:32.410" v="1925" actId="113"/>
          <ac:spMkLst>
            <pc:docMk/>
            <pc:sldMk cId="1352604903" sldId="2147138253"/>
            <ac:spMk id="9" creationId="{7FB0F095-79D3-F7C6-215C-E7619C91839A}"/>
          </ac:spMkLst>
        </pc:spChg>
        <pc:picChg chg="add mod">
          <ac:chgData name="Berger, Martin" userId="2dce5e24-1af4-4f49-bc50-80b59c8dc36b" providerId="ADAL" clId="{B1A8B41A-6079-43D2-B54F-50518D136075}" dt="2024-10-16T13:06:35.034" v="2326" actId="1076"/>
          <ac:picMkLst>
            <pc:docMk/>
            <pc:sldMk cId="1352604903" sldId="2147138253"/>
            <ac:picMk id="11" creationId="{0E6B69C8-D752-8192-165A-D0F3C99A3772}"/>
          </ac:picMkLst>
        </pc:picChg>
      </pc:sldChg>
      <pc:sldChg chg="addSp delSp modSp new mod">
        <pc:chgData name="Berger, Martin" userId="2dce5e24-1af4-4f49-bc50-80b59c8dc36b" providerId="ADAL" clId="{B1A8B41A-6079-43D2-B54F-50518D136075}" dt="2024-10-16T13:54:20.820" v="2592" actId="1076"/>
        <pc:sldMkLst>
          <pc:docMk/>
          <pc:sldMk cId="2520885415" sldId="2147138254"/>
        </pc:sldMkLst>
        <pc:spChg chg="mod">
          <ac:chgData name="Berger, Martin" userId="2dce5e24-1af4-4f49-bc50-80b59c8dc36b" providerId="ADAL" clId="{B1A8B41A-6079-43D2-B54F-50518D136075}" dt="2024-10-16T12:56:56.748" v="1963" actId="20577"/>
          <ac:spMkLst>
            <pc:docMk/>
            <pc:sldMk cId="2520885415" sldId="2147138254"/>
            <ac:spMk id="2" creationId="{DD356132-B12D-E754-2680-968A210E0DD6}"/>
          </ac:spMkLst>
        </pc:spChg>
        <pc:spChg chg="del mod">
          <ac:chgData name="Berger, Martin" userId="2dce5e24-1af4-4f49-bc50-80b59c8dc36b" providerId="ADAL" clId="{B1A8B41A-6079-43D2-B54F-50518D136075}" dt="2024-10-16T13:54:17.024" v="2589" actId="478"/>
          <ac:spMkLst>
            <pc:docMk/>
            <pc:sldMk cId="2520885415" sldId="2147138254"/>
            <ac:spMk id="3" creationId="{C3C17B4B-6ABB-DD50-1246-5C413D8F0127}"/>
          </ac:spMkLst>
        </pc:spChg>
        <pc:spChg chg="add">
          <ac:chgData name="Berger, Martin" userId="2dce5e24-1af4-4f49-bc50-80b59c8dc36b" providerId="ADAL" clId="{B1A8B41A-6079-43D2-B54F-50518D136075}" dt="2024-10-16T12:57:00.270" v="1964"/>
          <ac:spMkLst>
            <pc:docMk/>
            <pc:sldMk cId="2520885415" sldId="2147138254"/>
            <ac:spMk id="6" creationId="{61FD1267-256C-8886-1A84-84527EF2E48C}"/>
          </ac:spMkLst>
        </pc:spChg>
        <pc:picChg chg="add del mod">
          <ac:chgData name="Berger, Martin" userId="2dce5e24-1af4-4f49-bc50-80b59c8dc36b" providerId="ADAL" clId="{B1A8B41A-6079-43D2-B54F-50518D136075}" dt="2024-10-16T13:54:14.386" v="2587" actId="478"/>
          <ac:picMkLst>
            <pc:docMk/>
            <pc:sldMk cId="2520885415" sldId="2147138254"/>
            <ac:picMk id="7" creationId="{AD00FC69-393D-2613-EC5E-4A2089CFE2C7}"/>
          </ac:picMkLst>
        </pc:picChg>
        <pc:picChg chg="add mod">
          <ac:chgData name="Berger, Martin" userId="2dce5e24-1af4-4f49-bc50-80b59c8dc36b" providerId="ADAL" clId="{B1A8B41A-6079-43D2-B54F-50518D136075}" dt="2024-10-16T13:54:20.820" v="2592" actId="1076"/>
          <ac:picMkLst>
            <pc:docMk/>
            <pc:sldMk cId="2520885415" sldId="2147138254"/>
            <ac:picMk id="9" creationId="{87B80071-D6C7-C222-CDB2-ADA125949684}"/>
          </ac:picMkLst>
        </pc:picChg>
      </pc:sldChg>
      <pc:sldChg chg="delSp modSp add mod">
        <pc:chgData name="Berger, Martin" userId="2dce5e24-1af4-4f49-bc50-80b59c8dc36b" providerId="ADAL" clId="{B1A8B41A-6079-43D2-B54F-50518D136075}" dt="2024-10-16T13:07:24.956" v="2395" actId="20577"/>
        <pc:sldMkLst>
          <pc:docMk/>
          <pc:sldMk cId="4165949870" sldId="2147138255"/>
        </pc:sldMkLst>
        <pc:spChg chg="mod">
          <ac:chgData name="Berger, Martin" userId="2dce5e24-1af4-4f49-bc50-80b59c8dc36b" providerId="ADAL" clId="{B1A8B41A-6079-43D2-B54F-50518D136075}" dt="2024-10-16T13:07:24.956" v="2395" actId="20577"/>
          <ac:spMkLst>
            <pc:docMk/>
            <pc:sldMk cId="4165949870" sldId="214713825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4:35.671" v="2283" actId="20577"/>
          <ac:spMkLst>
            <pc:docMk/>
            <pc:sldMk cId="4165949870" sldId="2147138255"/>
            <ac:spMk id="3" creationId="{998C4BBF-A242-24EA-B3CA-4B13BF528F10}"/>
          </ac:spMkLst>
        </pc:spChg>
        <pc:picChg chg="del">
          <ac:chgData name="Berger, Martin" userId="2dce5e24-1af4-4f49-bc50-80b59c8dc36b" providerId="ADAL" clId="{B1A8B41A-6079-43D2-B54F-50518D136075}" dt="2024-10-16T13:02:06.162" v="2041" actId="478"/>
          <ac:picMkLst>
            <pc:docMk/>
            <pc:sldMk cId="4165949870" sldId="2147138255"/>
            <ac:picMk id="9" creationId="{E713D9D8-2982-7A7F-0B93-482C175EF053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3:08:52.788" v="2414" actId="208"/>
        <pc:sldMkLst>
          <pc:docMk/>
          <pc:sldMk cId="65773009" sldId="2147138256"/>
        </pc:sldMkLst>
        <pc:spChg chg="mod">
          <ac:chgData name="Berger, Martin" userId="2dce5e24-1af4-4f49-bc50-80b59c8dc36b" providerId="ADAL" clId="{B1A8B41A-6079-43D2-B54F-50518D136075}" dt="2024-10-16T13:07:48.423" v="2405" actId="20577"/>
          <ac:spMkLst>
            <pc:docMk/>
            <pc:sldMk cId="65773009" sldId="2147138256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8:18.864" v="2410" actId="12"/>
          <ac:spMkLst>
            <pc:docMk/>
            <pc:sldMk cId="65773009" sldId="2147138256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3:08:52.788" v="2414" actId="208"/>
          <ac:picMkLst>
            <pc:docMk/>
            <pc:sldMk cId="65773009" sldId="2147138256"/>
            <ac:picMk id="7" creationId="{B955477A-BC47-F1F2-6FDD-DC1B72A2BF5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3:43:12.680" v="2586" actId="208"/>
        <pc:sldMkLst>
          <pc:docMk/>
          <pc:sldMk cId="2353612658" sldId="2147138257"/>
        </pc:sldMkLst>
        <pc:spChg chg="mod">
          <ac:chgData name="Berger, Martin" userId="2dce5e24-1af4-4f49-bc50-80b59c8dc36b" providerId="ADAL" clId="{B1A8B41A-6079-43D2-B54F-50518D136075}" dt="2024-10-16T13:10:07.427" v="2442" actId="20577"/>
          <ac:spMkLst>
            <pc:docMk/>
            <pc:sldMk cId="2353612658" sldId="2147138257"/>
            <ac:spMk id="2" creationId="{64B54B36-73C4-B2B5-336D-A5E2BFB8A430}"/>
          </ac:spMkLst>
        </pc:spChg>
        <pc:spChg chg="mod">
          <ac:chgData name="Berger, Martin" userId="2dce5e24-1af4-4f49-bc50-80b59c8dc36b" providerId="ADAL" clId="{B1A8B41A-6079-43D2-B54F-50518D136075}" dt="2024-10-16T13:39:31.202" v="2582" actId="20577"/>
          <ac:spMkLst>
            <pc:docMk/>
            <pc:sldMk cId="2353612658" sldId="2147138257"/>
            <ac:spMk id="3" creationId="{D233D7DD-3C1E-9338-6F72-2A70EE081CBE}"/>
          </ac:spMkLst>
        </pc:spChg>
        <pc:picChg chg="add mod">
          <ac:chgData name="Berger, Martin" userId="2dce5e24-1af4-4f49-bc50-80b59c8dc36b" providerId="ADAL" clId="{B1A8B41A-6079-43D2-B54F-50518D136075}" dt="2024-10-16T13:39:34.209" v="2583" actId="1076"/>
          <ac:picMkLst>
            <pc:docMk/>
            <pc:sldMk cId="2353612658" sldId="2147138257"/>
            <ac:picMk id="7" creationId="{5F4633AF-7103-1F41-C09F-D0C751FB5E2E}"/>
          </ac:picMkLst>
        </pc:picChg>
        <pc:picChg chg="add mod">
          <ac:chgData name="Berger, Martin" userId="2dce5e24-1af4-4f49-bc50-80b59c8dc36b" providerId="ADAL" clId="{B1A8B41A-6079-43D2-B54F-50518D136075}" dt="2024-10-16T13:43:12.680" v="2586" actId="208"/>
          <ac:picMkLst>
            <pc:docMk/>
            <pc:sldMk cId="2353612658" sldId="2147138257"/>
            <ac:picMk id="9" creationId="{A98C4A56-1E2C-D798-561C-68A00988E684}"/>
          </ac:picMkLst>
        </pc:picChg>
      </pc:sldChg>
      <pc:sldChg chg="addSp delSp modSp new del mod modClrScheme chgLayout modNotesTx">
        <pc:chgData name="Berger, Martin" userId="2dce5e24-1af4-4f49-bc50-80b59c8dc36b" providerId="ADAL" clId="{B1A8B41A-6079-43D2-B54F-50518D136075}" dt="2024-10-16T18:46:43.103" v="3588" actId="2696"/>
        <pc:sldMkLst>
          <pc:docMk/>
          <pc:sldMk cId="191050804" sldId="2147138258"/>
        </pc:sldMkLst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2" creationId="{765FD760-397D-FB99-C790-E1B0834D6359}"/>
          </ac:spMkLst>
        </pc:spChg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3" creationId="{889BA099-4635-0D55-4E85-F17AFCA54497}"/>
          </ac:spMkLst>
        </pc:spChg>
        <pc:spChg chg="del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4" creationId="{8C5EA757-0779-EFC8-8E47-09E2CF1A067A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5" creationId="{5130A781-70A0-4255-10F9-2D98C1724182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6" creationId="{6AE8CC01-5D38-5377-E625-91C9A3661A2A}"/>
          </ac:spMkLst>
        </pc:spChg>
        <pc:spChg chg="add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7" creationId="{DA751D26-DBDD-ABFA-F006-87ED81F79843}"/>
          </ac:spMkLst>
        </pc:spChg>
        <pc:spChg chg="add mod ord">
          <ac:chgData name="Berger, Martin" userId="2dce5e24-1af4-4f49-bc50-80b59c8dc36b" providerId="ADAL" clId="{B1A8B41A-6079-43D2-B54F-50518D136075}" dt="2024-10-16T18:21:20.946" v="2981" actId="20577"/>
          <ac:spMkLst>
            <pc:docMk/>
            <pc:sldMk cId="191050804" sldId="2147138258"/>
            <ac:spMk id="8" creationId="{F3C19BA0-F75E-AC00-3A48-A384DE91742E}"/>
          </ac:spMkLst>
        </pc:spChg>
        <pc:spChg chg="add del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9" creationId="{0C3EDA3E-EAD3-2C48-58FD-B63C2246CEB1}"/>
          </ac:spMkLst>
        </pc:spChg>
        <pc:spChg chg="add del mod ord">
          <ac:chgData name="Berger, Martin" userId="2dce5e24-1af4-4f49-bc50-80b59c8dc36b" providerId="ADAL" clId="{B1A8B41A-6079-43D2-B54F-50518D136075}" dt="2024-10-16T18:06:57.737" v="2825" actId="478"/>
          <ac:spMkLst>
            <pc:docMk/>
            <pc:sldMk cId="191050804" sldId="2147138258"/>
            <ac:spMk id="10" creationId="{ACF4AA11-254F-A011-BAE0-1E2CE81BB7DF}"/>
          </ac:spMkLst>
        </pc:spChg>
        <pc:spChg chg="add mod">
          <ac:chgData name="Berger, Martin" userId="2dce5e24-1af4-4f49-bc50-80b59c8dc36b" providerId="ADAL" clId="{B1A8B41A-6079-43D2-B54F-50518D136075}" dt="2024-10-16T17:41:43.665" v="2715"/>
          <ac:spMkLst>
            <pc:docMk/>
            <pc:sldMk cId="191050804" sldId="2147138258"/>
            <ac:spMk id="11" creationId="{537368BD-96D1-3C8C-AFD1-8FA4B892BB86}"/>
          </ac:spMkLst>
        </pc:spChg>
        <pc:spChg chg="add">
          <ac:chgData name="Berger, Martin" userId="2dce5e24-1af4-4f49-bc50-80b59c8dc36b" providerId="ADAL" clId="{B1A8B41A-6079-43D2-B54F-50518D136075}" dt="2024-10-16T17:44:17.623" v="2718"/>
          <ac:spMkLst>
            <pc:docMk/>
            <pc:sldMk cId="191050804" sldId="2147138258"/>
            <ac:spMk id="12" creationId="{50B74F67-4F29-43E7-169C-C958565255AF}"/>
          </ac:spMkLst>
        </pc:spChg>
        <pc:spChg chg="add del mod">
          <ac:chgData name="Berger, Martin" userId="2dce5e24-1af4-4f49-bc50-80b59c8dc36b" providerId="ADAL" clId="{B1A8B41A-6079-43D2-B54F-50518D136075}" dt="2024-10-16T18:06:59.287" v="2826" actId="478"/>
          <ac:spMkLst>
            <pc:docMk/>
            <pc:sldMk cId="191050804" sldId="2147138258"/>
            <ac:spMk id="14" creationId="{317293DB-9C6C-499B-157B-0156CD4CDB53}"/>
          </ac:spMkLst>
        </pc:spChg>
        <pc:picChg chg="add mod">
          <ac:chgData name="Berger, Martin" userId="2dce5e24-1af4-4f49-bc50-80b59c8dc36b" providerId="ADAL" clId="{B1A8B41A-6079-43D2-B54F-50518D136075}" dt="2024-10-16T18:21:00.147" v="2905" actId="14100"/>
          <ac:picMkLst>
            <pc:docMk/>
            <pc:sldMk cId="191050804" sldId="2147138258"/>
            <ac:picMk id="16" creationId="{AAE677B7-335F-DA85-A70C-5EC0F3746351}"/>
          </ac:picMkLst>
        </pc:picChg>
        <pc:picChg chg="add del mod">
          <ac:chgData name="Berger, Martin" userId="2dce5e24-1af4-4f49-bc50-80b59c8dc36b" providerId="ADAL" clId="{B1A8B41A-6079-43D2-B54F-50518D136075}" dt="2024-10-16T18:45:16.952" v="3578" actId="478"/>
          <ac:picMkLst>
            <pc:docMk/>
            <pc:sldMk cId="191050804" sldId="2147138258"/>
            <ac:picMk id="18" creationId="{2F051BBB-5308-1E0D-6231-89B4B01E6500}"/>
          </ac:picMkLst>
        </pc:picChg>
        <pc:picChg chg="add mod">
          <ac:chgData name="Berger, Martin" userId="2dce5e24-1af4-4f49-bc50-80b59c8dc36b" providerId="ADAL" clId="{B1A8B41A-6079-43D2-B54F-50518D136075}" dt="2024-10-16T18:45:42.775" v="3587" actId="1036"/>
          <ac:picMkLst>
            <pc:docMk/>
            <pc:sldMk cId="191050804" sldId="2147138258"/>
            <ac:picMk id="20" creationId="{0177136F-DF73-3029-85C6-68980C8410B2}"/>
          </ac:picMkLst>
        </pc:picChg>
      </pc:sldChg>
      <pc:sldChg chg="addSp delSp modSp add mod modNotesTx">
        <pc:chgData name="Berger, Martin" userId="2dce5e24-1af4-4f49-bc50-80b59c8dc36b" providerId="ADAL" clId="{B1A8B41A-6079-43D2-B54F-50518D136075}" dt="2024-10-16T19:04:56.887" v="3628" actId="20577"/>
        <pc:sldMkLst>
          <pc:docMk/>
          <pc:sldMk cId="3685710684" sldId="2147138258"/>
        </pc:sldMkLst>
        <pc:spChg chg="mod">
          <ac:chgData name="Berger, Martin" userId="2dce5e24-1af4-4f49-bc50-80b59c8dc36b" providerId="ADAL" clId="{B1A8B41A-6079-43D2-B54F-50518D136075}" dt="2024-10-16T19:04:56.887" v="3628" actId="20577"/>
          <ac:spMkLst>
            <pc:docMk/>
            <pc:sldMk cId="3685710684" sldId="2147138258"/>
            <ac:spMk id="7" creationId="{DA751D26-DBDD-ABFA-F006-87ED81F79843}"/>
          </ac:spMkLst>
        </pc:spChg>
        <pc:picChg chg="add mod">
          <ac:chgData name="Berger, Martin" userId="2dce5e24-1af4-4f49-bc50-80b59c8dc36b" providerId="ADAL" clId="{B1A8B41A-6079-43D2-B54F-50518D136075}" dt="2024-10-16T19:04:23.660" v="3599" actId="208"/>
          <ac:picMkLst>
            <pc:docMk/>
            <pc:sldMk cId="3685710684" sldId="2147138258"/>
            <ac:picMk id="3" creationId="{463EF70C-85C2-7C57-5063-199C164BCA00}"/>
          </ac:picMkLst>
        </pc:picChg>
        <pc:picChg chg="del">
          <ac:chgData name="Berger, Martin" userId="2dce5e24-1af4-4f49-bc50-80b59c8dc36b" providerId="ADAL" clId="{B1A8B41A-6079-43D2-B54F-50518D136075}" dt="2024-10-16T19:04:11.639" v="3594" actId="478"/>
          <ac:picMkLst>
            <pc:docMk/>
            <pc:sldMk cId="3685710684" sldId="2147138258"/>
            <ac:picMk id="16" creationId="{AAE677B7-335F-DA85-A70C-5EC0F3746351}"/>
          </ac:picMkLst>
        </pc:picChg>
        <pc:picChg chg="ord">
          <ac:chgData name="Berger, Martin" userId="2dce5e24-1af4-4f49-bc50-80b59c8dc36b" providerId="ADAL" clId="{B1A8B41A-6079-43D2-B54F-50518D136075}" dt="2024-10-16T19:04:26.027" v="3600" actId="166"/>
          <ac:picMkLst>
            <pc:docMk/>
            <pc:sldMk cId="3685710684" sldId="2147138258"/>
            <ac:picMk id="20" creationId="{0177136F-DF73-3029-85C6-68980C8410B2}"/>
          </ac:picMkLst>
        </pc:picChg>
      </pc:sldChg>
      <pc:sldChg chg="addSp delSp modSp add mod">
        <pc:chgData name="Berger, Martin" userId="2dce5e24-1af4-4f49-bc50-80b59c8dc36b" providerId="ADAL" clId="{B1A8B41A-6079-43D2-B54F-50518D136075}" dt="2024-10-16T19:05:26.254" v="3645" actId="208"/>
        <pc:sldMkLst>
          <pc:docMk/>
          <pc:sldMk cId="803425576" sldId="2147138259"/>
        </pc:sldMkLst>
        <pc:spChg chg="mod">
          <ac:chgData name="Berger, Martin" userId="2dce5e24-1af4-4f49-bc50-80b59c8dc36b" providerId="ADAL" clId="{B1A8B41A-6079-43D2-B54F-50518D136075}" dt="2024-10-16T19:05:02.422" v="3636" actId="20577"/>
          <ac:spMkLst>
            <pc:docMk/>
            <pc:sldMk cId="803425576" sldId="2147138259"/>
            <ac:spMk id="7" creationId="{DA751D26-DBDD-ABFA-F006-87ED81F79843}"/>
          </ac:spMkLst>
        </pc:spChg>
        <pc:spChg chg="del mod">
          <ac:chgData name="Berger, Martin" userId="2dce5e24-1af4-4f49-bc50-80b59c8dc36b" providerId="ADAL" clId="{B1A8B41A-6079-43D2-B54F-50518D136075}" dt="2024-10-16T19:05:18.817" v="3640" actId="478"/>
          <ac:spMkLst>
            <pc:docMk/>
            <pc:sldMk cId="803425576" sldId="2147138259"/>
            <ac:spMk id="8" creationId="{F3C19BA0-F75E-AC00-3A48-A384DE91742E}"/>
          </ac:spMkLst>
        </pc:spChg>
        <pc:picChg chg="del">
          <ac:chgData name="Berger, Martin" userId="2dce5e24-1af4-4f49-bc50-80b59c8dc36b" providerId="ADAL" clId="{B1A8B41A-6079-43D2-B54F-50518D136075}" dt="2024-10-16T19:05:16.853" v="3639" actId="478"/>
          <ac:picMkLst>
            <pc:docMk/>
            <pc:sldMk cId="803425576" sldId="2147138259"/>
            <ac:picMk id="3" creationId="{463EF70C-85C2-7C57-5063-199C164BCA00}"/>
          </ac:picMkLst>
        </pc:picChg>
        <pc:picChg chg="add mod">
          <ac:chgData name="Berger, Martin" userId="2dce5e24-1af4-4f49-bc50-80b59c8dc36b" providerId="ADAL" clId="{B1A8B41A-6079-43D2-B54F-50518D136075}" dt="2024-10-16T19:05:26.254" v="3645" actId="208"/>
          <ac:picMkLst>
            <pc:docMk/>
            <pc:sldMk cId="803425576" sldId="2147138259"/>
            <ac:picMk id="4" creationId="{3E472183-2B23-C434-92BA-CFBBC98B6848}"/>
          </ac:picMkLst>
        </pc:picChg>
        <pc:picChg chg="del">
          <ac:chgData name="Berger, Martin" userId="2dce5e24-1af4-4f49-bc50-80b59c8dc36b" providerId="ADAL" clId="{B1A8B41A-6079-43D2-B54F-50518D136075}" dt="2024-10-16T19:05:20.845" v="3641" actId="478"/>
          <ac:picMkLst>
            <pc:docMk/>
            <pc:sldMk cId="803425576" sldId="2147138259"/>
            <ac:picMk id="20" creationId="{0177136F-DF73-3029-85C6-68980C8410B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9:33:13.196" v="3937" actId="20577"/>
        <pc:sldMkLst>
          <pc:docMk/>
          <pc:sldMk cId="886422039" sldId="2147138260"/>
        </pc:sldMkLst>
        <pc:spChg chg="mod">
          <ac:chgData name="Berger, Martin" userId="2dce5e24-1af4-4f49-bc50-80b59c8dc36b" providerId="ADAL" clId="{B1A8B41A-6079-43D2-B54F-50518D136075}" dt="2024-10-16T19:12:50.331" v="3843" actId="20577"/>
          <ac:spMkLst>
            <pc:docMk/>
            <pc:sldMk cId="886422039" sldId="2147138260"/>
            <ac:spMk id="2" creationId="{083C7779-DCCC-B25B-F2CD-3C68B20C162B}"/>
          </ac:spMkLst>
        </pc:spChg>
        <pc:spChg chg="mod">
          <ac:chgData name="Berger, Martin" userId="2dce5e24-1af4-4f49-bc50-80b59c8dc36b" providerId="ADAL" clId="{B1A8B41A-6079-43D2-B54F-50518D136075}" dt="2024-10-16T19:33:13.196" v="3937" actId="20577"/>
          <ac:spMkLst>
            <pc:docMk/>
            <pc:sldMk cId="886422039" sldId="2147138260"/>
            <ac:spMk id="3" creationId="{C824A047-EAAE-6351-20D6-4AE95713A7C5}"/>
          </ac:spMkLst>
        </pc:spChg>
        <pc:picChg chg="add mod">
          <ac:chgData name="Berger, Martin" userId="2dce5e24-1af4-4f49-bc50-80b59c8dc36b" providerId="ADAL" clId="{B1A8B41A-6079-43D2-B54F-50518D136075}" dt="2024-10-16T19:12:32.868" v="3812" actId="14100"/>
          <ac:picMkLst>
            <pc:docMk/>
            <pc:sldMk cId="886422039" sldId="2147138260"/>
            <ac:picMk id="7" creationId="{7C2CC537-F985-6D96-21DF-4A5DA63D904D}"/>
          </ac:picMkLst>
        </pc:picChg>
      </pc:sldChg>
      <pc:sldChg chg="modSp new mod">
        <pc:chgData name="Berger, Martin" userId="2dce5e24-1af4-4f49-bc50-80b59c8dc36b" providerId="ADAL" clId="{B1A8B41A-6079-43D2-B54F-50518D136075}" dt="2024-10-16T19:20:31.090" v="3924" actId="113"/>
        <pc:sldMkLst>
          <pc:docMk/>
          <pc:sldMk cId="3734964475" sldId="2147138261"/>
        </pc:sldMkLst>
        <pc:spChg chg="mod">
          <ac:chgData name="Berger, Martin" userId="2dce5e24-1af4-4f49-bc50-80b59c8dc36b" providerId="ADAL" clId="{B1A8B41A-6079-43D2-B54F-50518D136075}" dt="2024-10-16T19:18:51.492" v="3909" actId="20577"/>
          <ac:spMkLst>
            <pc:docMk/>
            <pc:sldMk cId="3734964475" sldId="2147138261"/>
            <ac:spMk id="2" creationId="{BA2CEA75-2985-B301-A7B8-F50F1B24CC5A}"/>
          </ac:spMkLst>
        </pc:spChg>
        <pc:spChg chg="mod">
          <ac:chgData name="Berger, Martin" userId="2dce5e24-1af4-4f49-bc50-80b59c8dc36b" providerId="ADAL" clId="{B1A8B41A-6079-43D2-B54F-50518D136075}" dt="2024-10-16T19:20:31.090" v="3924" actId="113"/>
          <ac:spMkLst>
            <pc:docMk/>
            <pc:sldMk cId="3734964475" sldId="2147138261"/>
            <ac:spMk id="3" creationId="{563BCF4A-B278-D578-9B04-FAFCDF084EC7}"/>
          </ac:spMkLst>
        </pc:spChg>
      </pc:sldChg>
      <pc:sldChg chg="addSp modSp new mod">
        <pc:chgData name="Berger, Martin" userId="2dce5e24-1af4-4f49-bc50-80b59c8dc36b" providerId="ADAL" clId="{B1A8B41A-6079-43D2-B54F-50518D136075}" dt="2024-10-16T20:06:55.918" v="4477" actId="1076"/>
        <pc:sldMkLst>
          <pc:docMk/>
          <pc:sldMk cId="3166183535" sldId="2147138262"/>
        </pc:sldMkLst>
        <pc:spChg chg="mod">
          <ac:chgData name="Berger, Martin" userId="2dce5e24-1af4-4f49-bc50-80b59c8dc36b" providerId="ADAL" clId="{B1A8B41A-6079-43D2-B54F-50518D136075}" dt="2024-10-16T19:36:42.439" v="3944" actId="20577"/>
          <ac:spMkLst>
            <pc:docMk/>
            <pc:sldMk cId="3166183535" sldId="2147138262"/>
            <ac:spMk id="2" creationId="{A4C02E7D-036C-A763-9494-12803C379F73}"/>
          </ac:spMkLst>
        </pc:spChg>
        <pc:spChg chg="mod">
          <ac:chgData name="Berger, Martin" userId="2dce5e24-1af4-4f49-bc50-80b59c8dc36b" providerId="ADAL" clId="{B1A8B41A-6079-43D2-B54F-50518D136075}" dt="2024-10-16T19:38:07.355" v="4070" actId="20577"/>
          <ac:spMkLst>
            <pc:docMk/>
            <pc:sldMk cId="3166183535" sldId="2147138262"/>
            <ac:spMk id="3" creationId="{20C0FE5F-0966-8D7F-2098-2DE366F60E75}"/>
          </ac:spMkLst>
        </pc:spChg>
        <pc:picChg chg="add mod">
          <ac:chgData name="Berger, Martin" userId="2dce5e24-1af4-4f49-bc50-80b59c8dc36b" providerId="ADAL" clId="{B1A8B41A-6079-43D2-B54F-50518D136075}" dt="2024-10-16T20:06:54.428" v="4476"/>
          <ac:picMkLst>
            <pc:docMk/>
            <pc:sldMk cId="3166183535" sldId="2147138262"/>
            <ac:picMk id="7" creationId="{B83019DC-09CD-75AA-647B-A852C212A5A0}"/>
          </ac:picMkLst>
        </pc:picChg>
        <pc:picChg chg="add mod">
          <ac:chgData name="Berger, Martin" userId="2dce5e24-1af4-4f49-bc50-80b59c8dc36b" providerId="ADAL" clId="{B1A8B41A-6079-43D2-B54F-50518D136075}" dt="2024-10-16T20:06:55.918" v="4477" actId="1076"/>
          <ac:picMkLst>
            <pc:docMk/>
            <pc:sldMk cId="3166183535" sldId="2147138262"/>
            <ac:picMk id="9" creationId="{11A06E72-0070-F189-26CB-064B3E14426B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01:11.032" v="4466" actId="208"/>
        <pc:sldMkLst>
          <pc:docMk/>
          <pc:sldMk cId="1430832017" sldId="2147138263"/>
        </pc:sldMkLst>
        <pc:spChg chg="mod">
          <ac:chgData name="Berger, Martin" userId="2dce5e24-1af4-4f49-bc50-80b59c8dc36b" providerId="ADAL" clId="{B1A8B41A-6079-43D2-B54F-50518D136075}" dt="2024-10-16T19:57:58.165" v="4101" actId="20577"/>
          <ac:spMkLst>
            <pc:docMk/>
            <pc:sldMk cId="1430832017" sldId="2147138263"/>
            <ac:spMk id="2" creationId="{E0199429-430D-26C5-AFC6-252B8BB803F1}"/>
          </ac:spMkLst>
        </pc:spChg>
        <pc:spChg chg="mod">
          <ac:chgData name="Berger, Martin" userId="2dce5e24-1af4-4f49-bc50-80b59c8dc36b" providerId="ADAL" clId="{B1A8B41A-6079-43D2-B54F-50518D136075}" dt="2024-10-16T19:59:43.484" v="4454" actId="20577"/>
          <ac:spMkLst>
            <pc:docMk/>
            <pc:sldMk cId="1430832017" sldId="2147138263"/>
            <ac:spMk id="3" creationId="{1BACDB22-7BDA-B405-ADBD-04A500DB3F86}"/>
          </ac:spMkLst>
        </pc:spChg>
        <pc:picChg chg="add mod">
          <ac:chgData name="Berger, Martin" userId="2dce5e24-1af4-4f49-bc50-80b59c8dc36b" providerId="ADAL" clId="{B1A8B41A-6079-43D2-B54F-50518D136075}" dt="2024-10-16T20:01:06.990" v="4464" actId="14100"/>
          <ac:picMkLst>
            <pc:docMk/>
            <pc:sldMk cId="1430832017" sldId="2147138263"/>
            <ac:picMk id="7" creationId="{7A8EA5D6-3B26-0D40-D330-C91BEC68B1E8}"/>
          </ac:picMkLst>
        </pc:picChg>
        <pc:picChg chg="add mod">
          <ac:chgData name="Berger, Martin" userId="2dce5e24-1af4-4f49-bc50-80b59c8dc36b" providerId="ADAL" clId="{B1A8B41A-6079-43D2-B54F-50518D136075}" dt="2024-10-16T20:01:11.032" v="4466" actId="208"/>
          <ac:picMkLst>
            <pc:docMk/>
            <pc:sldMk cId="1430832017" sldId="2147138263"/>
            <ac:picMk id="9" creationId="{59509EDA-A9F1-201A-21C7-CA7AD9190D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25:55.190" v="5009" actId="1076"/>
        <pc:sldMkLst>
          <pc:docMk/>
          <pc:sldMk cId="4268951005" sldId="2147138264"/>
        </pc:sldMkLst>
        <pc:spChg chg="mod">
          <ac:chgData name="Berger, Martin" userId="2dce5e24-1af4-4f49-bc50-80b59c8dc36b" providerId="ADAL" clId="{B1A8B41A-6079-43D2-B54F-50518D136075}" dt="2024-10-16T20:07:53.526" v="4507" actId="20577"/>
          <ac:spMkLst>
            <pc:docMk/>
            <pc:sldMk cId="4268951005" sldId="2147138264"/>
            <ac:spMk id="2" creationId="{6545C110-7FAB-A503-502F-96CFDC899DA0}"/>
          </ac:spMkLst>
        </pc:spChg>
        <pc:spChg chg="mod">
          <ac:chgData name="Berger, Martin" userId="2dce5e24-1af4-4f49-bc50-80b59c8dc36b" providerId="ADAL" clId="{B1A8B41A-6079-43D2-B54F-50518D136075}" dt="2024-10-16T20:09:33.781" v="4712" actId="20577"/>
          <ac:spMkLst>
            <pc:docMk/>
            <pc:sldMk cId="4268951005" sldId="2147138264"/>
            <ac:spMk id="3" creationId="{26C03780-BADC-8123-034E-EFD23CA87028}"/>
          </ac:spMkLst>
        </pc:spChg>
        <pc:picChg chg="add mod">
          <ac:chgData name="Berger, Martin" userId="2dce5e24-1af4-4f49-bc50-80b59c8dc36b" providerId="ADAL" clId="{B1A8B41A-6079-43D2-B54F-50518D136075}" dt="2024-10-16T20:25:55.190" v="5009" actId="1076"/>
          <ac:picMkLst>
            <pc:docMk/>
            <pc:sldMk cId="4268951005" sldId="2147138264"/>
            <ac:picMk id="7" creationId="{33AD90AB-9423-A75F-1ED8-2C6A4F476917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20:22:28.634" v="5003" actId="113"/>
        <pc:sldMkLst>
          <pc:docMk/>
          <pc:sldMk cId="2875292244" sldId="2147138265"/>
        </pc:sldMkLst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2" creationId="{D9C10E31-85D6-6D61-6175-A41CE33FE8A7}"/>
          </ac:spMkLst>
        </pc:spChg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3" creationId="{5B02CA0E-7478-48E9-F395-02CA969CB1B8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4" creationId="{68368B3C-4E96-3961-8F17-55B77787CCDB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5" creationId="{78A15A4E-D103-AA51-4328-C6F04C15F774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6" creationId="{7DB0BF46-648D-68D1-2CDC-E37EFFE021D1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7" creationId="{D88685AA-0E75-939B-FB61-09D703FF4526}"/>
          </ac:spMkLst>
        </pc:spChg>
        <pc:spChg chg="add mod ord">
          <ac:chgData name="Berger, Martin" userId="2dce5e24-1af4-4f49-bc50-80b59c8dc36b" providerId="ADAL" clId="{B1A8B41A-6079-43D2-B54F-50518D136075}" dt="2024-10-16T20:17:25.878" v="4754" actId="20577"/>
          <ac:spMkLst>
            <pc:docMk/>
            <pc:sldMk cId="2875292244" sldId="2147138265"/>
            <ac:spMk id="8" creationId="{19C01B42-C455-C7D1-10B8-4394D04A509B}"/>
          </ac:spMkLst>
        </pc:spChg>
        <pc:spChg chg="add mod ord">
          <ac:chgData name="Berger, Martin" userId="2dce5e24-1af4-4f49-bc50-80b59c8dc36b" providerId="ADAL" clId="{B1A8B41A-6079-43D2-B54F-50518D136075}" dt="2024-10-16T20:22:28.634" v="5003" actId="113"/>
          <ac:spMkLst>
            <pc:docMk/>
            <pc:sldMk cId="2875292244" sldId="2147138265"/>
            <ac:spMk id="9" creationId="{9D51B210-ACDB-8E76-E660-218506FBD3EC}"/>
          </ac:spMkLst>
        </pc:spChg>
        <pc:picChg chg="add del mod">
          <ac:chgData name="Berger, Martin" userId="2dce5e24-1af4-4f49-bc50-80b59c8dc36b" providerId="ADAL" clId="{B1A8B41A-6079-43D2-B54F-50518D136075}" dt="2024-10-16T20:21:04.187" v="4918" actId="478"/>
          <ac:picMkLst>
            <pc:docMk/>
            <pc:sldMk cId="2875292244" sldId="2147138265"/>
            <ac:picMk id="10" creationId="{F7AE11FF-BACB-2B46-DD7E-5B0BF6E6430E}"/>
          </ac:picMkLst>
        </pc:picChg>
        <pc:picChg chg="add del mod">
          <ac:chgData name="Berger, Martin" userId="2dce5e24-1af4-4f49-bc50-80b59c8dc36b" providerId="ADAL" clId="{B1A8B41A-6079-43D2-B54F-50518D136075}" dt="2024-10-16T20:19:57.720" v="4915" actId="478"/>
          <ac:picMkLst>
            <pc:docMk/>
            <pc:sldMk cId="2875292244" sldId="2147138265"/>
            <ac:picMk id="11" creationId="{4951E47C-D8DC-0200-6266-A442E09E0E0D}"/>
          </ac:picMkLst>
        </pc:picChg>
        <pc:picChg chg="add mod">
          <ac:chgData name="Berger, Martin" userId="2dce5e24-1af4-4f49-bc50-80b59c8dc36b" providerId="ADAL" clId="{B1A8B41A-6079-43D2-B54F-50518D136075}" dt="2024-10-16T20:22:02.265" v="4942" actId="208"/>
          <ac:picMkLst>
            <pc:docMk/>
            <pc:sldMk cId="2875292244" sldId="2147138265"/>
            <ac:picMk id="13" creationId="{0457127F-9F00-64BE-4C7A-2F31984EEFE6}"/>
          </ac:picMkLst>
        </pc:picChg>
        <pc:picChg chg="add mod">
          <ac:chgData name="Berger, Martin" userId="2dce5e24-1af4-4f49-bc50-80b59c8dc36b" providerId="ADAL" clId="{B1A8B41A-6079-43D2-B54F-50518D136075}" dt="2024-10-16T20:22:04.601" v="4943" actId="208"/>
          <ac:picMkLst>
            <pc:docMk/>
            <pc:sldMk cId="2875292244" sldId="2147138265"/>
            <ac:picMk id="15" creationId="{DD9A989E-696B-9E08-0079-C94BF67484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7T11:16:41.050" v="5061" actId="20577"/>
        <pc:sldMkLst>
          <pc:docMk/>
          <pc:sldMk cId="3481383291" sldId="2147138266"/>
        </pc:sldMkLst>
        <pc:spChg chg="mod">
          <ac:chgData name="Berger, Martin" userId="2dce5e24-1af4-4f49-bc50-80b59c8dc36b" providerId="ADAL" clId="{B1A8B41A-6079-43D2-B54F-50518D136075}" dt="2024-10-17T11:16:18.686" v="5060" actId="20577"/>
          <ac:spMkLst>
            <pc:docMk/>
            <pc:sldMk cId="3481383291" sldId="2147138266"/>
            <ac:spMk id="2" creationId="{7B17A25E-1540-EED4-32C6-4B9A18626280}"/>
          </ac:spMkLst>
        </pc:spChg>
        <pc:spChg chg="mod">
          <ac:chgData name="Berger, Martin" userId="2dce5e24-1af4-4f49-bc50-80b59c8dc36b" providerId="ADAL" clId="{B1A8B41A-6079-43D2-B54F-50518D136075}" dt="2024-10-17T11:16:41.050" v="5061" actId="20577"/>
          <ac:spMkLst>
            <pc:docMk/>
            <pc:sldMk cId="3481383291" sldId="2147138266"/>
            <ac:spMk id="3" creationId="{44484C6F-B238-3A53-B1AC-094266EB9556}"/>
          </ac:spMkLst>
        </pc:spChg>
        <pc:picChg chg="add mod">
          <ac:chgData name="Berger, Martin" userId="2dce5e24-1af4-4f49-bc50-80b59c8dc36b" providerId="ADAL" clId="{B1A8B41A-6079-43D2-B54F-50518D136075}" dt="2024-10-17T11:16:06.914" v="5045" actId="208"/>
          <ac:picMkLst>
            <pc:docMk/>
            <pc:sldMk cId="3481383291" sldId="2147138266"/>
            <ac:picMk id="7" creationId="{317E24BA-CBBF-BF67-A732-4050E5D109C3}"/>
          </ac:picMkLst>
        </pc:picChg>
      </pc:sldChg>
      <pc:sldMasterChg chg="delSldLayout">
        <pc:chgData name="Berger, Martin" userId="2dce5e24-1af4-4f49-bc50-80b59c8dc36b" providerId="ADAL" clId="{B1A8B41A-6079-43D2-B54F-50518D136075}" dt="2024-10-16T17:28:56.915" v="2604" actId="47"/>
        <pc:sldMasterMkLst>
          <pc:docMk/>
          <pc:sldMasterMk cId="1195103446" sldId="2147483648"/>
        </pc:sldMasterMkLst>
        <pc:sldLayoutChg chg="del">
          <pc:chgData name="Berger, Martin" userId="2dce5e24-1af4-4f49-bc50-80b59c8dc36b" providerId="ADAL" clId="{B1A8B41A-6079-43D2-B54F-50518D136075}" dt="2024-10-16T17:28:56.915" v="2604" actId="47"/>
          <pc:sldLayoutMkLst>
            <pc:docMk/>
            <pc:sldMasterMk cId="1195103446" sldId="2147483648"/>
            <pc:sldLayoutMk cId="3648110443" sldId="2147483763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949194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BEB1BF3-EEE7-8D9D-25CC-FC78B72221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4152945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ED8136E-F029-DB5C-83C1-7E5F1E6D899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000" y="2769438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439BD9C-C264-04B6-8009-73443EFDFA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415616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99" y="1955037"/>
            <a:ext cx="11430000" cy="29479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E9C4C32-3E52-6232-24FD-F6D8737A92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72787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1" r:id="rId49"/>
    <p:sldLayoutId id="2147483762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7571197" cy="2255710"/>
          </a:xfrm>
        </p:spPr>
        <p:txBody>
          <a:bodyPr/>
          <a:lstStyle/>
          <a:p>
            <a:r>
              <a:rPr lang="en-US" dirty="0"/>
              <a:t>Oracle Cloud Infrastructure Security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US" dirty="0"/>
              <a:t>Security Zones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Martin Berger</a:t>
            </a:r>
          </a:p>
          <a:p>
            <a:r>
              <a:rPr lang="de-CH" dirty="0"/>
              <a:t>Stefan Oehrli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Comprehensive Protection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shields applications from malicious internet traffic and enforces consistent security rules across all applications.</a:t>
            </a:r>
          </a:p>
          <a:p>
            <a:r>
              <a:rPr lang="en-US" b="1" dirty="0"/>
              <a:t>Advanced Threat Management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and manage rules to defend against threats like XSS, SQL Injection, and other OWASP-defined vulnerabilities; access rules can limit traffic by geography or request signature.</a:t>
            </a:r>
          </a:p>
          <a:p>
            <a:r>
              <a:rPr lang="en-US" b="1" dirty="0"/>
              <a:t>Regional and Edge Solutions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policies are regional and act as load balancer plug-ins, while edge policies provide global protection; allowlist Oracle nodes for edge enforcement.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496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983-A62B-847B-74D0-C8CDA1A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1492-7FF0-EA42-AF1D-8DACAD0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Solution Architecture">
            <a:extLst>
              <a:ext uri="{FF2B5EF4-FFF2-40B4-BE49-F238E27FC236}">
                <a16:creationId xmlns:a16="http://schemas.microsoft.com/office/drawing/2014/main" id="{B1E243F6-668F-FCCF-2783-60028045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25" y="1523013"/>
            <a:ext cx="5719434" cy="43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Load Balancer and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A WAF – Layer 7 -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security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like </a:t>
            </a:r>
            <a:r>
              <a:rPr lang="de-CH" dirty="0" err="1"/>
              <a:t>regions</a:t>
            </a:r>
            <a:r>
              <a:rPr lang="de-CH" dirty="0"/>
              <a:t>,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XSS </a:t>
            </a:r>
            <a:r>
              <a:rPr lang="de-CH" dirty="0" err="1"/>
              <a:t>injections</a:t>
            </a:r>
            <a:r>
              <a:rPr lang="de-CH" dirty="0"/>
              <a:t>, rate </a:t>
            </a:r>
            <a:r>
              <a:rPr lang="de-CH" dirty="0" err="1"/>
              <a:t>limitations</a:t>
            </a:r>
            <a:r>
              <a:rPr lang="de-CH" dirty="0"/>
              <a:t> etc.</a:t>
            </a:r>
          </a:p>
          <a:p>
            <a:r>
              <a:rPr lang="de-CH" dirty="0"/>
              <a:t>Response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check </a:t>
            </a:r>
            <a:r>
              <a:rPr lang="de-CH" dirty="0" err="1"/>
              <a:t>or</a:t>
            </a:r>
            <a:r>
              <a:rPr lang="de-CH" dirty="0"/>
              <a:t> a 401 </a:t>
            </a:r>
            <a:r>
              <a:rPr lang="de-CH" dirty="0" err="1"/>
              <a:t>error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91D24-5919-79BD-0059-CEF19F47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2581762"/>
            <a:ext cx="8638095" cy="3895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8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Hands-On Labs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3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What about the Database Security?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E8C83-5604-6800-8503-08C9674A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b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C4BBF-A242-24EA-B3CA-4B13BF528F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CH" dirty="0"/>
              <a:t>List </a:t>
            </a:r>
            <a:r>
              <a:rPr lang="de-CH" dirty="0" err="1"/>
              <a:t>of</a:t>
            </a:r>
            <a:r>
              <a:rPr lang="de-CH" dirty="0"/>
              <a:t> Labs </a:t>
            </a:r>
            <a:r>
              <a:rPr lang="de-CH" dirty="0" err="1"/>
              <a:t>here</a:t>
            </a:r>
            <a:r>
              <a:rPr lang="de-CH" dirty="0"/>
              <a:t>…..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41C2F7-EF03-4E9E-67F5-370A6969D8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39DF2-BF9E-9282-B390-A81448E0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43006-E830-249D-A108-601C113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692-6056-46B2-E512-0759FB3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33A-9385-04FB-0CC0-B70A7E920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FD66-5E5A-2B7A-3205-6225AA27B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261-50DD-8A5B-F1A3-562699A0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576-31FF-8987-09BD-993D383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0B527-E95B-DFB0-6918-0750421D5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D9527-5538-749A-E637-24049E723D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DD57F-E3E2-D169-BD1A-888DFC4F0F4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87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77B19A-A6F2-8461-8303-8E9390F9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9C4BA-F786-037F-115D-1D4B70D08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8AAEBF-DB92-62C1-D03A-4A40C0975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2C4-80A4-E78D-0564-A7AAFDFE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C4D-507B-FEF9-CB06-E4D8A4B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28A2F-3284-DC08-057E-1E3D9719F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0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552B-AE32-4808-0A30-526769E9F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9877-83F9-C3AD-1532-9D12238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9380-47E6-C19E-4053-86E14366F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89D9-B568-BC09-13D3-75786BE4D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52734-A1FB-38C6-2A1D-F73070E0C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Hands-On Labs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6E433-F286-B428-87FF-D12488F81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2ACB7-875F-88E1-8FF9-E339AB5CEA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22DDC2-84AC-744A-549D-84D37EC6E1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10B16E-5797-8D5D-1A8B-7AEBFCCACE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22572D-86FE-3D93-8F31-CF570714B8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1B6A20-BE70-5369-DAC3-771200A31A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D98A69-FEC9-0D24-AD29-CAEF70F45C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F22D79-A2DC-4DB4-4E7C-F342772A9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CH" dirty="0"/>
              <a:t>3</a:t>
            </a:r>
            <a:endParaRPr lang="en-CH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AA9DB-E71A-70D3-114E-5321A4292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08F88-0E76-35AD-C5AA-16AAAFF22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7779BC-3AFB-E14A-280C-6CE561AD927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80F4E5-96D3-0EE8-91FF-7DFC06D0DF4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A95C92-2A43-394F-DEB1-D1AE8939D9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A55A09-8644-5322-2543-6A19297EDB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87B63-E347-256A-C7C6-2B5C07976E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DBCE82-A05F-62CF-664C-3F570BE437A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0C9FAF-78AB-7175-433E-BC8CAA53D7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B64CA0-DDE7-7B73-FC06-F698A18ACC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A47D0D-CED6-9BDF-255E-674ED709C9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CD39E1-8AD9-520E-DBD9-5EB32862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7D6F620-4C9B-4057-0A46-4F7C50F458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DC9F5-D1C9-618C-F3B3-C6377C50D3F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B4E289-497D-D23B-4370-4B9DF0F2C8B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DC1EA-9CC7-7360-AD6C-CB9F30FEE0F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376197E-CBBE-B7C5-A14E-BE4DE19F58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C39724-D870-BE0E-D2EC-A855A381149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2D3B3-9B53-DF9F-E980-C640773AAD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49C82F9-DBE5-8FEA-BC35-027AFA7CA4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C3F387D-5DAB-F896-E74C-5924C60DC1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39E7756-20A4-027F-2273-A6B17B3DEA54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C56FF7C-113F-961D-8C45-E570A83E6D6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Concept</a:t>
            </a:r>
          </a:p>
        </p:txBody>
      </p:sp>
      <p:pic>
        <p:nvPicPr>
          <p:cNvPr id="2050" name="Picture 2" descr="Resources in a region are organized into two compartments. One of the compartments is associated with a security zone, a security zone recipe, and a security zone target in Cloud Guard.">
            <a:extLst>
              <a:ext uri="{FF2B5EF4-FFF2-40B4-BE49-F238E27FC236}">
                <a16:creationId xmlns:a16="http://schemas.microsoft.com/office/drawing/2014/main" id="{B924409D-1E37-B980-691C-BDAE37EF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6" y="1325387"/>
            <a:ext cx="6476810" cy="48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CBF1A-BD91-ECCB-97CB-EDE264E1DF40}"/>
              </a:ext>
            </a:extLst>
          </p:cNvPr>
          <p:cNvSpPr txBox="1"/>
          <p:nvPr/>
        </p:nvSpPr>
        <p:spPr>
          <a:xfrm>
            <a:off x="9522311" y="61228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de-CH" sz="1000" dirty="0">
                <a:solidFill>
                  <a:schemeClr val="bg1">
                    <a:lumMod val="75000"/>
                  </a:schemeClr>
                </a:solidFill>
              </a:rPr>
              <a:t>Source: oracle.com</a:t>
            </a:r>
            <a:endParaRPr lang="de-CH" sz="1000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3838D7D-3372-9493-74D9-A77DB254055F}"/>
              </a:ext>
            </a:extLst>
          </p:cNvPr>
          <p:cNvSpPr/>
          <p:nvPr/>
        </p:nvSpPr>
        <p:spPr>
          <a:xfrm>
            <a:off x="8163068" y="1787158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Deny Public Access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F2DC303-FC88-B51E-103C-590457DD46F0}"/>
              </a:ext>
            </a:extLst>
          </p:cNvPr>
          <p:cNvSpPr/>
          <p:nvPr/>
        </p:nvSpPr>
        <p:spPr>
          <a:xfrm>
            <a:off x="8182166" y="2541816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Ensure</a:t>
            </a:r>
            <a:r>
              <a:rPr lang="de-CH" dirty="0"/>
              <a:t> Data Security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2FB4548-7DA6-CDF4-227F-C9517833741C}"/>
              </a:ext>
            </a:extLst>
          </p:cNvPr>
          <p:cNvSpPr/>
          <p:nvPr/>
        </p:nvSpPr>
        <p:spPr>
          <a:xfrm>
            <a:off x="8202265" y="3296474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Movement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D2A7B29-25D8-47E4-6B97-E9BFD7364E25}"/>
              </a:ext>
            </a:extLst>
          </p:cNvPr>
          <p:cNvSpPr/>
          <p:nvPr/>
        </p:nvSpPr>
        <p:spPr>
          <a:xfrm>
            <a:off x="8182166" y="4051132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unattached</a:t>
            </a:r>
            <a:r>
              <a:rPr lang="de-CH" dirty="0"/>
              <a:t> </a:t>
            </a:r>
            <a:r>
              <a:rPr lang="de-CH" dirty="0" err="1"/>
              <a:t>Volumes</a:t>
            </a:r>
            <a:endParaRPr lang="de-CH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BB7DC0-3C8D-8C3B-D179-E9525007399E}"/>
              </a:ext>
            </a:extLst>
          </p:cNvPr>
          <p:cNvSpPr/>
          <p:nvPr/>
        </p:nvSpPr>
        <p:spPr>
          <a:xfrm>
            <a:off x="8202265" y="4773227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70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8F759-4414-CFAF-25A9-387C3212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Maximum Security Recipe - 20200914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2254F7-272D-656A-1D16-2080CC69BE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71205"/>
            <a:ext cx="11430000" cy="3941090"/>
          </a:xfrm>
          <a:ln>
            <a:solidFill>
              <a:schemeClr val="accent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13E4D-50B9-5041-FBF8-760A2A31E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B480E-6687-9410-133D-065AFB264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Proactive</a:t>
            </a:r>
            <a:r>
              <a:rPr lang="en-US" dirty="0"/>
              <a:t> enforcement of security policies in a compartment.</a:t>
            </a:r>
          </a:p>
          <a:p>
            <a:r>
              <a:rPr lang="en-US" b="1" dirty="0"/>
              <a:t>Policy Compliance: </a:t>
            </a:r>
          </a:p>
          <a:p>
            <a:pPr lvl="1"/>
            <a:r>
              <a:rPr lang="en-US" dirty="0"/>
              <a:t>Security Zones ensure that resources like Compute, Networking, Object Storage, Block Volume, and Database comply with security policies.</a:t>
            </a:r>
          </a:p>
          <a:p>
            <a:r>
              <a:rPr lang="en-US" b="1" dirty="0"/>
              <a:t>Validation and Enforcement: </a:t>
            </a:r>
          </a:p>
          <a:p>
            <a:pPr lvl="1"/>
            <a:r>
              <a:rPr lang="en-US" dirty="0"/>
              <a:t>OCI validates and enforces security policies when creating or updating resources in a Security Zone, denying operations that violate policies.</a:t>
            </a:r>
          </a:p>
          <a:p>
            <a:r>
              <a:rPr lang="en-US" b="1" dirty="0"/>
              <a:t>Predefined and Custom Recipes: 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Maximum Security Recipe </a:t>
            </a:r>
            <a:r>
              <a:rPr lang="en-US" dirty="0"/>
              <a:t>provided by Oracle, or create custom recipes to meet specific security needs.</a:t>
            </a:r>
          </a:p>
          <a:p>
            <a:r>
              <a:rPr lang="en-US" b="1" dirty="0"/>
              <a:t>Oracle Cloud Guard Integration: </a:t>
            </a:r>
          </a:p>
          <a:p>
            <a:pPr lvl="1"/>
            <a:r>
              <a:rPr lang="en-US" dirty="0"/>
              <a:t>Enable Cloud Guard to detect policy violations in existing resources before creating Security Zones.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50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 err="1"/>
              <a:t>Principles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Resources in a security zone </a:t>
            </a:r>
            <a:r>
              <a:rPr lang="en-US" b="1" dirty="0">
                <a:solidFill>
                  <a:srgbClr val="FF0000"/>
                </a:solidFill>
              </a:rPr>
              <a:t>can't be moved to a compartment outside</a:t>
            </a:r>
            <a:r>
              <a:rPr lang="en-US" b="1" dirty="0"/>
              <a:t> </a:t>
            </a:r>
            <a:r>
              <a:rPr lang="en-US" dirty="0"/>
              <a:t>of the security zone because it might be less secure.</a:t>
            </a:r>
          </a:p>
          <a:p>
            <a:r>
              <a:rPr lang="en-US" dirty="0"/>
              <a:t>All the required components for a resource in a security zone </a:t>
            </a:r>
            <a:r>
              <a:rPr lang="en-US" b="1" dirty="0">
                <a:solidFill>
                  <a:srgbClr val="FF0000"/>
                </a:solidFill>
              </a:rPr>
              <a:t>must also be located in the same security zone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Example, an instance (Compute)  in a security zone </a:t>
            </a:r>
            <a:r>
              <a:rPr lang="en-US" b="1" dirty="0">
                <a:solidFill>
                  <a:srgbClr val="FF0000"/>
                </a:solidFill>
              </a:rPr>
              <a:t>can't use a boot volume  that is not in the same security zone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</a:t>
            </a:r>
            <a:r>
              <a:rPr lang="en-US" b="1" dirty="0">
                <a:solidFill>
                  <a:srgbClr val="FF0000"/>
                </a:solidFill>
              </a:rPr>
              <a:t>not be accessible from the public internet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encrypted using customer-managed keys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regularly and automatically backed up</a:t>
            </a:r>
            <a:r>
              <a:rPr lang="en-US" dirty="0"/>
              <a:t>.</a:t>
            </a:r>
          </a:p>
          <a:p>
            <a:r>
              <a:rPr lang="en-US" dirty="0"/>
              <a:t>Data in a security zone is considered privileged and </a:t>
            </a:r>
            <a:r>
              <a:rPr lang="en-US" b="1" dirty="0">
                <a:solidFill>
                  <a:srgbClr val="FF0000"/>
                </a:solidFill>
              </a:rPr>
              <a:t>can't be copied outside of the security zone</a:t>
            </a:r>
            <a:r>
              <a:rPr lang="en-US" dirty="0"/>
              <a:t> because it might be less secure.</a:t>
            </a:r>
          </a:p>
          <a:p>
            <a:r>
              <a:rPr lang="en-US" dirty="0"/>
              <a:t>Resources in a security zone must use only </a:t>
            </a:r>
            <a:r>
              <a:rPr lang="en-US" b="1" dirty="0">
                <a:solidFill>
                  <a:srgbClr val="FF0000"/>
                </a:solidFill>
              </a:rPr>
              <a:t>configurations and templates approved by Oracle</a:t>
            </a:r>
            <a:r>
              <a:rPr lang="en-US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60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FDAD-B2AC-F256-91E1-410DE93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</a:t>
            </a:r>
            <a:r>
              <a:rPr lang="de-CH" dirty="0" err="1"/>
              <a:t>new</a:t>
            </a:r>
            <a:r>
              <a:rPr lang="de-CH" dirty="0"/>
              <a:t> Security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8D83-DFDE-7CBA-FD73-68DF71E08B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own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template</a:t>
            </a:r>
            <a:r>
              <a:rPr lang="de-CH" dirty="0"/>
              <a:t>,</a:t>
            </a:r>
          </a:p>
          <a:p>
            <a:r>
              <a:rPr lang="de-CH" dirty="0"/>
              <a:t>Any </a:t>
            </a:r>
            <a:r>
              <a:rPr lang="de-CH" dirty="0" err="1"/>
              <a:t>pre-defined</a:t>
            </a:r>
            <a:r>
              <a:rPr lang="de-CH" dirty="0"/>
              <a:t> Cloud </a:t>
            </a:r>
            <a:r>
              <a:rPr lang="de-CH" dirty="0" err="1"/>
              <a:t>Goard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Oracle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detector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Rules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immediately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171A-D6CB-7A57-7D2E-EC5302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6AF68-AACB-786C-9442-9E4312D2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52" y="2624015"/>
            <a:ext cx="9836290" cy="2302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6F18A-E947-7EF3-FDBA-62D31985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2" y="5722942"/>
            <a:ext cx="10438095" cy="5523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r>
              <a:rPr lang="de-CH" dirty="0"/>
              <a:t> and Cloud </a:t>
            </a:r>
            <a:r>
              <a:rPr lang="de-CH" dirty="0" err="1"/>
              <a:t>Guard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Compartment and Security Zone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enforce policies on resource operations within compartments, including existing resources created before the zone.</a:t>
            </a:r>
          </a:p>
          <a:p>
            <a:r>
              <a:rPr lang="en-US" b="1" dirty="0"/>
              <a:t>Cloud Guard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work with Cloud Guard to identify and address policy violations in existing resources.</a:t>
            </a:r>
          </a:p>
          <a:p>
            <a:r>
              <a:rPr lang="en-US" b="1" dirty="0"/>
              <a:t>Centralized Monitoring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Cloud Guard provides a dashboard to monitor and manage security weaknesses across cloud resources, offering suggestions and corrective actions.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C8530-9EB6-3C13-CE9E-3CA77EE0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4" y="4678324"/>
            <a:ext cx="7655341" cy="1798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1550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0</TotalTime>
  <Words>673</Words>
  <Application>Microsoft Office PowerPoint</Application>
  <PresentationFormat>Breitbild</PresentationFormat>
  <Paragraphs>99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Courier New</vt:lpstr>
      <vt:lpstr>Graphik</vt:lpstr>
      <vt:lpstr>GT Sectra Fine Rg</vt:lpstr>
      <vt:lpstr>Segoe UI</vt:lpstr>
      <vt:lpstr>System Font</vt:lpstr>
      <vt:lpstr>Wingdings</vt:lpstr>
      <vt:lpstr>Accenture 2020</vt:lpstr>
      <vt:lpstr>Oracle Cloud Infrastructure Security</vt:lpstr>
      <vt:lpstr>Security Zones</vt:lpstr>
      <vt:lpstr>Security Zones</vt:lpstr>
      <vt:lpstr>Concept</vt:lpstr>
      <vt:lpstr>Maximum Security Recipe - 20200914</vt:lpstr>
      <vt:lpstr>Components</vt:lpstr>
      <vt:lpstr>Principles</vt:lpstr>
      <vt:lpstr>Create a new Security Zone</vt:lpstr>
      <vt:lpstr>Security Zones and Cloud Guard</vt:lpstr>
      <vt:lpstr>Web Application Firewall</vt:lpstr>
      <vt:lpstr>Web Application Firewall WAF</vt:lpstr>
      <vt:lpstr>Web Application Firewall WAF Architecture</vt:lpstr>
      <vt:lpstr>Load Balancer and WAF</vt:lpstr>
      <vt:lpstr>Hands-On Labs</vt:lpstr>
      <vt:lpstr>Lab</vt:lpstr>
      <vt:lpstr>Thank You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Berger, Martin</cp:lastModifiedBy>
  <cp:revision>25</cp:revision>
  <cp:lastPrinted>2020-11-17T04:05:48Z</cp:lastPrinted>
  <dcterms:created xsi:type="dcterms:W3CDTF">2023-04-03T06:37:13Z</dcterms:created>
  <dcterms:modified xsi:type="dcterms:W3CDTF">2024-11-14T09:42:36Z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