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9" r:id="rId4"/>
    <p:sldId id="266" r:id="rId5"/>
    <p:sldId id="270" r:id="rId6"/>
    <p:sldId id="271" r:id="rId7"/>
    <p:sldId id="272" r:id="rId8"/>
    <p:sldId id="27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Oehrli" initials="SO" lastIdx="1" clrIdx="0">
    <p:extLst>
      <p:ext uri="{19B8F6BF-5375-455C-9EA6-DF929625EA0E}">
        <p15:presenceInfo xmlns:p15="http://schemas.microsoft.com/office/powerpoint/2012/main" userId="S::stefan.oehrli@trivadis.com::4045876c-3368-4fd6-9a21-d4d5928aec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FBFBF"/>
    <a:srgbClr val="96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6327" autoAdjust="0"/>
  </p:normalViewPr>
  <p:slideViewPr>
    <p:cSldViewPr snapToGrid="0" snapToObjects="1">
      <p:cViewPr varScale="1">
        <p:scale>
          <a:sx n="124" d="100"/>
          <a:sy n="124" d="100"/>
        </p:scale>
        <p:origin x="30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rivadis.com/de/" TargetMode="External"/><Relationship Id="rId7" Type="http://schemas.openxmlformats.org/officeDocument/2006/relationships/hyperlink" Target="mailto:info@trivadis.com" TargetMode="External"/><Relationship Id="rId12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tel:+41584595555" TargetMode="External"/><Relationship Id="rId4" Type="http://schemas.openxmlformats.org/officeDocument/2006/relationships/hyperlink" Target="https://www.linkedin.com/in/" TargetMode="External"/><Relationship Id="rId9" Type="http://schemas.openxmlformats.org/officeDocument/2006/relationships/image" Target="../media/image9.sv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lang="en-US" sz="4000" b="1" i="0" kern="120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pPr marL="0" lv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1"/>
            <a:ext cx="10363200" cy="57150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b="0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CE13F44-3358-ED47-A754-FA45EA4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4743450"/>
            <a:ext cx="10363200" cy="365125"/>
          </a:xfrm>
          <a:prstGeom prst="rect">
            <a:avLst/>
          </a:prstGeom>
        </p:spPr>
        <p:txBody>
          <a:bodyPr/>
          <a:lstStyle>
            <a:lvl1pPr algn="ctr">
              <a:defRPr b="0" i="0">
                <a:solidFill>
                  <a:srgbClr val="F2F2F2"/>
                </a:solidFill>
                <a:latin typeface="Montserrat" pitchFamily="2" charset="77"/>
              </a:defRPr>
            </a:lvl1pPr>
          </a:lstStyle>
          <a:p>
            <a:fld id="{241EB5C9-1307-BA42-ABA2-0BC069CD8E7F}" type="datetimeFigureOut">
              <a:rPr lang="en-US" smtClean="0"/>
              <a:pPr/>
              <a:t>11/10/21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EB2FFC-66FE-7645-920C-E8E0DB72677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15273" y="1736035"/>
            <a:ext cx="5579164" cy="4717775"/>
          </a:xfrm>
        </p:spPr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32C557-44D6-2048-B960-D9CB2DE4D077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5D0532B0-7B97-F943-8F75-FFD570A7A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0F73DC-8E5A-5B4C-B435-6DE4F1A44F6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7567" y="1736035"/>
            <a:ext cx="5579164" cy="4717775"/>
          </a:xfrm>
        </p:spPr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779" y="1760399"/>
            <a:ext cx="5579165" cy="639763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779" y="2400161"/>
            <a:ext cx="5579164" cy="4057227"/>
          </a:xfrm>
        </p:spPr>
        <p:txBody>
          <a:bodyPr>
            <a:normAutofit/>
          </a:bodyPr>
          <a:lstStyle>
            <a:lvl1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FA1A92E-55DA-984F-BE2D-F3E61693B60E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F8E5872B-2404-0342-BAF5-43E5E46449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56292C4-9380-9049-B4D6-907F6789EB6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35059" y="1760399"/>
            <a:ext cx="5579165" cy="639763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E52F01A-A35A-5B41-BBED-CBD299EC240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35059" y="2400161"/>
            <a:ext cx="5579164" cy="4057227"/>
          </a:xfrm>
        </p:spPr>
        <p:txBody>
          <a:bodyPr>
            <a:normAutofit/>
          </a:bodyPr>
          <a:lstStyle>
            <a:lvl1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indent="-228594" algn="l" defTabSz="914377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9600FF"/>
              </a:buClr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63754E-0D2F-9840-A8F3-2C3807B1AF82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1" descr="2008292_Trivadis_PPT_Concept_Design_CICD4.png">
            <a:extLst>
              <a:ext uri="{FF2B5EF4-FFF2-40B4-BE49-F238E27FC236}">
                <a16:creationId xmlns:a16="http://schemas.microsoft.com/office/drawing/2014/main" id="{0D7E7E9D-31FB-AB43-A91A-5047DECC0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352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73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4AA157-58A9-9D41-8A72-1B17396F0876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F582D5-12D7-214C-9D68-3FDBB18477DA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Highligh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F026BC-3538-7E49-BD0D-C53A427C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95600"/>
            <a:ext cx="10393680" cy="444481"/>
          </a:xfrm>
        </p:spPr>
        <p:txBody>
          <a:bodyPr/>
          <a:lstStyle>
            <a:lvl1pPr algn="l">
              <a:defRPr>
                <a:solidFill>
                  <a:srgbClr val="F2F2F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B82C55-193B-BD47-BCF4-D5E5247640BD}"/>
              </a:ext>
            </a:extLst>
          </p:cNvPr>
          <p:cNvSpPr txBox="1">
            <a:spLocks/>
          </p:cNvSpPr>
          <p:nvPr userDrawn="1"/>
        </p:nvSpPr>
        <p:spPr>
          <a:xfrm>
            <a:off x="609600" y="20748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02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dient Slide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7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817017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179092"/>
            <a:ext cx="10363200" cy="1500187"/>
          </a:xfrm>
        </p:spPr>
        <p:txBody>
          <a:bodyPr anchor="b">
            <a:normAutofit/>
          </a:bodyPr>
          <a:lstStyle>
            <a:lvl1pPr marL="0" indent="0" algn="ctr">
              <a:buNone/>
              <a:defRPr lang="en-US" sz="2000" b="0" i="0" kern="1200" baseline="0" dirty="0" smtClean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fik 6">
            <a:extLst>
              <a:ext uri="{FF2B5EF4-FFF2-40B4-BE49-F238E27FC236}">
                <a16:creationId xmlns:a16="http://schemas.microsoft.com/office/drawing/2014/main" id="{8CBB7647-EE14-0241-8932-C98B808844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DEEA8AA-6757-2445-805F-36267AB9E167}"/>
              </a:ext>
            </a:extLst>
          </p:cNvPr>
          <p:cNvSpPr txBox="1">
            <a:spLocks/>
          </p:cNvSpPr>
          <p:nvPr userDrawn="1"/>
        </p:nvSpPr>
        <p:spPr>
          <a:xfrm>
            <a:off x="454551" y="389435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>
                <a:solidFill>
                  <a:srgbClr val="F2F2F2"/>
                </a:solidFill>
              </a:rPr>
              <a:pPr/>
              <a:t>‹#›</a:t>
            </a:fld>
            <a:endParaRPr lang="en-US" sz="20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vadis Cla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6">
            <a:extLst>
              <a:ext uri="{FF2B5EF4-FFF2-40B4-BE49-F238E27FC236}">
                <a16:creationId xmlns:a16="http://schemas.microsoft.com/office/drawing/2014/main" id="{831D9137-EED9-064E-A932-4B446A5434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013" y="6168213"/>
            <a:ext cx="1135388" cy="376279"/>
          </a:xfrm>
          <a:prstGeom prst="rect">
            <a:avLst/>
          </a:prstGeom>
        </p:spPr>
      </p:pic>
      <p:sp>
        <p:nvSpPr>
          <p:cNvPr id="5" name="Rechteck 5">
            <a:extLst>
              <a:ext uri="{FF2B5EF4-FFF2-40B4-BE49-F238E27FC236}">
                <a16:creationId xmlns:a16="http://schemas.microsoft.com/office/drawing/2014/main" id="{7C5B28A8-D3C5-774D-8C7F-50E140526047}"/>
              </a:ext>
            </a:extLst>
          </p:cNvPr>
          <p:cNvSpPr/>
          <p:nvPr userDrawn="1"/>
        </p:nvSpPr>
        <p:spPr>
          <a:xfrm>
            <a:off x="1053548" y="2028616"/>
            <a:ext cx="10084904" cy="280076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200"/>
              </a:spcAft>
            </a:pP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Together we are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#1 partner for businesses to harness the power of data </a:t>
            </a:r>
            <a:b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</a:br>
            <a:r>
              <a:rPr lang="en-US" sz="4400" b="1" i="0" cap="all" noProof="0" dirty="0">
                <a:solidFill>
                  <a:schemeClr val="bg1"/>
                </a:solidFill>
                <a:latin typeface="Montserrat" pitchFamily="2" charset="77"/>
                <a:cs typeface="Impact"/>
              </a:rPr>
              <a:t>for a smarter life</a:t>
            </a:r>
            <a:endParaRPr lang="en-US" sz="4400" b="1" i="0" cap="all" noProof="0" dirty="0">
              <a:solidFill>
                <a:schemeClr val="bg1"/>
              </a:solidFill>
              <a:latin typeface="Montserrat" pitchFamily="2" charset="77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44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Trivadis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7BA4C07-10A2-6041-ACE0-479B21F285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3549" y="1924571"/>
            <a:ext cx="9144902" cy="300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6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5">
            <a:extLst>
              <a:ext uri="{FF2B5EF4-FFF2-40B4-BE49-F238E27FC236}">
                <a16:creationId xmlns:a16="http://schemas.microsoft.com/office/drawing/2014/main" id="{E35C71CB-D613-F04E-8548-7441E1AC5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-2"/>
            <a:ext cx="8102012" cy="51683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F09273-16E1-2B4C-B232-7116EC1D1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22" y="391749"/>
            <a:ext cx="7236567" cy="1362075"/>
          </a:xfrm>
        </p:spPr>
        <p:txBody>
          <a:bodyPr anchor="t">
            <a:normAutofit/>
          </a:bodyPr>
          <a:lstStyle>
            <a:lvl1pPr algn="l">
              <a:defRPr lang="en-US" sz="4000" b="1" i="0" kern="1200" noProof="0" dirty="0">
                <a:solidFill>
                  <a:schemeClr val="bg1"/>
                </a:solidFill>
                <a:latin typeface="Montserrat SemiBold" pitchFamily="2" charset="77"/>
                <a:ea typeface="+mn-ea"/>
                <a:cs typeface="+mn-cs"/>
              </a:defRPr>
            </a:lvl1pPr>
          </a:lstStyle>
          <a:p>
            <a:r>
              <a:rPr lang="en-GB" dirty="0"/>
              <a:t>Click to edit title</a:t>
            </a:r>
            <a:endParaRPr lang="en-US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7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>
            <a:noAutofit/>
          </a:bodyPr>
          <a:lstStyle>
            <a:lvl1pPr algn="l">
              <a:defRPr sz="2400" cap="all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453" y="2617160"/>
            <a:ext cx="7513983" cy="3359571"/>
          </a:xfrm>
        </p:spPr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9" name="Bild 12">
            <a:extLst>
              <a:ext uri="{FF2B5EF4-FFF2-40B4-BE49-F238E27FC236}">
                <a16:creationId xmlns:a16="http://schemas.microsoft.com/office/drawing/2014/main" id="{DA17B1D5-6FDF-124E-BAB8-4FC671330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1" y="6081581"/>
            <a:ext cx="3528395" cy="393743"/>
          </a:xfrm>
          <a:prstGeom prst="rect">
            <a:avLst/>
          </a:prstGeom>
        </p:spPr>
      </p:pic>
      <p:sp>
        <p:nvSpPr>
          <p:cNvPr id="10" name="Textfeld 24">
            <a:hlinkClick r:id="rId3"/>
            <a:extLst>
              <a:ext uri="{FF2B5EF4-FFF2-40B4-BE49-F238E27FC236}">
                <a16:creationId xmlns:a16="http://schemas.microsoft.com/office/drawing/2014/main" id="{6BA97247-CC03-E34A-BB9A-F424D705D3A4}"/>
              </a:ext>
            </a:extLst>
          </p:cNvPr>
          <p:cNvSpPr txBox="1"/>
          <p:nvPr userDrawn="1"/>
        </p:nvSpPr>
        <p:spPr>
          <a:xfrm>
            <a:off x="9979118" y="6153645"/>
            <a:ext cx="1609815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351" noProof="0"/>
          </a:p>
        </p:txBody>
      </p:sp>
      <p:sp>
        <p:nvSpPr>
          <p:cNvPr id="12" name="Bildplatzhalter 30">
            <a:extLst>
              <a:ext uri="{FF2B5EF4-FFF2-40B4-BE49-F238E27FC236}">
                <a16:creationId xmlns:a16="http://schemas.microsoft.com/office/drawing/2014/main" id="{85D9BFAE-4C96-D245-BE23-B4588990D01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97566" y="1736035"/>
            <a:ext cx="3631095" cy="3697357"/>
          </a:xfrm>
          <a:prstGeom prst="flowChartConnector">
            <a:avLst/>
          </a:prstGeom>
        </p:spPr>
        <p:txBody>
          <a:bodyPr/>
          <a:lstStyle>
            <a:lvl1pPr marL="0" indent="0">
              <a:buNone/>
              <a:defRPr lang="de-CH" sz="1800" b="1" kern="1200" baseline="0" dirty="0">
                <a:solidFill>
                  <a:schemeClr val="bg1"/>
                </a:solidFill>
                <a:latin typeface="Open Sans Light"/>
                <a:ea typeface="Open Sans" panose="020B0606030504020204" pitchFamily="34" charset="0"/>
                <a:cs typeface="Open Sans Light"/>
              </a:defRPr>
            </a:lvl1pPr>
          </a:lstStyle>
          <a:p>
            <a:r>
              <a:rPr lang="en-US" noProof="0" dirty="0"/>
              <a:t>Bild</a:t>
            </a:r>
          </a:p>
        </p:txBody>
      </p:sp>
      <p:sp>
        <p:nvSpPr>
          <p:cNvPr id="19" name="Inhaltsplatzhalter 19">
            <a:extLst>
              <a:ext uri="{FF2B5EF4-FFF2-40B4-BE49-F238E27FC236}">
                <a16:creationId xmlns:a16="http://schemas.microsoft.com/office/drawing/2014/main" id="{60F18873-CF3B-5C4A-B416-5EE745E6B15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80451" y="1737834"/>
            <a:ext cx="7513983" cy="3597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DE" sz="2400" b="1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/>
              <a:t>Surname First name</a:t>
            </a:r>
          </a:p>
        </p:txBody>
      </p:sp>
      <p:sp>
        <p:nvSpPr>
          <p:cNvPr id="20" name="Inhaltsplatzhalter 21">
            <a:extLst>
              <a:ext uri="{FF2B5EF4-FFF2-40B4-BE49-F238E27FC236}">
                <a16:creationId xmlns:a16="http://schemas.microsoft.com/office/drawing/2014/main" id="{B1506356-8CB9-F14E-B412-55667123090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79622" y="2130756"/>
            <a:ext cx="7513983" cy="41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de-CH" sz="2400" b="0" kern="1200" cap="all" spc="100" baseline="0" dirty="0" smtClean="0">
                <a:solidFill>
                  <a:srgbClr val="1E2846"/>
                </a:solidFill>
                <a:latin typeface="Montserrat-SemiBold"/>
                <a:ea typeface="+mn-ea"/>
                <a:cs typeface="Montserrat-Light"/>
              </a:defRPr>
            </a:lvl1pPr>
          </a:lstStyle>
          <a:p>
            <a:pPr lvl="0"/>
            <a:r>
              <a:rPr lang="en-US" noProof="0" dirty="0" err="1"/>
              <a:t>Titel</a:t>
            </a:r>
            <a:endParaRPr lang="en-US" noProof="0" dirty="0"/>
          </a:p>
        </p:txBody>
      </p:sp>
      <p:pic>
        <p:nvPicPr>
          <p:cNvPr id="21" name="Bildplatzhalter 39">
            <a:hlinkClick r:id="rId4"/>
            <a:extLst>
              <a:ext uri="{FF2B5EF4-FFF2-40B4-BE49-F238E27FC236}">
                <a16:creationId xmlns:a16="http://schemas.microsoft.com/office/drawing/2014/main" id="{D6F9CEED-C555-D145-B5E6-FDD0C1773A4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735" r="735"/>
          <a:stretch/>
        </p:blipFill>
        <p:spPr>
          <a:xfrm>
            <a:off x="2699615" y="5504622"/>
            <a:ext cx="566623" cy="576959"/>
          </a:xfrm>
          <a:prstGeom prst="rect">
            <a:avLst/>
          </a:prstGeom>
        </p:spPr>
      </p:pic>
      <p:pic>
        <p:nvPicPr>
          <p:cNvPr id="22" name="Bildplatzhalter 37">
            <a:hlinkClick r:id="rId7"/>
            <a:extLst>
              <a:ext uri="{FF2B5EF4-FFF2-40B4-BE49-F238E27FC236}">
                <a16:creationId xmlns:a16="http://schemas.microsoft.com/office/drawing/2014/main" id="{5AADB228-F981-4849-9BBB-422C5EB5842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19" r="919"/>
          <a:stretch/>
        </p:blipFill>
        <p:spPr>
          <a:xfrm>
            <a:off x="1919557" y="5504622"/>
            <a:ext cx="566623" cy="576959"/>
          </a:xfrm>
          <a:prstGeom prst="rect">
            <a:avLst/>
          </a:prstGeom>
        </p:spPr>
      </p:pic>
      <p:pic>
        <p:nvPicPr>
          <p:cNvPr id="23" name="Bildplatzhalter 35">
            <a:hlinkClick r:id="rId10"/>
            <a:extLst>
              <a:ext uri="{FF2B5EF4-FFF2-40B4-BE49-F238E27FC236}">
                <a16:creationId xmlns:a16="http://schemas.microsoft.com/office/drawing/2014/main" id="{99D31C9B-7DA6-EF4C-A1FE-76F71D317FE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735" r="735"/>
          <a:stretch/>
        </p:blipFill>
        <p:spPr>
          <a:xfrm>
            <a:off x="1139497" y="5496245"/>
            <a:ext cx="566623" cy="57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41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3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671" y="391750"/>
            <a:ext cx="10760765" cy="4444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89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Wingdings" pitchFamily="2" charset="2"/>
              <a:buChar char="§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742932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 smtClean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buClr>
                <a:srgbClr val="9600FF"/>
              </a:buClr>
              <a:buFont typeface="Courier New" panose="02070309020205020404" pitchFamily="49" charset="0"/>
              <a:buChar char="o"/>
              <a:defRPr lang="en-US" sz="1800" b="0" kern="1200" baseline="0" dirty="0">
                <a:solidFill>
                  <a:srgbClr val="1E284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70B13A-601D-2141-81B9-08398F1C9740}"/>
              </a:ext>
            </a:extLst>
          </p:cNvPr>
          <p:cNvSpPr txBox="1">
            <a:spLocks/>
          </p:cNvSpPr>
          <p:nvPr userDrawn="1"/>
        </p:nvSpPr>
        <p:spPr>
          <a:xfrm>
            <a:off x="454551" y="391749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6" name="Grafik 6">
            <a:extLst>
              <a:ext uri="{FF2B5EF4-FFF2-40B4-BE49-F238E27FC236}">
                <a16:creationId xmlns:a16="http://schemas.microsoft.com/office/drawing/2014/main" id="{7D32D346-7AD6-D343-80E0-5A92C6B43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52D5EF-9A26-4946-B8F2-5C2C7E8ACB75}"/>
              </a:ext>
            </a:extLst>
          </p:cNvPr>
          <p:cNvSpPr txBox="1">
            <a:spLocks/>
          </p:cNvSpPr>
          <p:nvPr userDrawn="1"/>
        </p:nvSpPr>
        <p:spPr>
          <a:xfrm>
            <a:off x="1033670" y="847596"/>
            <a:ext cx="10760765" cy="444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1" i="0" kern="1200" cap="all" baseline="0">
                <a:solidFill>
                  <a:srgbClr val="1E2846"/>
                </a:solidFill>
                <a:latin typeface="Montserrat-SemiBold"/>
                <a:ea typeface="+mn-ea"/>
                <a:cs typeface="+mn-cs"/>
              </a:defRPr>
            </a:lvl1pPr>
          </a:lstStyle>
          <a:p>
            <a:r>
              <a:rPr lang="en-GB" sz="2400" b="0" i="0" dirty="0">
                <a:latin typeface="Montserrat" pitchFamily="2" charset="77"/>
              </a:rPr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07834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7565" y="5152552"/>
            <a:ext cx="11396871" cy="80519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1736035"/>
            <a:ext cx="11396871" cy="3208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6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A6339BD-CA73-F048-BA6C-9A00FA01D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7563" y="2813184"/>
            <a:ext cx="11396869" cy="80519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E377-D28D-B54E-A313-6C74A388AF01}"/>
              </a:ext>
            </a:extLst>
          </p:cNvPr>
          <p:cNvSpPr txBox="1">
            <a:spLocks/>
          </p:cNvSpPr>
          <p:nvPr userDrawn="1"/>
        </p:nvSpPr>
        <p:spPr>
          <a:xfrm>
            <a:off x="454551" y="400611"/>
            <a:ext cx="579120" cy="432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b="1" i="0" kern="1200">
                <a:solidFill>
                  <a:srgbClr val="9601FF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EF2332-01BF-834F-8236-50238282D533}" type="slidenum">
              <a:rPr lang="en-US" sz="2000" smtClean="0"/>
              <a:pPr/>
              <a:t>‹#›</a:t>
            </a:fld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7D6DE26-FEA0-B94F-B3E4-40499A72F2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522" y="6168213"/>
            <a:ext cx="1134879" cy="37627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1EB2B-8EE2-764D-B32B-E1941358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1736036"/>
            <a:ext cx="11396871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514338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DAF8E5-BB6B-B84E-A0C8-6A953B5410A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7562" y="4852282"/>
            <a:ext cx="11396868" cy="805193"/>
          </a:xfrm>
          <a:prstGeom prst="rect">
            <a:avLst/>
          </a:prstGeom>
          <a:solidFill>
            <a:srgbClr val="F2F2F2"/>
          </a:solidFill>
          <a:ln>
            <a:solidFill>
              <a:srgbClr val="BFBFBF"/>
            </a:solidFill>
          </a:ln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/>
              <a:t>Placeholder: font Courier New, not smaller than 14pt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A0A7466-36F7-734A-BA22-18F77EADBCBE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97562" y="3778128"/>
            <a:ext cx="11396869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514338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8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3671" y="400613"/>
            <a:ext cx="10760765" cy="444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566" y="1736035"/>
            <a:ext cx="11396871" cy="471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9" r:id="rId3"/>
    <p:sldLayoutId id="2147483671" r:id="rId4"/>
    <p:sldLayoutId id="2147483674" r:id="rId5"/>
    <p:sldLayoutId id="2147483650" r:id="rId6"/>
    <p:sldLayoutId id="2147483673" r:id="rId7"/>
    <p:sldLayoutId id="2147483660" r:id="rId8"/>
    <p:sldLayoutId id="2147483668" r:id="rId9"/>
    <p:sldLayoutId id="2147483652" r:id="rId10"/>
    <p:sldLayoutId id="2147483653" r:id="rId11"/>
    <p:sldLayoutId id="2147483654" r:id="rId12"/>
    <p:sldLayoutId id="2147483655" r:id="rId13"/>
    <p:sldLayoutId id="2147483670" r:id="rId14"/>
    <p:sldLayoutId id="2147483657" r:id="rId15"/>
    <p:sldLayoutId id="2147483658" r:id="rId16"/>
    <p:sldLayoutId id="2147483659" r:id="rId17"/>
    <p:sldLayoutId id="2147483665" r:id="rId18"/>
    <p:sldLayoutId id="2147483667" r:id="rId19"/>
    <p:sldLayoutId id="2147483666" r:id="rId20"/>
    <p:sldLayoutId id="2147483664" r:id="rId21"/>
  </p:sldLayoutIdLst>
  <p:txStyles>
    <p:titleStyle>
      <a:lvl1pPr algn="ctr" defTabSz="457189" rtl="0" eaLnBrk="1" latinLnBrk="0" hangingPunct="1">
        <a:spcBef>
          <a:spcPct val="0"/>
        </a:spcBef>
        <a:buNone/>
        <a:defRPr lang="en-US" sz="2400" b="1" i="0" kern="1200" cap="all" baseline="0" dirty="0">
          <a:solidFill>
            <a:srgbClr val="1E2846"/>
          </a:solidFill>
          <a:latin typeface="Montserrat-SemiBold"/>
          <a:ea typeface="+mn-ea"/>
          <a:cs typeface="+mn-cs"/>
        </a:defRPr>
      </a:lvl1pPr>
    </p:titleStyle>
    <p:bodyStyle>
      <a:lvl1pPr marL="34289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600FF"/>
        </a:buClr>
        <a:buFont typeface="Wingdings" pitchFamily="2" charset="2"/>
        <a:buChar char="§"/>
        <a:defRPr lang="en-US" sz="180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742932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600FF"/>
        </a:buClr>
        <a:buFont typeface="Courier New" panose="02070309020205020404" pitchFamily="49" charset="0"/>
        <a:buChar char="o"/>
        <a:defRPr lang="en-US" sz="180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600FF"/>
        </a:buClr>
        <a:buFont typeface="Courier New" panose="02070309020205020404" pitchFamily="49" charset="0"/>
        <a:buChar char="o"/>
        <a:defRPr lang="en-US" sz="180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600FF"/>
        </a:buClr>
        <a:buFont typeface="Courier New" panose="02070309020205020404" pitchFamily="49" charset="0"/>
        <a:buChar char="o"/>
        <a:defRPr lang="en-US" sz="1800" b="0" kern="1200" baseline="0" dirty="0" smtClean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9600FF"/>
        </a:buClr>
        <a:buFont typeface="Courier New" panose="02070309020205020404" pitchFamily="49" charset="0"/>
        <a:buChar char="o"/>
        <a:defRPr lang="en-US" sz="1800" b="0" kern="1200" baseline="0" dirty="0">
          <a:solidFill>
            <a:srgbClr val="1E2846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02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242-22D2-BE42-9AAB-B4B48F8D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EE3D-B16F-5B41-987C-93E0D54D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8F19B4-E6C7-8C41-BA21-1C8DA49386E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E2F79-0A36-1E45-9D60-398A01A5313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353096-EA33-7147-840C-D17D6CB46A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07C0C-80A2-8748-9273-665AF170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41" y="1028693"/>
            <a:ext cx="1854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5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587D-F902-6E4B-A2AA-C2BD7D96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191E-2326-B54E-980D-026F8D932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9631A-CE77-9B48-9776-93DC7413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7" y="921237"/>
            <a:ext cx="27051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176C-5AC5-9E4B-BFB9-1FCA25AA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A3A6-7580-2B4C-BBCF-682B6EB0D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30E17-7F07-454D-97B2-CD599BE1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3" y="1032909"/>
            <a:ext cx="18542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6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AA5F0-B118-604E-B07E-BB208F04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35D254-35D1-C847-8788-732E991B2D5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87F6F-2442-944C-A29D-AFD83834E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E0545-D647-7349-B806-E6045EBA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1" y="3006190"/>
            <a:ext cx="185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2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FFDDC4-F422-9749-9F1F-B33DE55F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FD392C-9D9C-8E4D-8D15-010115E8E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55A47-FB68-A44D-A689-407FB216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11" y="1178721"/>
            <a:ext cx="185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84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DD890E-24AB-B942-9E9F-42A4A5F6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A27AFA-8283-1B47-8C3D-AB826A5177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40A955-BBEA-3B4E-BBCE-172AF5835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EC4CE7-6001-9245-91EE-29679BC86F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4C91F26-0508-6542-9393-F1BC6B02418F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9CC6D-5D06-E44C-BCF1-4169B4E70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71" y="1108562"/>
            <a:ext cx="185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F4B01-521A-8A46-AA8A-46B1DB65E777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67EADF-7D3D-B049-8EB1-E68EFCAE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74EDB3-F939-4047-9127-D4A6082AF39B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A96BD2-0F20-1440-9276-45998FB2C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5" y="1189935"/>
            <a:ext cx="1854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8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13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500FF"/>
      </a:hlink>
      <a:folHlink>
        <a:srgbClr val="95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1" id="{06ADA738-7FBA-0748-A630-949143178798}" vid="{7AD57152-DF9E-1045-8008-860DD038D1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13</Words>
  <Application>Microsoft Macintosh PowerPoint</Application>
  <PresentationFormat>Widescreen</PresentationFormat>
  <Paragraphs>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 New</vt:lpstr>
      <vt:lpstr>Montserrat</vt:lpstr>
      <vt:lpstr>Montserrat SemiBold</vt:lpstr>
      <vt:lpstr>Montserrat-SemiBold</vt:lpstr>
      <vt:lpstr>Open Sans Light</vt:lpstr>
      <vt:lpstr>Wingdings</vt:lpstr>
      <vt:lpstr>Office Theme</vt:lpstr>
      <vt:lpstr>Presentation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Stefan Oehrli</dc:creator>
  <cp:lastModifiedBy>Stefan Oehrli</cp:lastModifiedBy>
  <cp:revision>3</cp:revision>
  <dcterms:created xsi:type="dcterms:W3CDTF">2021-10-13T06:01:53Z</dcterms:created>
  <dcterms:modified xsi:type="dcterms:W3CDTF">2021-11-10T05:29:34Z</dcterms:modified>
</cp:coreProperties>
</file>