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03" autoAdjust="0"/>
    <p:restoredTop sz="94694" autoAdjust="0"/>
  </p:normalViewPr>
  <p:slideViewPr>
    <p:cSldViewPr snapToGrid="0" snapToObjects="1">
      <p:cViewPr varScale="1">
        <p:scale>
          <a:sx n="156" d="100"/>
          <a:sy n="156" d="100"/>
        </p:scale>
        <p:origin x="584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5">
            <a:extLst>
              <a:ext uri="{FF2B5EF4-FFF2-40B4-BE49-F238E27FC236}">
                <a16:creationId xmlns:a16="http://schemas.microsoft.com/office/drawing/2014/main" id="{7C0C8B30-35EF-C749-B642-B39423C7C0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3924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>
            <a:normAutofit/>
          </a:bodyPr>
          <a:lstStyle>
            <a:lvl1pPr>
              <a:defRPr lang="en-US" sz="35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024" y="875215"/>
            <a:ext cx="8696654" cy="396008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b="0" i="0" kern="1200" baseline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noProof="0" dirty="0"/>
              <a:t>Untertitel optional</a:t>
            </a:r>
          </a:p>
        </p:txBody>
      </p:sp>
      <p:pic>
        <p:nvPicPr>
          <p:cNvPr id="10" name="Grafik 16">
            <a:extLst>
              <a:ext uri="{FF2B5EF4-FFF2-40B4-BE49-F238E27FC236}">
                <a16:creationId xmlns:a16="http://schemas.microsoft.com/office/drawing/2014/main" id="{4C8577FF-A172-2346-A4C6-6FFAA783B6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035" y="3472182"/>
            <a:ext cx="309880" cy="250288"/>
          </a:xfrm>
          <a:prstGeom prst="rect">
            <a:avLst/>
          </a:prstGeom>
        </p:spPr>
      </p:pic>
      <p:pic>
        <p:nvPicPr>
          <p:cNvPr id="11" name="Grafik 17">
            <a:extLst>
              <a:ext uri="{FF2B5EF4-FFF2-40B4-BE49-F238E27FC236}">
                <a16:creationId xmlns:a16="http://schemas.microsoft.com/office/drawing/2014/main" id="{C0525424-4A76-6F4B-BD22-0C9A9CBF4CA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0000">
            <a:off x="3161516" y="3442167"/>
            <a:ext cx="383625" cy="277063"/>
          </a:xfrm>
          <a:prstGeom prst="rect">
            <a:avLst/>
          </a:prstGeom>
        </p:spPr>
      </p:pic>
      <p:sp>
        <p:nvSpPr>
          <p:cNvPr id="18" name="Textplatzhalter 22">
            <a:extLst>
              <a:ext uri="{FF2B5EF4-FFF2-40B4-BE49-F238E27FC236}">
                <a16:creationId xmlns:a16="http://schemas.microsoft.com/office/drawing/2014/main" id="{7003A06A-9C64-1748-A2A8-7FE33A7BCA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023" y="1245688"/>
            <a:ext cx="8696654" cy="396008"/>
          </a:xfrm>
          <a:effectLst/>
        </p:spPr>
        <p:txBody>
          <a:bodyPr lIns="108000">
            <a:noAutofit/>
          </a:bodyPr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 dirty="0"/>
              <a:t>Referent(en) nur Vorname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2A07D1-F3EC-F348-A551-6FF3EFD438F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99036" y="4736175"/>
            <a:ext cx="5046212" cy="266699"/>
          </a:xfrm>
          <a:prstGeom prst="rect">
            <a:avLst/>
          </a:prstGeom>
        </p:spPr>
      </p:pic>
      <p:sp>
        <p:nvSpPr>
          <p:cNvPr id="16" name="Textplatzhalter 22">
            <a:extLst>
              <a:ext uri="{FF2B5EF4-FFF2-40B4-BE49-F238E27FC236}">
                <a16:creationId xmlns:a16="http://schemas.microsoft.com/office/drawing/2014/main" id="{89EAFE61-06E4-3D4E-932E-1640DFE9A7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1332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Blog</a:t>
            </a:r>
          </a:p>
        </p:txBody>
      </p:sp>
      <p:sp>
        <p:nvSpPr>
          <p:cNvPr id="17" name="Textplatzhalter 22">
            <a:extLst>
              <a:ext uri="{FF2B5EF4-FFF2-40B4-BE49-F238E27FC236}">
                <a16:creationId xmlns:a16="http://schemas.microsoft.com/office/drawing/2014/main" id="{8639980A-F29D-174D-AC99-A64D87468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5503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@Twitter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57A1-731A-4645-8FA8-45F2583A07A5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0BE2-4D2F-ED48-8BC0-248235B9C6F4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400" y="802800"/>
            <a:ext cx="86904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611F-6BA5-0048-8392-92F1B38493E7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7">
            <a:extLst>
              <a:ext uri="{FF2B5EF4-FFF2-40B4-BE49-F238E27FC236}">
                <a16:creationId xmlns:a16="http://schemas.microsoft.com/office/drawing/2014/main" id="{535F777B-13D6-4F4E-ADD9-EC8D5662E83F}"/>
              </a:ext>
            </a:extLst>
          </p:cNvPr>
          <p:cNvSpPr/>
          <p:nvPr userDrawn="1"/>
        </p:nvSpPr>
        <p:spPr>
          <a:xfrm>
            <a:off x="-11010" y="-1"/>
            <a:ext cx="9155010" cy="3924299"/>
          </a:xfrm>
          <a:prstGeom prst="rect">
            <a:avLst/>
          </a:prstGeom>
          <a:solidFill>
            <a:srgbClr val="D4594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1123200"/>
            <a:ext cx="8102880" cy="1504800"/>
          </a:xfrm>
        </p:spPr>
        <p:txBody>
          <a:bodyPr anchor="t"/>
          <a:lstStyle>
            <a:lvl1pPr algn="ctr">
              <a:defRPr lang="en-US" sz="50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1A4C-7A2A-7E47-B513-AA9B6E35088F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534C-AFA4-894A-A196-C8C5D2CADB83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4A37B9-68DC-F745-B7BB-D4924B00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852ECF-26A4-1949-BABC-B207F9558B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12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6399" y="802800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A69C-5834-4942-A499-A18EB51C73D4}" type="datetime1">
              <a:rPr lang="de-CH" smtClean="0"/>
              <a:t>01.03.21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F9BDDC-57CB-8245-A337-3D0ECA18A32E}"/>
              </a:ext>
            </a:extLst>
          </p:cNvPr>
          <p:cNvSpPr txBox="1">
            <a:spLocks/>
          </p:cNvSpPr>
          <p:nvPr userDrawn="1"/>
        </p:nvSpPr>
        <p:spPr>
          <a:xfrm>
            <a:off x="266399" y="122400"/>
            <a:ext cx="7236000" cy="5868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CBB085-DC1E-3349-B1FD-D66DF173B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1282622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44310CD-9E42-AD46-809F-21852B752EC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4799" y="1292498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6C37D9D-01FC-054B-9CC4-869EC0E633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4799" y="787111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92CF-8504-474B-A72C-41725B2DF3AA}" type="datetime1">
              <a:rPr lang="de-CH" smtClean="0"/>
              <a:t>01.03.21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5BA1-25DE-EE45-AC87-C10FEAB4A299}" type="datetime1">
              <a:rPr lang="de-CH" smtClean="0"/>
              <a:t>01.03.21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5FA8-0076-0E4D-B40A-04A78EA57A96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3240-5293-4641-B0B8-C5912A8D3A4D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400" y="154800"/>
            <a:ext cx="7163999" cy="3816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400" y="673200"/>
            <a:ext cx="8690400" cy="39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2400" y="4712400"/>
            <a:ext cx="889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8F4E5-F6D1-D74A-8C39-BBFE9EBFB1A6}" type="datetime1">
              <a:rPr lang="de-CH" smtClean="0"/>
              <a:t>01.03.21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1600" y="4716000"/>
            <a:ext cx="55957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6400" y="4712400"/>
            <a:ext cx="576000" cy="27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fik 6">
            <a:extLst>
              <a:ext uri="{FF2B5EF4-FFF2-40B4-BE49-F238E27FC236}">
                <a16:creationId xmlns:a16="http://schemas.microsoft.com/office/drawing/2014/main" id="{03E75D96-F889-5346-9C9E-263A527FF9B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76290" y="4721439"/>
            <a:ext cx="1380510" cy="2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2800" indent="-172800" algn="l" defTabSz="3429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130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86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67527-3312-7042-A93D-8F507808DF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BCE6F0-063F-8A4F-BB62-DD9C9EF0E2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FB2D9A-D6AA-A446-9420-7FA80A95DB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849E9DF-8E9B-AD4F-9E66-4CCAEFAAC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A47D84-86AD-594D-A559-B72DB7D6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EA5D-2A08-2943-B2DB-15B6037FBDD5}" type="datetime1">
              <a:rPr lang="de-CH" smtClean="0"/>
              <a:t>01.03.21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34B1D3E-3559-2F47-82BD-6319F9BC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34AE1-EED0-864F-BEC5-0CAAB2CE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D648-CDC8-3542-A4F3-B1A5126F725E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6EB1A-07F6-424A-99B0-7CFFD608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2C46F-BB56-BB4D-BF9B-26F446BF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E2F2-93FE-1B44-B19E-BBFEE3F90F6A}" type="datetime1">
              <a:rPr lang="de-CH" smtClean="0"/>
              <a:t>01.03.21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FFAAB-DA15-BD49-9624-082ADCEF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48</Words>
  <Application>Microsoft Macintosh PowerPoint</Application>
  <PresentationFormat>On-screen Show (16:9)</PresentationFormat>
  <Paragraphs>19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Impact</vt:lpstr>
      <vt:lpstr>Nunito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Stefan Oehrli</cp:lastModifiedBy>
  <cp:revision>24</cp:revision>
  <dcterms:created xsi:type="dcterms:W3CDTF">2017-06-05T14:10:58Z</dcterms:created>
  <dcterms:modified xsi:type="dcterms:W3CDTF">2021-03-01T11:16:49Z</dcterms:modified>
</cp:coreProperties>
</file>