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25" y="1825625"/>
            <a:ext cx="9379550" cy="4351338"/>
          </a:xfrm>
        </p:spPr>
      </p:pic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4766-2CA5-9FA9-A1CA-9BDA4F4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avisocuerpo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ED003B-2A87-EAE2-5246-B3FAE3D31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7" y="1480391"/>
            <a:ext cx="6613330" cy="421128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D8DA47-A16B-684E-7F4F-32A773EC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30" y="1480391"/>
            <a:ext cx="4403286" cy="42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9A20-D893-C46E-BB8D-EAE2309A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avisocargo</a:t>
            </a:r>
            <a:endParaRPr lang="es-AR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323C7BF-7F09-1AB8-5756-C77CD58E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7" y="1690688"/>
            <a:ext cx="6580232" cy="4190206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8B9A25-170E-0FD7-539B-CE377B6E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87" y="1690688"/>
            <a:ext cx="4506686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444D-D530-3C47-171C-020B5AC0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avisorequisitos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892D7D-29F1-BA56-F419-A644BF65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45" y="1690688"/>
            <a:ext cx="6253778" cy="398232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8BEF83-BF51-7C76-84C2-D79F946A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604" y="1506987"/>
            <a:ext cx="4184196" cy="42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avisocuerpo</vt:lpstr>
      <vt:lpstr>avisocargo</vt:lpstr>
      <vt:lpstr>avisorequisitos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1</cp:revision>
  <dcterms:created xsi:type="dcterms:W3CDTF">2023-09-26T12:38:38Z</dcterms:created>
  <dcterms:modified xsi:type="dcterms:W3CDTF">2023-09-26T12:48:42Z</dcterms:modified>
</cp:coreProperties>
</file>