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73" r:id="rId4"/>
    <p:sldId id="269" r:id="rId5"/>
    <p:sldId id="257" r:id="rId6"/>
    <p:sldId id="270" r:id="rId7"/>
    <p:sldId id="264" r:id="rId8"/>
    <p:sldId id="265" r:id="rId9"/>
    <p:sldId id="266" r:id="rId10"/>
    <p:sldId id="267" r:id="rId11"/>
    <p:sldId id="272" r:id="rId12"/>
    <p:sldId id="258" r:id="rId13"/>
    <p:sldId id="268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1C1EF-BF2A-FE33-BEC6-8093389C2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B9AEB-0BFD-94C7-4745-A3FD4F3D3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30022B-0298-C3DE-3A02-FA4389BE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9/11/2023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47613A-E9EA-BCDE-11DE-8BCFE763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A7188C-94F7-2855-4F96-3DBD8203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308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F9B71-8CD3-0E0F-1876-8880869C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E1C9CF-3F4D-8DC4-CE18-20DB07EDD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A8C4CA-58A7-5355-A1F8-74312EF2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9/11/2023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2DE8CB-0EB7-BB22-2DF8-6A7D28F2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BD7D06-6A41-F17F-0195-9A6D6BFA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805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330769-9349-6B9C-19CD-33B4D8C49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B3B761-A1C9-3D2E-E339-1D5A1698B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269FB4-F676-9C68-9514-6A0805F8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9/11/2023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EAFB90-A394-F0A9-7F66-E4A17D02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C30661-9029-6E36-06E7-07938C6E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86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B4385-FBE3-2F44-BD90-83A3514F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7C867-FE75-DB5F-E2CF-60FFA54A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275E7F-1739-44D1-D739-CDBE7FF4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9/11/2023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292D87-68C0-DA2C-09B4-CACB92C1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C9E9E2-BC3A-5AC8-7487-9C758FC4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388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EB59C-8F84-5166-8139-3CC4BB5A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0EEDE5-7B53-9FBB-C68A-DD8D897C8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FEA1EE-3FA9-2D9B-D650-C2B95474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9/11/2023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CBF615-CCBE-A7E8-BF19-3FA0E941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9D19E3-4C19-6F28-2F02-D2D9E1D2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003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A8652-9349-6FC0-AA79-F7F8B015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4CAF6C-CBE9-A075-F891-1BE0B9F15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8CE3D-0A57-8B08-3A49-30FA0BB4B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998FC4-EC77-B33F-9F7F-972E623E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9/11/2023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C97E5F-A9EC-64AF-9182-4F18A9AA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4D9F8E-1418-3D83-5187-14A83AC8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148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CCD6D-026E-E0E4-0D6F-BCBB3EAA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191AC1-AA53-CE7D-E173-38369CA4A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6DA24B-CA94-9FF3-0D81-9DE9C24D9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A96B69-40BB-ED65-1DFB-8370FEA7F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01A3EA-9F43-7E3C-5A88-7F0C8F30B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F6B646-1D65-049C-B0AC-36F5F5AE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9/11/2023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ECDF47-BA19-F409-8C33-34150C81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0455EE-D48B-F990-43FB-D72191C2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678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8697-9E0E-80F5-57E2-0D550535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2863F3-EB43-D5F9-68C9-405A87B1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9/11/2023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04FE4C-3621-498B-8A5D-7C3EBE98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1E71B8-A30F-4ACE-86C7-E277D7BF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519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49D571-F3BB-0477-E1CC-22E2A084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9/11/2023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EDE9BC-93BF-ADB0-87F7-DB5948E0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DA1438-CB37-3379-8C40-3DCAEA92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031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40B34-FCE5-412A-0201-C5F13C47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EADDA8-9D7A-AD4A-2A96-B12436F4D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B5B652-2AC5-8B44-05D3-0758F5665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DA61DB-9CD4-6CEC-62EA-8D4723A9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9/11/2023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612E56-2D1E-9078-06FD-D1629433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A626C7-8C3F-FC6A-0728-0B7B41EF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02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F3131-6CF3-1C97-CE6E-2EB2DE82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C5D264-C205-F9E0-ECBC-96EC0F021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91ABEC-6827-30E3-9256-761D6EB65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55617D-1257-059F-5CCF-D485C4F1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9/11/2023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0548F1-8619-8C1F-EE8A-98A54B09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64097D-06AD-1FFC-1484-28F3C93A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917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CE345C-84A9-F00C-3728-31E762501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CBDC59-DC74-D4AA-6A6F-29CEFB0F9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65AA63-C036-E7EC-15BD-F139260EA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047D0-F911-4E84-95C8-4C54FFE53C16}" type="datetimeFigureOut">
              <a:rPr lang="es-AR" smtClean="0"/>
              <a:t>9/11/2023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42F61D-02EF-684A-1FEB-0853F2197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BF8CB5-7C65-6E60-D76B-0332D0944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100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E39D0A2E-A0A7-8307-C1AC-AF40C3510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12" y="652260"/>
            <a:ext cx="8652175" cy="4013896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5551BEB-D1F0-20DD-14AE-E047C973E05D}"/>
              </a:ext>
            </a:extLst>
          </p:cNvPr>
          <p:cNvSpPr txBox="1">
            <a:spLocks/>
          </p:cNvSpPr>
          <p:nvPr/>
        </p:nvSpPr>
        <p:spPr>
          <a:xfrm>
            <a:off x="838200" y="44300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Bucket</a:t>
            </a:r>
            <a:r>
              <a:rPr lang="es-ES" dirty="0"/>
              <a:t> 1</a:t>
            </a:r>
            <a:endParaRPr lang="es-AR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7C3089A-9CC2-15EC-AC52-239CDE0BD1AB}"/>
              </a:ext>
            </a:extLst>
          </p:cNvPr>
          <p:cNvSpPr txBox="1">
            <a:spLocks/>
          </p:cNvSpPr>
          <p:nvPr/>
        </p:nvSpPr>
        <p:spPr>
          <a:xfrm>
            <a:off x="838200" y="5541414"/>
            <a:ext cx="10515600" cy="95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Negated specific phrases and words that negate Work from Home, like ‘presencial’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9920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DB34CBC-8CC8-93A9-BE36-C41F4F873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498" y="829479"/>
            <a:ext cx="8715004" cy="5199042"/>
          </a:xfrm>
        </p:spPr>
      </p:pic>
    </p:spTree>
    <p:extLst>
      <p:ext uri="{BB962C8B-B14F-4D97-AF65-F5344CB8AC3E}">
        <p14:creationId xmlns:p14="http://schemas.microsoft.com/office/powerpoint/2010/main" val="294015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A2ADE-924A-47DA-8BC0-2AA307AE7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Field </a:t>
            </a:r>
            <a:r>
              <a:rPr lang="es-ES" dirty="0" err="1"/>
              <a:t>composition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bucket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913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D3F294C-98F7-5075-0550-BCF9F46A7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50" y="1313229"/>
            <a:ext cx="4250835" cy="423154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B476578-8393-6BFB-0925-8322A146E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072" y="1313229"/>
            <a:ext cx="4103313" cy="423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7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649CCF0-C549-2F47-5795-149CD1D6C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4684" y="1253331"/>
            <a:ext cx="4602631" cy="4351338"/>
          </a:xfrm>
        </p:spPr>
      </p:pic>
    </p:spTree>
    <p:extLst>
      <p:ext uri="{BB962C8B-B14F-4D97-AF65-F5344CB8AC3E}">
        <p14:creationId xmlns:p14="http://schemas.microsoft.com/office/powerpoint/2010/main" val="344300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638A946-B604-0BA8-0CED-A0376FE7CCB7}"/>
              </a:ext>
            </a:extLst>
          </p:cNvPr>
          <p:cNvSpPr txBox="1">
            <a:spLocks/>
          </p:cNvSpPr>
          <p:nvPr/>
        </p:nvSpPr>
        <p:spPr>
          <a:xfrm>
            <a:off x="838200" y="20148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Bucket</a:t>
            </a:r>
            <a:r>
              <a:rPr lang="es-ES" dirty="0"/>
              <a:t> 3</a:t>
            </a:r>
            <a:endParaRPr lang="es-AR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75D09DC-ACCC-E02D-F8BB-0E0F34D72E26}"/>
              </a:ext>
            </a:extLst>
          </p:cNvPr>
          <p:cNvSpPr txBox="1">
            <a:spLocks/>
          </p:cNvSpPr>
          <p:nvPr/>
        </p:nvSpPr>
        <p:spPr>
          <a:xfrm>
            <a:off x="705197" y="30968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Generic</a:t>
            </a:r>
            <a:r>
              <a:rPr lang="es-ES" dirty="0"/>
              <a:t> WFH </a:t>
            </a:r>
            <a:r>
              <a:rPr lang="es-ES" dirty="0" err="1"/>
              <a:t>count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Word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dic </a:t>
            </a:r>
            <a:r>
              <a:rPr lang="es-ES" dirty="0" err="1"/>
              <a:t>phrase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target </a:t>
            </a:r>
            <a:r>
              <a:rPr lang="es-ES" dirty="0" err="1"/>
              <a:t>regardless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order</a:t>
            </a:r>
            <a:r>
              <a:rPr lang="es-ES" dirty="0"/>
              <a:t>,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count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ways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generic</a:t>
            </a:r>
            <a:r>
              <a:rPr lang="es-ES" dirty="0"/>
              <a:t> </a:t>
            </a:r>
            <a:r>
              <a:rPr lang="es-ES" dirty="0" err="1"/>
              <a:t>phrases</a:t>
            </a:r>
            <a:r>
              <a:rPr lang="es-ES" dirty="0"/>
              <a:t>.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7A50BCE-2EFB-D493-22BA-E8FA640C95EE}"/>
              </a:ext>
            </a:extLst>
          </p:cNvPr>
          <p:cNvSpPr txBox="1">
            <a:spLocks/>
          </p:cNvSpPr>
          <p:nvPr/>
        </p:nvSpPr>
        <p:spPr>
          <a:xfrm>
            <a:off x="3887586" y="4841516"/>
            <a:ext cx="7599218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bucket</a:t>
            </a:r>
            <a:r>
              <a:rPr lang="es-ES" dirty="0"/>
              <a:t> </a:t>
            </a:r>
            <a:r>
              <a:rPr lang="es-ES" dirty="0" err="1"/>
              <a:t>dictionary</a:t>
            </a:r>
            <a:r>
              <a:rPr lang="es-ES" dirty="0"/>
              <a:t> </a:t>
            </a:r>
            <a:r>
              <a:rPr lang="es-ES" dirty="0" err="1"/>
              <a:t>contains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original </a:t>
            </a:r>
            <a:r>
              <a:rPr lang="es-ES" dirty="0" err="1"/>
              <a:t>phrase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phrase</a:t>
            </a:r>
            <a:r>
              <a:rPr lang="es-ES" dirty="0"/>
              <a:t> </a:t>
            </a:r>
            <a:r>
              <a:rPr lang="es-ES" dirty="0" err="1"/>
              <a:t>without</a:t>
            </a:r>
            <a:r>
              <a:rPr lang="es-ES" dirty="0"/>
              <a:t> capital </a:t>
            </a:r>
            <a:r>
              <a:rPr lang="es-ES" dirty="0" err="1"/>
              <a:t>letters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phrase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Word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initial</a:t>
            </a:r>
            <a:r>
              <a:rPr lang="es-ES" dirty="0"/>
              <a:t> capital </a:t>
            </a:r>
            <a:r>
              <a:rPr lang="es-ES" dirty="0" err="1"/>
              <a:t>letter</a:t>
            </a:r>
            <a:r>
              <a:rPr lang="es-ES" dirty="0"/>
              <a:t> and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caps</a:t>
            </a:r>
            <a:r>
              <a:rPr lang="es-ES" dirty="0"/>
              <a:t>, </a:t>
            </a:r>
            <a:r>
              <a:rPr lang="es-ES" dirty="0" err="1"/>
              <a:t>also</a:t>
            </a:r>
            <a:r>
              <a:rPr lang="es-ES" dirty="0"/>
              <a:t> a </a:t>
            </a:r>
            <a:r>
              <a:rPr lang="es-ES" dirty="0" err="1"/>
              <a:t>copy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accent</a:t>
            </a:r>
            <a:r>
              <a:rPr lang="es-ES" dirty="0"/>
              <a:t> and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accent</a:t>
            </a:r>
            <a:r>
              <a:rPr lang="es-ES" dirty="0"/>
              <a:t> and </a:t>
            </a:r>
            <a:r>
              <a:rPr lang="es-ES" dirty="0" err="1"/>
              <a:t>with</a:t>
            </a:r>
            <a:r>
              <a:rPr lang="es-ES" dirty="0"/>
              <a:t> ‘ñ’ and </a:t>
            </a:r>
            <a:r>
              <a:rPr lang="es-ES" dirty="0" err="1"/>
              <a:t>without</a:t>
            </a:r>
            <a:r>
              <a:rPr lang="es-ES" dirty="0"/>
              <a:t>.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0D31A8A-1100-D1E6-0A73-5A08ADF1F007}"/>
              </a:ext>
            </a:extLst>
          </p:cNvPr>
          <p:cNvSpPr txBox="1">
            <a:spLocks/>
          </p:cNvSpPr>
          <p:nvPr/>
        </p:nvSpPr>
        <p:spPr>
          <a:xfrm>
            <a:off x="838200" y="6071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Bucket</a:t>
            </a:r>
            <a:r>
              <a:rPr lang="es-ES" dirty="0"/>
              <a:t> 2</a:t>
            </a:r>
            <a:endParaRPr lang="es-AR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6D3C6352-2CDB-A9FB-5A55-4D1B19B9BA9E}"/>
              </a:ext>
            </a:extLst>
          </p:cNvPr>
          <p:cNvSpPr txBox="1">
            <a:spLocks/>
          </p:cNvSpPr>
          <p:nvPr/>
        </p:nvSpPr>
        <p:spPr>
          <a:xfrm>
            <a:off x="838200" y="1718526"/>
            <a:ext cx="10515600" cy="95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Includes disponibilidadnombre = Teletrabajo, for non-negated specific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480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1279A-CC22-2C3A-99D8-205DC15D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92393A-CF4C-A59F-DD6C-83CEFBDF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Mensual, trimestral, avisos, comparado, relativos, contar WFH relativos</a:t>
            </a:r>
          </a:p>
          <a:p>
            <a:r>
              <a:rPr lang="es-ES" dirty="0"/>
              <a:t>Eliminar duplicados, </a:t>
            </a:r>
            <a:r>
              <a:rPr lang="es-ES" dirty="0" err="1"/>
              <a:t>weighting</a:t>
            </a:r>
            <a:r>
              <a:rPr lang="es-ES" dirty="0"/>
              <a:t> vacantes y similares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8362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A6529-3719-10E3-2021-BC6E4EFBA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Buckets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5983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419A227-2FAE-159D-B6A7-EF50569DF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12" y="383337"/>
            <a:ext cx="9284971" cy="58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0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C0C93-DE0A-C71C-3984-06D310CF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field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E791E9-BB7E-066D-6F08-A28CC1AD0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Avisocuerpo</a:t>
            </a:r>
            <a:r>
              <a:rPr lang="es-ES" dirty="0"/>
              <a:t>, </a:t>
            </a:r>
            <a:r>
              <a:rPr lang="es-ES" dirty="0" err="1"/>
              <a:t>avisocargo</a:t>
            </a:r>
            <a:r>
              <a:rPr lang="es-ES" dirty="0"/>
              <a:t>, </a:t>
            </a:r>
            <a:r>
              <a:rPr lang="es-ES" dirty="0" err="1"/>
              <a:t>avisorequisitos</a:t>
            </a:r>
            <a:r>
              <a:rPr lang="es-ES" dirty="0"/>
              <a:t>, </a:t>
            </a:r>
            <a:r>
              <a:rPr lang="es-ES" dirty="0" err="1"/>
              <a:t>disponibilidadnombre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3610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856FFBF-293E-ED8B-38BF-E369118ED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398" y="419490"/>
            <a:ext cx="9551204" cy="6019019"/>
          </a:xfrm>
        </p:spPr>
      </p:pic>
    </p:spTree>
    <p:extLst>
      <p:ext uri="{BB962C8B-B14F-4D97-AF65-F5344CB8AC3E}">
        <p14:creationId xmlns:p14="http://schemas.microsoft.com/office/powerpoint/2010/main" val="58315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66ED4C4-9B43-0CE3-91C3-6D2B12A3B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991" y="563453"/>
            <a:ext cx="9000017" cy="5731094"/>
          </a:xfrm>
        </p:spPr>
      </p:pic>
    </p:spTree>
    <p:extLst>
      <p:ext uri="{BB962C8B-B14F-4D97-AF65-F5344CB8AC3E}">
        <p14:creationId xmlns:p14="http://schemas.microsoft.com/office/powerpoint/2010/main" val="12904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082017-61A7-AF33-3566-0D5CA7FC3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117" y="759027"/>
            <a:ext cx="8385765" cy="5339946"/>
          </a:xfrm>
        </p:spPr>
      </p:pic>
    </p:spTree>
    <p:extLst>
      <p:ext uri="{BB962C8B-B14F-4D97-AF65-F5344CB8AC3E}">
        <p14:creationId xmlns:p14="http://schemas.microsoft.com/office/powerpoint/2010/main" val="2626874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139</Words>
  <Application>Microsoft Office PowerPoint</Application>
  <PresentationFormat>Panorámica</PresentationFormat>
  <Paragraphs>13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Buckets</vt:lpstr>
      <vt:lpstr>Presentación de PowerPoint</vt:lpstr>
      <vt:lpstr>By database field</vt:lpstr>
      <vt:lpstr>Presentación de PowerPoint</vt:lpstr>
      <vt:lpstr>Presentación de PowerPoint</vt:lpstr>
      <vt:lpstr>Presentación de PowerPoint</vt:lpstr>
      <vt:lpstr>Presentación de PowerPoint</vt:lpstr>
      <vt:lpstr>Field composition by bucket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Jaramillo</dc:creator>
  <cp:lastModifiedBy>Oscar Jaramillo</cp:lastModifiedBy>
  <cp:revision>5</cp:revision>
  <dcterms:created xsi:type="dcterms:W3CDTF">2023-09-26T12:38:38Z</dcterms:created>
  <dcterms:modified xsi:type="dcterms:W3CDTF">2023-11-09T18:18:28Z</dcterms:modified>
</cp:coreProperties>
</file>