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9" r:id="rId4"/>
    <p:sldId id="257" r:id="rId5"/>
    <p:sldId id="270" r:id="rId6"/>
    <p:sldId id="264" r:id="rId7"/>
    <p:sldId id="265" r:id="rId8"/>
    <p:sldId id="266" r:id="rId9"/>
    <p:sldId id="267" r:id="rId10"/>
    <p:sldId id="272" r:id="rId11"/>
    <p:sldId id="258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3/11/2023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119</Words>
  <Application>Microsoft Office PowerPoint</Application>
  <PresentationFormat>Panorámica</PresentationFormat>
  <Paragraphs>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Buckets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4</cp:revision>
  <dcterms:created xsi:type="dcterms:W3CDTF">2023-09-26T12:38:38Z</dcterms:created>
  <dcterms:modified xsi:type="dcterms:W3CDTF">2023-11-03T16:32:25Z</dcterms:modified>
</cp:coreProperties>
</file>