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3" r:id="rId4"/>
    <p:sldId id="269" r:id="rId5"/>
    <p:sldId id="257" r:id="rId6"/>
    <p:sldId id="274" r:id="rId7"/>
    <p:sldId id="270" r:id="rId8"/>
    <p:sldId id="264" r:id="rId9"/>
    <p:sldId id="265" r:id="rId10"/>
    <p:sldId id="266" r:id="rId11"/>
    <p:sldId id="267" r:id="rId12"/>
    <p:sldId id="272" r:id="rId13"/>
    <p:sldId id="258" r:id="rId14"/>
    <p:sldId id="268" r:id="rId15"/>
    <p:sldId id="276" r:id="rId16"/>
    <p:sldId id="275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15/11/2023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2" y="652260"/>
            <a:ext cx="8652175" cy="40138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5551BEB-D1F0-20DD-14AE-E047C973E05D}"/>
              </a:ext>
            </a:extLst>
          </p:cNvPr>
          <p:cNvSpPr txBox="1">
            <a:spLocks/>
          </p:cNvSpPr>
          <p:nvPr/>
        </p:nvSpPr>
        <p:spPr>
          <a:xfrm>
            <a:off x="838200" y="4430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C3089A-9CC2-15EC-AC52-239CDE0BD1AB}"/>
              </a:ext>
            </a:extLst>
          </p:cNvPr>
          <p:cNvSpPr txBox="1">
            <a:spLocks/>
          </p:cNvSpPr>
          <p:nvPr/>
        </p:nvSpPr>
        <p:spPr>
          <a:xfrm>
            <a:off x="838200" y="5541414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Negated specific phrases and words that negate Work from Home, like ‘presencial’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82017-61A7-AF33-3566-0D5CA7FC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7" y="759027"/>
            <a:ext cx="8385765" cy="5339946"/>
          </a:xfrm>
        </p:spPr>
      </p:pic>
    </p:spTree>
    <p:extLst>
      <p:ext uri="{BB962C8B-B14F-4D97-AF65-F5344CB8AC3E}">
        <p14:creationId xmlns:p14="http://schemas.microsoft.com/office/powerpoint/2010/main" val="2626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34CBC-8CC8-93A9-BE36-C41F4F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98" y="829479"/>
            <a:ext cx="8715004" cy="5199042"/>
          </a:xfrm>
        </p:spPr>
      </p:pic>
    </p:spTree>
    <p:extLst>
      <p:ext uri="{BB962C8B-B14F-4D97-AF65-F5344CB8AC3E}">
        <p14:creationId xmlns:p14="http://schemas.microsoft.com/office/powerpoint/2010/main" val="294015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composition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13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3F294C-98F7-5075-0550-BCF9F46A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50" y="1313229"/>
            <a:ext cx="4250835" cy="42315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476578-8393-6BFB-0925-8322A14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72" y="1313229"/>
            <a:ext cx="4103313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49CCF0-C549-2F47-5795-149CD1D6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84" y="1253331"/>
            <a:ext cx="4602631" cy="4351338"/>
          </a:xfrm>
        </p:spPr>
      </p:pic>
    </p:spTree>
    <p:extLst>
      <p:ext uri="{BB962C8B-B14F-4D97-AF65-F5344CB8AC3E}">
        <p14:creationId xmlns:p14="http://schemas.microsoft.com/office/powerpoint/2010/main" val="34430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Duplicates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823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2A619F-C1D8-213D-41DF-D2F08D23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92" y="881600"/>
            <a:ext cx="9407216" cy="5094799"/>
          </a:xfrm>
        </p:spPr>
      </p:pic>
    </p:spTree>
    <p:extLst>
      <p:ext uri="{BB962C8B-B14F-4D97-AF65-F5344CB8AC3E}">
        <p14:creationId xmlns:p14="http://schemas.microsoft.com/office/powerpoint/2010/main" val="31597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D31A8A-1100-D1E6-0A73-5A08ADF1F007}"/>
              </a:ext>
            </a:extLst>
          </p:cNvPr>
          <p:cNvSpPr txBox="1">
            <a:spLocks/>
          </p:cNvSpPr>
          <p:nvPr/>
        </p:nvSpPr>
        <p:spPr>
          <a:xfrm>
            <a:off x="838200" y="607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2</a:t>
            </a:r>
            <a:endParaRPr lang="es-AR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D3C6352-2CDB-A9FB-5A55-4D1B19B9BA9E}"/>
              </a:ext>
            </a:extLst>
          </p:cNvPr>
          <p:cNvSpPr txBox="1">
            <a:spLocks/>
          </p:cNvSpPr>
          <p:nvPr/>
        </p:nvSpPr>
        <p:spPr>
          <a:xfrm>
            <a:off x="838200" y="1718526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Includes disponibilidadnombre = Teletrabajo, for non-negated specific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79A-CC22-2C3A-99D8-205DC15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2393A-CF4C-A59F-DD6C-83CEFBDF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Mensual, trimestral, avisos, comparado, relativos, contar WFH relativos</a:t>
            </a:r>
          </a:p>
          <a:p>
            <a:r>
              <a:rPr lang="es-ES" dirty="0"/>
              <a:t>Eliminar duplicados, </a:t>
            </a:r>
            <a:r>
              <a:rPr lang="es-ES" dirty="0" err="1"/>
              <a:t>weighting</a:t>
            </a:r>
            <a:r>
              <a:rPr lang="es-ES" dirty="0"/>
              <a:t> vacantes y similares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362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6529-3719-10E3-2021-BC6E4EFB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8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19A227-2FAE-159D-B6A7-EF50569D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383337"/>
            <a:ext cx="9284971" cy="5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509894-028B-3F18-4747-9AE613A7C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45" y="715087"/>
            <a:ext cx="10101509" cy="5427825"/>
          </a:xfrm>
        </p:spPr>
      </p:pic>
    </p:spTree>
    <p:extLst>
      <p:ext uri="{BB962C8B-B14F-4D97-AF65-F5344CB8AC3E}">
        <p14:creationId xmlns:p14="http://schemas.microsoft.com/office/powerpoint/2010/main" val="33244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0C93-DE0A-C71C-3984-06D310CF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field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91E9-BB7E-066D-6F08-A28CC1AD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r>
              <a:rPr lang="es-ES" dirty="0"/>
              <a:t>, </a:t>
            </a:r>
            <a:r>
              <a:rPr lang="es-ES" dirty="0" err="1"/>
              <a:t>avisocargo</a:t>
            </a:r>
            <a:r>
              <a:rPr lang="es-ES" dirty="0"/>
              <a:t>, </a:t>
            </a:r>
            <a:r>
              <a:rPr lang="es-ES" dirty="0" err="1"/>
              <a:t>avisorequisitos</a:t>
            </a:r>
            <a:r>
              <a:rPr lang="es-ES" dirty="0"/>
              <a:t>, </a:t>
            </a:r>
            <a:r>
              <a:rPr lang="es-ES" dirty="0" err="1"/>
              <a:t>disponibilidadnombre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61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6FFBF-293E-ED8B-38BF-E369118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98" y="419490"/>
            <a:ext cx="9551204" cy="6019019"/>
          </a:xfrm>
        </p:spPr>
      </p:pic>
    </p:spTree>
    <p:extLst>
      <p:ext uri="{BB962C8B-B14F-4D97-AF65-F5344CB8AC3E}">
        <p14:creationId xmlns:p14="http://schemas.microsoft.com/office/powerpoint/2010/main" val="58315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6ED4C4-9B43-0CE3-91C3-6D2B12A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1" y="563453"/>
            <a:ext cx="9000017" cy="5731094"/>
          </a:xfrm>
        </p:spPr>
      </p:pic>
    </p:spTree>
    <p:extLst>
      <p:ext uri="{BB962C8B-B14F-4D97-AF65-F5344CB8AC3E}">
        <p14:creationId xmlns:p14="http://schemas.microsoft.com/office/powerpoint/2010/main" val="129045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140</Words>
  <Application>Microsoft Office PowerPoint</Application>
  <PresentationFormat>Panorámica</PresentationFormat>
  <Paragraphs>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Buckets</vt:lpstr>
      <vt:lpstr>Presentación de PowerPoint</vt:lpstr>
      <vt:lpstr>Presentación de PowerPoint</vt:lpstr>
      <vt:lpstr>By database field</vt:lpstr>
      <vt:lpstr>Presentación de PowerPoint</vt:lpstr>
      <vt:lpstr>Presentación de PowerPoint</vt:lpstr>
      <vt:lpstr>Presentación de PowerPoint</vt:lpstr>
      <vt:lpstr>Presentación de PowerPoint</vt:lpstr>
      <vt:lpstr>Field composition by bucket</vt:lpstr>
      <vt:lpstr>Presentación de PowerPoint</vt:lpstr>
      <vt:lpstr>Presentación de PowerPoint</vt:lpstr>
      <vt:lpstr>Duplicates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6</cp:revision>
  <dcterms:created xsi:type="dcterms:W3CDTF">2023-09-26T12:38:38Z</dcterms:created>
  <dcterms:modified xsi:type="dcterms:W3CDTF">2023-11-15T13:17:08Z</dcterms:modified>
</cp:coreProperties>
</file>