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25" y="1825625"/>
            <a:ext cx="9379550" cy="4351338"/>
          </a:xfrm>
        </p:spPr>
      </p:pic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5FF16-ED06-34E3-7BCF-833D6C65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Bucket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8B135-0606-F1D9-8967-83E682B4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959139"/>
          </a:xfrm>
        </p:spPr>
        <p:txBody>
          <a:bodyPr/>
          <a:lstStyle/>
          <a:p>
            <a:r>
              <a:rPr lang="es-ES" dirty="0" err="1"/>
              <a:t>Negated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 and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negate</a:t>
            </a:r>
            <a:r>
              <a:rPr lang="es-ES" dirty="0"/>
              <a:t> </a:t>
            </a:r>
            <a:r>
              <a:rPr lang="es-ES" dirty="0" err="1"/>
              <a:t>Woek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Home, </a:t>
            </a:r>
            <a:r>
              <a:rPr lang="es-ES" dirty="0" err="1"/>
              <a:t>like</a:t>
            </a:r>
            <a:r>
              <a:rPr lang="es-ES" dirty="0"/>
              <a:t> ‘presencial’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38A946-B604-0BA8-0CED-A0376FE7CCB7}"/>
              </a:ext>
            </a:extLst>
          </p:cNvPr>
          <p:cNvSpPr txBox="1">
            <a:spLocks/>
          </p:cNvSpPr>
          <p:nvPr/>
        </p:nvSpPr>
        <p:spPr>
          <a:xfrm>
            <a:off x="838200" y="201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3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5D09DC-ACCC-E02D-F8BB-0E0F34D72E26}"/>
              </a:ext>
            </a:extLst>
          </p:cNvPr>
          <p:cNvSpPr txBox="1">
            <a:spLocks/>
          </p:cNvSpPr>
          <p:nvPr/>
        </p:nvSpPr>
        <p:spPr>
          <a:xfrm>
            <a:off x="705197" y="3096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Generic</a:t>
            </a:r>
            <a:r>
              <a:rPr lang="es-ES" dirty="0"/>
              <a:t> WFH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Word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dic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target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7A50BCE-2EFB-D493-22BA-E8FA640C95EE}"/>
              </a:ext>
            </a:extLst>
          </p:cNvPr>
          <p:cNvSpPr txBox="1">
            <a:spLocks/>
          </p:cNvSpPr>
          <p:nvPr/>
        </p:nvSpPr>
        <p:spPr>
          <a:xfrm>
            <a:off x="3887586" y="4841516"/>
            <a:ext cx="75992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phrase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capital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capital </a:t>
            </a:r>
            <a:r>
              <a:rPr lang="es-ES" dirty="0" err="1"/>
              <a:t>letter</a:t>
            </a:r>
            <a:r>
              <a:rPr lang="es-ES" dirty="0"/>
              <a:t>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caps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‘ñ’ and </a:t>
            </a:r>
            <a:r>
              <a:rPr lang="es-ES" dirty="0" err="1"/>
              <a:t>without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8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4766-2CA5-9FA9-A1CA-9BDA4F4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avisocuerpo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A19B4C-496C-2D83-0BC1-75EE679C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1257768"/>
            <a:ext cx="7180988" cy="45253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667555-354F-14F8-D3AC-19D07807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17" y="1628309"/>
            <a:ext cx="4173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F9A20-D893-C46E-BB8D-EAE2309A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avisocargo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79E8A36-B59F-96E2-966C-BFDDB7F9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16" y="1529556"/>
            <a:ext cx="6833271" cy="4351338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4CD519-08D3-C329-5E2B-635B3478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71" y="1529556"/>
            <a:ext cx="4219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444D-D530-3C47-171C-020B5AC0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avisorequisitos</a:t>
            </a:r>
            <a:endParaRPr lang="es-AR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05E31E8-A2FD-86E0-8B8F-D3ECCDF2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33" y="1553890"/>
            <a:ext cx="6833271" cy="4351338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3D0FCF-78CB-99BA-6393-118573D3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1553890"/>
            <a:ext cx="4416578" cy="41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Bucket 1</vt:lpstr>
      <vt:lpstr>avisocuerpo</vt:lpstr>
      <vt:lpstr>avisocargo</vt:lpstr>
      <vt:lpstr>avisorequisitos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3</cp:revision>
  <dcterms:created xsi:type="dcterms:W3CDTF">2023-09-26T12:38:38Z</dcterms:created>
  <dcterms:modified xsi:type="dcterms:W3CDTF">2023-10-06T15:09:16Z</dcterms:modified>
</cp:coreProperties>
</file>