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4805600" cy="33832800"/>
  <p:notesSz cx="9388475" cy="1277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27" charset="0"/>
        <a:ea typeface="+mn-ea"/>
        <a:cs typeface="+mn-cs"/>
      </a:defRPr>
    </a:lvl1pPr>
    <a:lvl2pPr marL="468081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27" charset="0"/>
        <a:ea typeface="+mn-ea"/>
        <a:cs typeface="+mn-cs"/>
      </a:defRPr>
    </a:lvl2pPr>
    <a:lvl3pPr marL="936163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27" charset="0"/>
        <a:ea typeface="+mn-ea"/>
        <a:cs typeface="+mn-cs"/>
      </a:defRPr>
    </a:lvl3pPr>
    <a:lvl4pPr marL="1404244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27" charset="0"/>
        <a:ea typeface="+mn-ea"/>
        <a:cs typeface="+mn-cs"/>
      </a:defRPr>
    </a:lvl4pPr>
    <a:lvl5pPr marL="1872325" algn="l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27" charset="0"/>
        <a:ea typeface="+mn-ea"/>
        <a:cs typeface="+mn-cs"/>
      </a:defRPr>
    </a:lvl5pPr>
    <a:lvl6pPr marL="2340407" algn="l" defTabSz="936163" rtl="0" eaLnBrk="1" latinLnBrk="0" hangingPunct="1">
      <a:defRPr sz="3000" kern="1200">
        <a:solidFill>
          <a:schemeClr val="tx1"/>
        </a:solidFill>
        <a:latin typeface="Times New Roman" pitchFamily="27" charset="0"/>
        <a:ea typeface="+mn-ea"/>
        <a:cs typeface="+mn-cs"/>
      </a:defRPr>
    </a:lvl6pPr>
    <a:lvl7pPr marL="2808488" algn="l" defTabSz="936163" rtl="0" eaLnBrk="1" latinLnBrk="0" hangingPunct="1">
      <a:defRPr sz="3000" kern="1200">
        <a:solidFill>
          <a:schemeClr val="tx1"/>
        </a:solidFill>
        <a:latin typeface="Times New Roman" pitchFamily="27" charset="0"/>
        <a:ea typeface="+mn-ea"/>
        <a:cs typeface="+mn-cs"/>
      </a:defRPr>
    </a:lvl7pPr>
    <a:lvl8pPr marL="3276570" algn="l" defTabSz="936163" rtl="0" eaLnBrk="1" latinLnBrk="0" hangingPunct="1">
      <a:defRPr sz="3000" kern="1200">
        <a:solidFill>
          <a:schemeClr val="tx1"/>
        </a:solidFill>
        <a:latin typeface="Times New Roman" pitchFamily="27" charset="0"/>
        <a:ea typeface="+mn-ea"/>
        <a:cs typeface="+mn-cs"/>
      </a:defRPr>
    </a:lvl8pPr>
    <a:lvl9pPr marL="3744651" algn="l" defTabSz="936163" rtl="0" eaLnBrk="1" latinLnBrk="0" hangingPunct="1">
      <a:defRPr sz="3000" kern="1200">
        <a:solidFill>
          <a:schemeClr val="tx1"/>
        </a:solidFill>
        <a:latin typeface="Times New Roman" pitchFamily="2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53">
          <p15:clr>
            <a:srgbClr val="A4A3A4"/>
          </p15:clr>
        </p15:guide>
        <p15:guide id="2" pos="10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zire aslan" initials="n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3A5895"/>
    <a:srgbClr val="3B5895"/>
    <a:srgbClr val="000066"/>
    <a:srgbClr val="FDF3DE"/>
    <a:srgbClr val="87212E"/>
    <a:srgbClr val="FF00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5872" autoAdjust="0"/>
  </p:normalViewPr>
  <p:slideViewPr>
    <p:cSldViewPr snapToGrid="0" showGuides="1">
      <p:cViewPr>
        <p:scale>
          <a:sx n="30" d="100"/>
          <a:sy n="30" d="100"/>
        </p:scale>
        <p:origin x="712" y="-1208"/>
      </p:cViewPr>
      <p:guideLst>
        <p:guide orient="horz" pos="7553"/>
        <p:guide pos="10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t" anchorCtr="0" compatLnSpc="1">
            <a:prstTxWarp prst="textNoShape">
              <a:avLst/>
            </a:prstTxWarp>
          </a:bodyPr>
          <a:lstStyle>
            <a:lvl1pPr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21300" y="0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t" anchorCtr="0" compatLnSpc="1">
            <a:prstTxWarp prst="textNoShape">
              <a:avLst/>
            </a:prstTxWarp>
          </a:bodyPr>
          <a:lstStyle>
            <a:lvl1pPr algn="r"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2133263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b" anchorCtr="0" compatLnSpc="1">
            <a:prstTxWarp prst="textNoShape">
              <a:avLst/>
            </a:prstTxWarp>
          </a:bodyPr>
          <a:lstStyle>
            <a:lvl1pPr defTabSz="1273175">
              <a:defRPr sz="16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21300" y="12133263"/>
            <a:ext cx="4067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7382" tIns="63690" rIns="127382" bIns="63690" numCol="1" anchor="b" anchorCtr="0" compatLnSpc="1">
            <a:prstTxWarp prst="textNoShape">
              <a:avLst/>
            </a:prstTxWarp>
          </a:bodyPr>
          <a:lstStyle>
            <a:lvl1pPr algn="r" defTabSz="1273175">
              <a:defRPr sz="1600" smtClean="0"/>
            </a:lvl1pPr>
          </a:lstStyle>
          <a:p>
            <a:pPr>
              <a:defRPr/>
            </a:pPr>
            <a:fld id="{12B199BC-D0CF-4DA5-9741-A0772C9FE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7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9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>
            <a:lvl1pPr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4950" y="0"/>
            <a:ext cx="4081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>
            <a:lvl1pPr algn="r"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62025"/>
            <a:ext cx="6342063" cy="478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5713" y="6072188"/>
            <a:ext cx="6884987" cy="575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2122150"/>
            <a:ext cx="4059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b" anchorCtr="0" compatLnSpc="1">
            <a:prstTxWarp prst="textNoShape">
              <a:avLst/>
            </a:prstTxWarp>
          </a:bodyPr>
          <a:lstStyle>
            <a:lvl1pPr defTabSz="273050">
              <a:defRPr sz="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14950" y="12122150"/>
            <a:ext cx="4081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240" tIns="13620" rIns="27240" bIns="13620" numCol="1" anchor="b" anchorCtr="0" compatLnSpc="1">
            <a:prstTxWarp prst="textNoShape">
              <a:avLst/>
            </a:prstTxWarp>
          </a:bodyPr>
          <a:lstStyle>
            <a:lvl1pPr algn="r" defTabSz="273050">
              <a:defRPr sz="400" smtClean="0"/>
            </a:lvl1pPr>
          </a:lstStyle>
          <a:p>
            <a:pPr>
              <a:defRPr/>
            </a:pPr>
            <a:fld id="{0D4418BF-7CE8-4AC4-BC3B-111C69096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29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7" charset="0"/>
        <a:ea typeface="+mn-ea"/>
        <a:cs typeface="+mn-cs"/>
      </a:defRPr>
    </a:lvl1pPr>
    <a:lvl2pPr marL="46808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7" charset="0"/>
        <a:ea typeface="+mn-ea"/>
        <a:cs typeface="+mn-cs"/>
      </a:defRPr>
    </a:lvl2pPr>
    <a:lvl3pPr marL="9361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7" charset="0"/>
        <a:ea typeface="+mn-ea"/>
        <a:cs typeface="+mn-cs"/>
      </a:defRPr>
    </a:lvl3pPr>
    <a:lvl4pPr marL="14042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7" charset="0"/>
        <a:ea typeface="+mn-ea"/>
        <a:cs typeface="+mn-cs"/>
      </a:defRPr>
    </a:lvl4pPr>
    <a:lvl5pPr marL="18723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7" charset="0"/>
        <a:ea typeface="+mn-ea"/>
        <a:cs typeface="+mn-cs"/>
      </a:defRPr>
    </a:lvl5pPr>
    <a:lvl6pPr marL="2340407" algn="l" defTabSz="936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08488" algn="l" defTabSz="936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76570" algn="l" defTabSz="936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44651" algn="l" defTabSz="936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4418BF-7CE8-4AC4-BC3B-111C6909691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420" y="5536991"/>
            <a:ext cx="38084760" cy="11778827"/>
          </a:xfrm>
        </p:spPr>
        <p:txBody>
          <a:bodyPr anchor="b"/>
          <a:lstStyle>
            <a:lvl1pPr algn="ctr">
              <a:defRPr sz="29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0700" y="17770054"/>
            <a:ext cx="33604200" cy="8168426"/>
          </a:xfrm>
        </p:spPr>
        <p:txBody>
          <a:bodyPr/>
          <a:lstStyle>
            <a:lvl1pPr marL="0" indent="0" algn="ctr">
              <a:buNone/>
              <a:defRPr sz="11760"/>
            </a:lvl1pPr>
            <a:lvl2pPr marL="2240280" indent="0" algn="ctr">
              <a:buNone/>
              <a:defRPr sz="9800"/>
            </a:lvl2pPr>
            <a:lvl3pPr marL="4480560" indent="0" algn="ctr">
              <a:buNone/>
              <a:defRPr sz="8820"/>
            </a:lvl3pPr>
            <a:lvl4pPr marL="6720840" indent="0" algn="ctr">
              <a:buNone/>
              <a:defRPr sz="7840"/>
            </a:lvl4pPr>
            <a:lvl5pPr marL="8961120" indent="0" algn="ctr">
              <a:buNone/>
              <a:defRPr sz="7840"/>
            </a:lvl5pPr>
            <a:lvl6pPr marL="11201400" indent="0" algn="ctr">
              <a:buNone/>
              <a:defRPr sz="7840"/>
            </a:lvl6pPr>
            <a:lvl7pPr marL="13441680" indent="0" algn="ctr">
              <a:buNone/>
              <a:defRPr sz="7840"/>
            </a:lvl7pPr>
            <a:lvl8pPr marL="15681960" indent="0" algn="ctr">
              <a:buNone/>
              <a:defRPr sz="7840"/>
            </a:lvl8pPr>
            <a:lvl9pPr marL="17922240" indent="0" algn="ctr">
              <a:buNone/>
              <a:defRPr sz="7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D4991-B0AA-4C78-9F45-3F23A133B3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2859-F12A-449A-AC2B-FAA8DA0E0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64010" y="1801283"/>
            <a:ext cx="9661208" cy="28671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0387" y="1801283"/>
            <a:ext cx="28423553" cy="286717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5ECC-1565-4C5A-A3E7-30DD94B653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9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8139-951B-4346-AB20-7923F52BA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051" y="8434715"/>
            <a:ext cx="38644830" cy="14073503"/>
          </a:xfrm>
        </p:spPr>
        <p:txBody>
          <a:bodyPr anchor="b"/>
          <a:lstStyle>
            <a:lvl1pPr>
              <a:defRPr sz="29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7051" y="22641358"/>
            <a:ext cx="38644830" cy="7400923"/>
          </a:xfrm>
        </p:spPr>
        <p:txBody>
          <a:bodyPr/>
          <a:lstStyle>
            <a:lvl1pPr marL="0" indent="0">
              <a:buNone/>
              <a:defRPr sz="11760">
                <a:solidFill>
                  <a:schemeClr val="tx1"/>
                </a:solidFill>
              </a:defRPr>
            </a:lvl1pPr>
            <a:lvl2pPr marL="224028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2pPr>
            <a:lvl3pPr marL="4480560" indent="0">
              <a:buNone/>
              <a:defRPr sz="8820">
                <a:solidFill>
                  <a:schemeClr val="tx1">
                    <a:tint val="75000"/>
                  </a:schemeClr>
                </a:solidFill>
              </a:defRPr>
            </a:lvl3pPr>
            <a:lvl4pPr marL="67208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4pPr>
            <a:lvl5pPr marL="896112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5pPr>
            <a:lvl6pPr marL="1120140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6pPr>
            <a:lvl7pPr marL="1344168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7pPr>
            <a:lvl8pPr marL="1568196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8pPr>
            <a:lvl9pPr marL="17922240" indent="0">
              <a:buNone/>
              <a:defRPr sz="7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0EBC-7D1B-49A5-86C2-37AAAE677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6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0385" y="9006417"/>
            <a:ext cx="19042380" cy="21466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82835" y="9006417"/>
            <a:ext cx="19042380" cy="21466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6770-0A6D-4276-A1D0-832F75DE5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0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221" y="1801291"/>
            <a:ext cx="38644830" cy="65394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6226" y="8293737"/>
            <a:ext cx="18954866" cy="4064633"/>
          </a:xfrm>
        </p:spPr>
        <p:txBody>
          <a:bodyPr anchor="b"/>
          <a:lstStyle>
            <a:lvl1pPr marL="0" indent="0">
              <a:buNone/>
              <a:defRPr sz="11760" b="1"/>
            </a:lvl1pPr>
            <a:lvl2pPr marL="2240280" indent="0">
              <a:buNone/>
              <a:defRPr sz="9800" b="1"/>
            </a:lvl2pPr>
            <a:lvl3pPr marL="4480560" indent="0">
              <a:buNone/>
              <a:defRPr sz="8820" b="1"/>
            </a:lvl3pPr>
            <a:lvl4pPr marL="6720840" indent="0">
              <a:buNone/>
              <a:defRPr sz="7840" b="1"/>
            </a:lvl4pPr>
            <a:lvl5pPr marL="8961120" indent="0">
              <a:buNone/>
              <a:defRPr sz="7840" b="1"/>
            </a:lvl5pPr>
            <a:lvl6pPr marL="11201400" indent="0">
              <a:buNone/>
              <a:defRPr sz="7840" b="1"/>
            </a:lvl6pPr>
            <a:lvl7pPr marL="13441680" indent="0">
              <a:buNone/>
              <a:defRPr sz="7840" b="1"/>
            </a:lvl7pPr>
            <a:lvl8pPr marL="15681960" indent="0">
              <a:buNone/>
              <a:defRPr sz="7840" b="1"/>
            </a:lvl8pPr>
            <a:lvl9pPr marL="17922240" indent="0">
              <a:buNone/>
              <a:defRPr sz="7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226" y="12358370"/>
            <a:ext cx="18954866" cy="181773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82837" y="8293737"/>
            <a:ext cx="19048216" cy="4064633"/>
          </a:xfrm>
        </p:spPr>
        <p:txBody>
          <a:bodyPr anchor="b"/>
          <a:lstStyle>
            <a:lvl1pPr marL="0" indent="0">
              <a:buNone/>
              <a:defRPr sz="11760" b="1"/>
            </a:lvl1pPr>
            <a:lvl2pPr marL="2240280" indent="0">
              <a:buNone/>
              <a:defRPr sz="9800" b="1"/>
            </a:lvl2pPr>
            <a:lvl3pPr marL="4480560" indent="0">
              <a:buNone/>
              <a:defRPr sz="8820" b="1"/>
            </a:lvl3pPr>
            <a:lvl4pPr marL="6720840" indent="0">
              <a:buNone/>
              <a:defRPr sz="7840" b="1"/>
            </a:lvl4pPr>
            <a:lvl5pPr marL="8961120" indent="0">
              <a:buNone/>
              <a:defRPr sz="7840" b="1"/>
            </a:lvl5pPr>
            <a:lvl6pPr marL="11201400" indent="0">
              <a:buNone/>
              <a:defRPr sz="7840" b="1"/>
            </a:lvl6pPr>
            <a:lvl7pPr marL="13441680" indent="0">
              <a:buNone/>
              <a:defRPr sz="7840" b="1"/>
            </a:lvl7pPr>
            <a:lvl8pPr marL="15681960" indent="0">
              <a:buNone/>
              <a:defRPr sz="7840" b="1"/>
            </a:lvl8pPr>
            <a:lvl9pPr marL="17922240" indent="0">
              <a:buNone/>
              <a:defRPr sz="7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682837" y="12358370"/>
            <a:ext cx="19048216" cy="181773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A6E-6B58-4CC6-8D61-D7A483A210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19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A94F-F46C-4767-8B52-928E2037B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4570-57DB-462E-93B8-C404F64FC1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3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221" y="2255520"/>
            <a:ext cx="14450972" cy="7894320"/>
          </a:xfrm>
        </p:spPr>
        <p:txBody>
          <a:bodyPr anchor="b"/>
          <a:lstStyle>
            <a:lvl1pPr>
              <a:defRPr sz="15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8216" y="4871304"/>
            <a:ext cx="22682835" cy="24043217"/>
          </a:xfrm>
        </p:spPr>
        <p:txBody>
          <a:bodyPr/>
          <a:lstStyle>
            <a:lvl1pPr>
              <a:defRPr sz="15680"/>
            </a:lvl1pPr>
            <a:lvl2pPr>
              <a:defRPr sz="13720"/>
            </a:lvl2pPr>
            <a:lvl3pPr>
              <a:defRPr sz="1176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221" y="10149840"/>
            <a:ext cx="14450972" cy="18803834"/>
          </a:xfrm>
        </p:spPr>
        <p:txBody>
          <a:bodyPr/>
          <a:lstStyle>
            <a:lvl1pPr marL="0" indent="0">
              <a:buNone/>
              <a:defRPr sz="7840"/>
            </a:lvl1pPr>
            <a:lvl2pPr marL="2240280" indent="0">
              <a:buNone/>
              <a:defRPr sz="6860"/>
            </a:lvl2pPr>
            <a:lvl3pPr marL="4480560" indent="0">
              <a:buNone/>
              <a:defRPr sz="5880"/>
            </a:lvl3pPr>
            <a:lvl4pPr marL="6720840" indent="0">
              <a:buNone/>
              <a:defRPr sz="4900"/>
            </a:lvl4pPr>
            <a:lvl5pPr marL="8961120" indent="0">
              <a:buNone/>
              <a:defRPr sz="4900"/>
            </a:lvl5pPr>
            <a:lvl6pPr marL="11201400" indent="0">
              <a:buNone/>
              <a:defRPr sz="4900"/>
            </a:lvl6pPr>
            <a:lvl7pPr marL="13441680" indent="0">
              <a:buNone/>
              <a:defRPr sz="4900"/>
            </a:lvl7pPr>
            <a:lvl8pPr marL="15681960" indent="0">
              <a:buNone/>
              <a:defRPr sz="4900"/>
            </a:lvl8pPr>
            <a:lvl9pPr marL="1792224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BA61-B487-4C09-AFBE-F608CC0882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221" y="2255520"/>
            <a:ext cx="14450972" cy="7894320"/>
          </a:xfrm>
        </p:spPr>
        <p:txBody>
          <a:bodyPr anchor="b"/>
          <a:lstStyle>
            <a:lvl1pPr>
              <a:defRPr sz="15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048216" y="4871304"/>
            <a:ext cx="22682835" cy="24043217"/>
          </a:xfrm>
        </p:spPr>
        <p:txBody>
          <a:bodyPr anchor="t"/>
          <a:lstStyle>
            <a:lvl1pPr marL="0" indent="0">
              <a:buNone/>
              <a:defRPr sz="15680"/>
            </a:lvl1pPr>
            <a:lvl2pPr marL="2240280" indent="0">
              <a:buNone/>
              <a:defRPr sz="13720"/>
            </a:lvl2pPr>
            <a:lvl3pPr marL="4480560" indent="0">
              <a:buNone/>
              <a:defRPr sz="11760"/>
            </a:lvl3pPr>
            <a:lvl4pPr marL="6720840" indent="0">
              <a:buNone/>
              <a:defRPr sz="9800"/>
            </a:lvl4pPr>
            <a:lvl5pPr marL="8961120" indent="0">
              <a:buNone/>
              <a:defRPr sz="9800"/>
            </a:lvl5pPr>
            <a:lvl6pPr marL="11201400" indent="0">
              <a:buNone/>
              <a:defRPr sz="9800"/>
            </a:lvl6pPr>
            <a:lvl7pPr marL="13441680" indent="0">
              <a:buNone/>
              <a:defRPr sz="9800"/>
            </a:lvl7pPr>
            <a:lvl8pPr marL="15681960" indent="0">
              <a:buNone/>
              <a:defRPr sz="9800"/>
            </a:lvl8pPr>
            <a:lvl9pPr marL="17922240" indent="0">
              <a:buNone/>
              <a:defRPr sz="9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221" y="10149840"/>
            <a:ext cx="14450972" cy="18803834"/>
          </a:xfrm>
        </p:spPr>
        <p:txBody>
          <a:bodyPr/>
          <a:lstStyle>
            <a:lvl1pPr marL="0" indent="0">
              <a:buNone/>
              <a:defRPr sz="7840"/>
            </a:lvl1pPr>
            <a:lvl2pPr marL="2240280" indent="0">
              <a:buNone/>
              <a:defRPr sz="6860"/>
            </a:lvl2pPr>
            <a:lvl3pPr marL="4480560" indent="0">
              <a:buNone/>
              <a:defRPr sz="5880"/>
            </a:lvl3pPr>
            <a:lvl4pPr marL="6720840" indent="0">
              <a:buNone/>
              <a:defRPr sz="4900"/>
            </a:lvl4pPr>
            <a:lvl5pPr marL="8961120" indent="0">
              <a:buNone/>
              <a:defRPr sz="4900"/>
            </a:lvl5pPr>
            <a:lvl6pPr marL="11201400" indent="0">
              <a:buNone/>
              <a:defRPr sz="4900"/>
            </a:lvl6pPr>
            <a:lvl7pPr marL="13441680" indent="0">
              <a:buNone/>
              <a:defRPr sz="4900"/>
            </a:lvl7pPr>
            <a:lvl8pPr marL="15681960" indent="0">
              <a:buNone/>
              <a:defRPr sz="4900"/>
            </a:lvl8pPr>
            <a:lvl9pPr marL="17922240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BD1D-0B06-493F-9B9E-7B6F9BBD04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3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0385" y="1801291"/>
            <a:ext cx="38644830" cy="6539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0385" y="9006417"/>
            <a:ext cx="38644830" cy="21466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0385" y="31358001"/>
            <a:ext cx="10081260" cy="1801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841855" y="31358001"/>
            <a:ext cx="15121890" cy="1801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643955" y="31358001"/>
            <a:ext cx="10081260" cy="1801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0CD87-B729-45C9-B46A-E130E2DB8C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7200" y="457200"/>
            <a:ext cx="4389120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116052" y="5498686"/>
            <a:ext cx="10058400" cy="2735803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04380" y="5498686"/>
            <a:ext cx="10184876" cy="2735038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461814" y="500305"/>
            <a:ext cx="43886586" cy="4464212"/>
          </a:xfrm>
          <a:prstGeom prst="rect">
            <a:avLst/>
          </a:prstGeom>
          <a:solidFill>
            <a:srgbClr val="3B58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Times New Roman" pitchFamily="27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11799263" y="5491040"/>
            <a:ext cx="10328427" cy="2735803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22786835" y="5491039"/>
            <a:ext cx="10058400" cy="2735803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2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9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4480560" rtl="0" eaLnBrk="1" latinLnBrk="0" hangingPunct="1">
        <a:lnSpc>
          <a:spcPct val="90000"/>
        </a:lnSpc>
        <a:spcBef>
          <a:spcPct val="0"/>
        </a:spcBef>
        <a:buNone/>
        <a:defRPr sz="2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0140" indent="-1120140" algn="l" defTabSz="4480560" rtl="0" eaLnBrk="1" latinLnBrk="0" hangingPunct="1">
        <a:lnSpc>
          <a:spcPct val="90000"/>
        </a:lnSpc>
        <a:spcBef>
          <a:spcPts val="4900"/>
        </a:spcBef>
        <a:buFont typeface="Arial" panose="020B0604020202020204" pitchFamily="34" charset="0"/>
        <a:buChar char="•"/>
        <a:defRPr sz="13720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0" indent="-1120140" algn="l" defTabSz="4480560" rtl="0" eaLnBrk="1" latinLnBrk="0" hangingPunct="1">
        <a:lnSpc>
          <a:spcPct val="90000"/>
        </a:lnSpc>
        <a:spcBef>
          <a:spcPts val="245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2pPr>
      <a:lvl3pPr marL="5600700" indent="-1120140" algn="l" defTabSz="4480560" rtl="0" eaLnBrk="1" latinLnBrk="0" hangingPunct="1">
        <a:lnSpc>
          <a:spcPct val="90000"/>
        </a:lnSpc>
        <a:spcBef>
          <a:spcPts val="245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7840980" indent="-1120140" algn="l" defTabSz="4480560" rtl="0" eaLnBrk="1" latinLnBrk="0" hangingPunct="1">
        <a:lnSpc>
          <a:spcPct val="90000"/>
        </a:lnSpc>
        <a:spcBef>
          <a:spcPts val="24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4pPr>
      <a:lvl5pPr marL="10081260" indent="-1120140" algn="l" defTabSz="4480560" rtl="0" eaLnBrk="1" latinLnBrk="0" hangingPunct="1">
        <a:lnSpc>
          <a:spcPct val="90000"/>
        </a:lnSpc>
        <a:spcBef>
          <a:spcPts val="24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5pPr>
      <a:lvl6pPr marL="12321540" indent="-1120140" algn="l" defTabSz="4480560" rtl="0" eaLnBrk="1" latinLnBrk="0" hangingPunct="1">
        <a:lnSpc>
          <a:spcPct val="90000"/>
        </a:lnSpc>
        <a:spcBef>
          <a:spcPts val="24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6pPr>
      <a:lvl7pPr marL="14561820" indent="-1120140" algn="l" defTabSz="4480560" rtl="0" eaLnBrk="1" latinLnBrk="0" hangingPunct="1">
        <a:lnSpc>
          <a:spcPct val="90000"/>
        </a:lnSpc>
        <a:spcBef>
          <a:spcPts val="24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0" indent="-1120140" algn="l" defTabSz="4480560" rtl="0" eaLnBrk="1" latinLnBrk="0" hangingPunct="1">
        <a:lnSpc>
          <a:spcPct val="90000"/>
        </a:lnSpc>
        <a:spcBef>
          <a:spcPts val="24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8pPr>
      <a:lvl9pPr marL="19042380" indent="-1120140" algn="l" defTabSz="4480560" rtl="0" eaLnBrk="1" latinLnBrk="0" hangingPunct="1">
        <a:lnSpc>
          <a:spcPct val="90000"/>
        </a:lnSpc>
        <a:spcBef>
          <a:spcPts val="24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80560" rtl="0" eaLnBrk="1" latinLnBrk="0" hangingPunct="1"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240280" algn="l" defTabSz="4480560" rtl="0" eaLnBrk="1" latinLnBrk="0" hangingPunct="1">
        <a:defRPr sz="882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0" algn="l" defTabSz="4480560" rtl="0" eaLnBrk="1" latinLnBrk="0" hangingPunct="1">
        <a:defRPr sz="882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algn="l" defTabSz="4480560" rtl="0" eaLnBrk="1" latinLnBrk="0" hangingPunct="1">
        <a:defRPr sz="8820" kern="1200">
          <a:solidFill>
            <a:schemeClr val="tx1"/>
          </a:solidFill>
          <a:latin typeface="+mn-lt"/>
          <a:ea typeface="+mn-ea"/>
          <a:cs typeface="+mn-cs"/>
        </a:defRPr>
      </a:lvl4pPr>
      <a:lvl5pPr marL="8961120" algn="l" defTabSz="4480560" rtl="0" eaLnBrk="1" latinLnBrk="0" hangingPunct="1">
        <a:defRPr sz="8820" kern="1200">
          <a:solidFill>
            <a:schemeClr val="tx1"/>
          </a:solidFill>
          <a:latin typeface="+mn-lt"/>
          <a:ea typeface="+mn-ea"/>
          <a:cs typeface="+mn-cs"/>
        </a:defRPr>
      </a:lvl5pPr>
      <a:lvl6pPr marL="11201400" algn="l" defTabSz="4480560" rtl="0" eaLnBrk="1" latinLnBrk="0" hangingPunct="1">
        <a:defRPr sz="8820" kern="1200">
          <a:solidFill>
            <a:schemeClr val="tx1"/>
          </a:solidFill>
          <a:latin typeface="+mn-lt"/>
          <a:ea typeface="+mn-ea"/>
          <a:cs typeface="+mn-cs"/>
        </a:defRPr>
      </a:lvl6pPr>
      <a:lvl7pPr marL="13441680" algn="l" defTabSz="4480560" rtl="0" eaLnBrk="1" latinLnBrk="0" hangingPunct="1">
        <a:defRPr sz="8820" kern="1200">
          <a:solidFill>
            <a:schemeClr val="tx1"/>
          </a:solidFill>
          <a:latin typeface="+mn-lt"/>
          <a:ea typeface="+mn-ea"/>
          <a:cs typeface="+mn-cs"/>
        </a:defRPr>
      </a:lvl7pPr>
      <a:lvl8pPr marL="15681960" algn="l" defTabSz="4480560" rtl="0" eaLnBrk="1" latinLnBrk="0" hangingPunct="1">
        <a:defRPr sz="882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0" algn="l" defTabSz="4480560" rtl="0" eaLnBrk="1" latinLnBrk="0" hangingPunct="1">
        <a:defRPr sz="88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71" y="5181600"/>
            <a:ext cx="42976800" cy="27823885"/>
          </a:xfrm>
          <a:prstGeom prst="rect">
            <a:avLst/>
          </a:prstGeom>
          <a:solidFill>
            <a:srgbClr val="DCDCD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8571" y="5529941"/>
            <a:ext cx="13149943" cy="27475544"/>
          </a:xfrm>
          <a:prstGeom prst="rect">
            <a:avLst/>
          </a:prstGeom>
          <a:solidFill>
            <a:schemeClr val="bg1"/>
          </a:solidFill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0567085" y="5529943"/>
            <a:ext cx="13062857" cy="27475542"/>
          </a:xfrm>
          <a:prstGeom prst="rect">
            <a:avLst/>
          </a:prstGeom>
          <a:solidFill>
            <a:schemeClr val="bg1"/>
          </a:solidFill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5816942" y="5529941"/>
            <a:ext cx="13084630" cy="27475542"/>
          </a:xfrm>
          <a:prstGeom prst="rect">
            <a:avLst/>
          </a:prstGeom>
          <a:solidFill>
            <a:schemeClr val="bg1"/>
          </a:solidFill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00494" y="524062"/>
            <a:ext cx="43727589" cy="439244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424"/>
              </a:spcAft>
            </a:pPr>
            <a:r>
              <a:rPr lang="tr-TR" sz="9600" b="1" dirty="0" smtClean="0">
                <a:solidFill>
                  <a:schemeClr val="bg1"/>
                </a:solidFill>
                <a:latin typeface="Arial"/>
                <a:cs typeface="Arial"/>
              </a:rPr>
              <a:t>Player </a:t>
            </a:r>
            <a:r>
              <a:rPr lang="tr-TR" sz="9600" b="1" dirty="0" err="1" smtClean="0">
                <a:solidFill>
                  <a:schemeClr val="bg1"/>
                </a:solidFill>
                <a:latin typeface="Arial"/>
                <a:cs typeface="Arial"/>
              </a:rPr>
              <a:t>Rating</a:t>
            </a:r>
            <a:r>
              <a:rPr lang="tr-TR" sz="96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tr-TR" sz="9600" b="1" dirty="0" err="1" smtClean="0">
                <a:solidFill>
                  <a:schemeClr val="bg1"/>
                </a:solidFill>
                <a:latin typeface="Arial"/>
                <a:cs typeface="Arial"/>
              </a:rPr>
              <a:t>Estimation</a:t>
            </a:r>
            <a:r>
              <a:rPr lang="tr-TR" sz="96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tr-TR" sz="9600" b="1" dirty="0" err="1" smtClean="0">
                <a:solidFill>
                  <a:schemeClr val="bg1"/>
                </a:solidFill>
                <a:latin typeface="Arial"/>
                <a:cs typeface="Arial"/>
              </a:rPr>
              <a:t>via</a:t>
            </a:r>
            <a:r>
              <a:rPr lang="tr-TR" sz="96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tr-TR" sz="9600" b="1" dirty="0" err="1" smtClean="0">
                <a:solidFill>
                  <a:schemeClr val="bg1"/>
                </a:solidFill>
                <a:latin typeface="Arial"/>
                <a:cs typeface="Arial"/>
              </a:rPr>
              <a:t>Bayesian</a:t>
            </a:r>
            <a:r>
              <a:rPr lang="tr-TR" sz="96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tr-TR" sz="9600" b="1" dirty="0" err="1" smtClean="0">
                <a:solidFill>
                  <a:schemeClr val="bg1"/>
                </a:solidFill>
                <a:latin typeface="Arial"/>
                <a:cs typeface="Arial"/>
              </a:rPr>
              <a:t>Inference</a:t>
            </a:r>
            <a:endParaRPr lang="en-US" sz="96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tr-TR" sz="4800" b="1" dirty="0" smtClean="0">
                <a:solidFill>
                  <a:schemeClr val="bg1"/>
                </a:solidFill>
                <a:latin typeface="Arial"/>
                <a:cs typeface="Arial"/>
              </a:rPr>
              <a:t>Mustafa Onur Eken</a:t>
            </a:r>
          </a:p>
          <a:p>
            <a:pPr algn="ctr"/>
            <a:r>
              <a:rPr lang="tr-TR" sz="4800" b="1" dirty="0" smtClean="0">
                <a:solidFill>
                  <a:schemeClr val="bg1"/>
                </a:solidFill>
                <a:latin typeface="Arial"/>
                <a:cs typeface="Arial"/>
              </a:rPr>
              <a:t>Advisor: Ali Taylan </a:t>
            </a:r>
            <a:r>
              <a:rPr lang="tr-TR" sz="4800" b="1" dirty="0" err="1" smtClean="0">
                <a:solidFill>
                  <a:schemeClr val="bg1"/>
                </a:solidFill>
                <a:latin typeface="Arial"/>
                <a:cs typeface="Arial"/>
              </a:rPr>
              <a:t>Cemgil</a:t>
            </a:r>
            <a:endParaRPr 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47061" y="5529941"/>
            <a:ext cx="13091453" cy="1369822"/>
          </a:xfrm>
          <a:prstGeom prst="rect">
            <a:avLst/>
          </a:prstGeom>
          <a:solidFill>
            <a:srgbClr val="3B5895"/>
          </a:solidFill>
          <a:ln>
            <a:noFill/>
          </a:ln>
          <a:effectLst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74320" tIns="274320" rIns="274320" bIns="274320" rtlCol="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5400" b="1" dirty="0" smtClean="0">
                <a:latin typeface="Arial"/>
                <a:cs typeface="Arial"/>
              </a:rPr>
              <a:t>Motivation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36176" y="12501603"/>
            <a:ext cx="13102338" cy="1369822"/>
          </a:xfrm>
          <a:prstGeom prst="rect">
            <a:avLst/>
          </a:prstGeom>
          <a:solidFill>
            <a:srgbClr val="3B5895"/>
          </a:solidFill>
          <a:ln>
            <a:noFill/>
          </a:ln>
          <a:effectLst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74320" tIns="274320" rIns="274320" bIns="274320" rtlCol="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5400" b="1" dirty="0" smtClean="0">
                <a:latin typeface="Arial"/>
                <a:cs typeface="Arial"/>
              </a:rPr>
              <a:t>Method I: MCMC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42776" y="15032681"/>
            <a:ext cx="13058796" cy="1369822"/>
          </a:xfrm>
          <a:prstGeom prst="rect">
            <a:avLst/>
          </a:prstGeom>
          <a:solidFill>
            <a:srgbClr val="3B5895"/>
          </a:solidFill>
          <a:ln>
            <a:noFill/>
          </a:ln>
          <a:effectLst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74320" tIns="274320" rIns="274320" bIns="274320" rtlCol="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5400" b="1" dirty="0" smtClean="0">
                <a:latin typeface="Arial"/>
                <a:cs typeface="Arial"/>
              </a:rPr>
              <a:t>Method II: Expectation Propagation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604453" y="5569650"/>
            <a:ext cx="13010540" cy="1369822"/>
          </a:xfrm>
          <a:prstGeom prst="rect">
            <a:avLst/>
          </a:prstGeom>
          <a:solidFill>
            <a:srgbClr val="3B5895"/>
          </a:solidFill>
          <a:ln>
            <a:noFill/>
          </a:ln>
          <a:effectLst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74320" tIns="274320" rIns="274320" bIns="274320" rtlCol="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604453" y="16061925"/>
            <a:ext cx="13032961" cy="1369822"/>
          </a:xfrm>
          <a:prstGeom prst="rect">
            <a:avLst/>
          </a:prstGeom>
          <a:solidFill>
            <a:srgbClr val="3B5895"/>
          </a:solidFill>
          <a:ln>
            <a:noFill/>
          </a:ln>
          <a:effectLst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74320" tIns="274320" rIns="274320" bIns="274320" rtlCol="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5400" b="1" dirty="0" smtClean="0">
                <a:latin typeface="Arial"/>
                <a:cs typeface="Arial"/>
              </a:rPr>
              <a:t>Results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88571" y="6939472"/>
            <a:ext cx="13062858" cy="5903494"/>
          </a:xfrm>
          <a:prstGeom prst="rect">
            <a:avLst/>
          </a:prstGeom>
          <a:noFill/>
        </p:spPr>
        <p:txBody>
          <a:bodyPr wrap="square" lIns="360000" tIns="180000" rIns="360000" bIns="180000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>Player </a:t>
            </a:r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rating systems are essential </a:t>
            </a:r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>to games </a:t>
            </a:r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in situated in </a:t>
            </a:r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>all different contexts </a:t>
            </a:r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(video games, sports </a:t>
            </a:r>
            <a:r>
              <a:rPr lang="en-US" sz="4000" dirty="0" err="1">
                <a:latin typeface="Calibri" charset="0"/>
                <a:ea typeface="Calibri" charset="0"/>
                <a:cs typeface="Calibri" charset="0"/>
              </a:rPr>
              <a:t>etc</a:t>
            </a:r>
            <a:r>
              <a:rPr lang="en-US" sz="4000" dirty="0">
                <a:latin typeface="Calibri" charset="0"/>
                <a:ea typeface="Calibri" charset="0"/>
                <a:cs typeface="Calibri" charset="0"/>
              </a:rPr>
              <a:t>). </a:t>
            </a:r>
            <a:endParaRPr lang="en-US" sz="4000" dirty="0" smtClean="0">
              <a:latin typeface="Calibri" charset="0"/>
              <a:ea typeface="Calibri" charset="0"/>
              <a:cs typeface="Calibri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>
                <a:latin typeface="Calibri" charset="0"/>
                <a:ea typeface="Calibri" charset="0"/>
                <a:cs typeface="Calibri" charset="0"/>
              </a:rPr>
              <a:t>If we can devise a model which captures real-life dynamics of match-making and fit players of the game in that model, then we can:</a:t>
            </a:r>
          </a:p>
          <a:p>
            <a:pPr marL="1039581" lvl="1" indent="-571500">
              <a:buFont typeface="Arial" charset="0"/>
              <a:buChar char="•"/>
            </a:pPr>
            <a:r>
              <a:rPr lang="en-US" sz="4000" i="1" dirty="0" smtClean="0">
                <a:latin typeface="Calibri" charset="0"/>
                <a:ea typeface="Calibri" charset="0"/>
                <a:cs typeface="Calibri" charset="0"/>
              </a:rPr>
              <a:t>1. Estimate outcomes of future matches</a:t>
            </a:r>
          </a:p>
          <a:p>
            <a:pPr marL="1039581" lvl="1" indent="-571500">
              <a:buFont typeface="Arial" charset="0"/>
              <a:buChar char="•"/>
            </a:pPr>
            <a:r>
              <a:rPr lang="en-US" sz="4000" i="1" dirty="0" smtClean="0">
                <a:latin typeface="Calibri" charset="0"/>
                <a:ea typeface="Calibri" charset="0"/>
                <a:cs typeface="Calibri" charset="0"/>
              </a:rPr>
              <a:t>2. Arrange matches that are more likely to be exciting</a:t>
            </a:r>
          </a:p>
          <a:p>
            <a:pPr marL="1039581" lvl="1" indent="-571500">
              <a:buFont typeface="Arial" charset="0"/>
              <a:buChar char="•"/>
            </a:pPr>
            <a:r>
              <a:rPr lang="en-US" sz="4000" i="1" dirty="0" smtClean="0">
                <a:latin typeface="Calibri" charset="0"/>
                <a:ea typeface="Calibri" charset="0"/>
                <a:cs typeface="Calibri" charset="0"/>
              </a:rPr>
              <a:t>3. Rank players of the game</a:t>
            </a:r>
          </a:p>
          <a:p>
            <a:pPr marL="571500" indent="-571500">
              <a:buFont typeface="Arial" charset="0"/>
              <a:buChar char="•"/>
            </a:pPr>
            <a:endParaRPr lang="en-US" sz="4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7061" y="15305313"/>
            <a:ext cx="13004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1001487" y="14352066"/>
            <a:ext cx="13062858" cy="4056834"/>
          </a:xfrm>
          <a:prstGeom prst="rect">
            <a:avLst/>
          </a:prstGeom>
          <a:noFill/>
        </p:spPr>
        <p:txBody>
          <a:bodyPr wrap="square" lIns="360000" tIns="180000" rIns="360000" bIns="180000" rtlCol="0">
            <a:spAutoFit/>
          </a:bodyPr>
          <a:lstStyle/>
          <a:p>
            <a:pPr marL="571500" indent="-571500" algn="just">
              <a:buFont typeface="Arial" charset="0"/>
              <a:buChar char="•"/>
            </a:pP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Assume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a model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where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a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skill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value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is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associated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each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player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skill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values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regulate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probabilities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outcomes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of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matches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Assume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players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form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teams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which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might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contain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a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single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member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as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well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that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eventually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compete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in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matches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.</a:t>
            </a:r>
            <a:endParaRPr lang="tr-TR" sz="4000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904027" y="25905243"/>
            <a:ext cx="12736287" cy="7134600"/>
          </a:xfrm>
          <a:prstGeom prst="rect">
            <a:avLst/>
          </a:prstGeom>
          <a:noFill/>
        </p:spPr>
        <p:txBody>
          <a:bodyPr wrap="square" lIns="360000" tIns="180000" rIns="360000" bIns="180000" rtlCol="0">
            <a:spAutoFit/>
          </a:bodyPr>
          <a:lstStyle/>
          <a:p>
            <a:pPr marL="571500" indent="-571500" algn="just">
              <a:buFont typeface="Arial" charset="0"/>
              <a:buChar char="•"/>
            </a:pP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Assume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a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similar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slighly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more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complex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model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where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marL="1039581" lvl="1" indent="-571500" algn="just">
              <a:buFont typeface="Arial" charset="0"/>
              <a:buChar char="•"/>
            </a:pP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Players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produce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a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performance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each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match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based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on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their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skill</a:t>
            </a:r>
            <a:endParaRPr lang="tr-TR" sz="4000" dirty="0" smtClean="0">
              <a:latin typeface="Calibri" charset="0"/>
              <a:ea typeface="Calibri" charset="0"/>
              <a:cs typeface="Calibri" charset="0"/>
            </a:endParaRPr>
          </a:p>
          <a:p>
            <a:pPr marL="1039581" lvl="1" indent="-571500" algn="just">
              <a:buFont typeface="Arial" charset="0"/>
              <a:buChar char="•"/>
            </a:pP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We</a:t>
            </a:r>
            <a:r>
              <a:rPr lang="tr-TR" sz="4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use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a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Gaussian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distibution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represent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a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skill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whose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variance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stands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uncertainty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tr-TR" sz="4000" b="1" dirty="0" err="1" smtClean="0">
                <a:latin typeface="Calibri" charset="0"/>
                <a:ea typeface="Calibri" charset="0"/>
                <a:cs typeface="Calibri" charset="0"/>
              </a:rPr>
              <a:t>Approach</a:t>
            </a:r>
            <a:r>
              <a:rPr lang="tr-TR" sz="4000" b="1" dirty="0" smtClean="0">
                <a:latin typeface="Calibri" charset="0"/>
                <a:ea typeface="Calibri" charset="0"/>
                <a:cs typeface="Calibri" charset="0"/>
              </a:rPr>
              <a:t> III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Use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an online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Bayesian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inference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algorithm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Expectation</a:t>
            </a:r>
            <a:r>
              <a:rPr lang="tr-TR" sz="40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Propagation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update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prior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distributions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of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skills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Model is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defined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such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that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upsetting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results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cause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a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greater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decay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in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uncertainty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a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greater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shift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in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mean</a:t>
            </a:r>
            <a:endParaRPr lang="tr-TR" sz="4000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17" y="18085497"/>
            <a:ext cx="9492523" cy="42320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30" y="22229599"/>
            <a:ext cx="12815899" cy="2995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23" y="25064530"/>
            <a:ext cx="6748699" cy="279932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001487" y="27972519"/>
            <a:ext cx="13062858" cy="4672388"/>
          </a:xfrm>
          <a:prstGeom prst="rect">
            <a:avLst/>
          </a:prstGeom>
          <a:noFill/>
        </p:spPr>
        <p:txBody>
          <a:bodyPr wrap="square" lIns="360000" tIns="180000" rIns="360000" bIns="180000" rtlCol="0">
            <a:spAutoFit/>
          </a:bodyPr>
          <a:lstStyle/>
          <a:p>
            <a:pPr marL="571500" indent="-571500" algn="just">
              <a:buFont typeface="Arial" charset="0"/>
              <a:buChar char="•"/>
            </a:pPr>
            <a:r>
              <a:rPr lang="tr-TR" sz="4000" b="1" dirty="0" err="1" smtClean="0">
                <a:latin typeface="Calibri" charset="0"/>
                <a:ea typeface="Calibri" charset="0"/>
                <a:cs typeface="Calibri" charset="0"/>
              </a:rPr>
              <a:t>Approach</a:t>
            </a:r>
            <a:r>
              <a:rPr lang="tr-TR" sz="4000" b="1" dirty="0" smtClean="0">
                <a:latin typeface="Calibri" charset="0"/>
                <a:ea typeface="Calibri" charset="0"/>
                <a:cs typeface="Calibri" charset="0"/>
              </a:rPr>
              <a:t> I: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Sample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from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posterior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distribution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Metropolis-Hasting</a:t>
            </a:r>
            <a:r>
              <a:rPr lang="tr-TR" sz="40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algorithm</a:t>
            </a:r>
            <a:endParaRPr lang="tr-TR" sz="4000" i="1" dirty="0" smtClean="0">
              <a:latin typeface="Calibri" charset="0"/>
              <a:ea typeface="Calibri" charset="0"/>
              <a:cs typeface="Calibri" charset="0"/>
            </a:endParaRPr>
          </a:p>
          <a:p>
            <a:pPr marL="571500" indent="-571500" algn="just">
              <a:buFont typeface="Arial" charset="0"/>
              <a:buChar char="•"/>
            </a:pPr>
            <a:r>
              <a:rPr lang="tr-TR" sz="4000" b="1" dirty="0" err="1" smtClean="0">
                <a:latin typeface="Calibri" charset="0"/>
                <a:ea typeface="Calibri" charset="0"/>
                <a:cs typeface="Calibri" charset="0"/>
              </a:rPr>
              <a:t>Approach</a:t>
            </a:r>
            <a:r>
              <a:rPr lang="tr-TR" sz="4000" b="1" dirty="0" smtClean="0">
                <a:latin typeface="Calibri" charset="0"/>
                <a:ea typeface="Calibri" charset="0"/>
                <a:cs typeface="Calibri" charset="0"/>
              </a:rPr>
              <a:t> II: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Since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we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can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calculate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conditional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can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sample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from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it,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we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can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sample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from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target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posterior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distribution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using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Gibbs</a:t>
            </a:r>
            <a:r>
              <a:rPr lang="tr-TR" sz="40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sampler</a:t>
            </a:r>
            <a:endParaRPr lang="tr-TR" sz="4000" i="1" dirty="0" smtClean="0">
              <a:latin typeface="Calibri" charset="0"/>
              <a:ea typeface="Calibri" charset="0"/>
              <a:cs typeface="Calibri" charset="0"/>
            </a:endParaRPr>
          </a:p>
          <a:p>
            <a:pPr marL="571500" indent="-571500" algn="just">
              <a:buFont typeface="Arial" charset="0"/>
              <a:buChar char="•"/>
            </a:pP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Compute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mean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of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samples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be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point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estimate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of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actual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skill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of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player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625" y="5884186"/>
            <a:ext cx="9713275" cy="888340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625" y="17044678"/>
            <a:ext cx="9927327" cy="8019852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30567084" y="7066364"/>
            <a:ext cx="13062858" cy="6519047"/>
          </a:xfrm>
          <a:prstGeom prst="rect">
            <a:avLst/>
          </a:prstGeom>
          <a:noFill/>
        </p:spPr>
        <p:txBody>
          <a:bodyPr wrap="square" lIns="360000" tIns="180000" rIns="360000" bIns="180000" rtlCol="0">
            <a:spAutoFit/>
          </a:bodyPr>
          <a:lstStyle/>
          <a:p>
            <a:pPr marL="571500" indent="-571500" algn="just">
              <a:buFont typeface="Arial" charset="0"/>
              <a:buChar char="•"/>
            </a:pPr>
            <a:r>
              <a:rPr lang="tr-TR" sz="4000" b="1" dirty="0" err="1" smtClean="0">
                <a:latin typeface="Calibri" charset="0"/>
                <a:ea typeface="Calibri" charset="0"/>
                <a:cs typeface="Calibri" charset="0"/>
              </a:rPr>
              <a:t>Synthetic</a:t>
            </a:r>
            <a:r>
              <a:rPr lang="tr-TR" sz="4000" b="1" dirty="0" smtClean="0">
                <a:latin typeface="Calibri" charset="0"/>
                <a:ea typeface="Calibri" charset="0"/>
                <a:cs typeface="Calibri" charset="0"/>
              </a:rPr>
              <a:t> Data: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We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generated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synthetic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data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various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configurations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assuming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model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described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MCMC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methods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solve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tr-TR" sz="4000" b="1" dirty="0" smtClean="0">
                <a:latin typeface="Calibri" charset="0"/>
                <a:ea typeface="Calibri" charset="0"/>
                <a:cs typeface="Calibri" charset="0"/>
              </a:rPr>
              <a:t>Real-World Data: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We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collected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match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results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of</a:t>
            </a:r>
            <a:r>
              <a:rPr lang="tr-TR" sz="4000" dirty="0">
                <a:latin typeface="Calibri" charset="0"/>
                <a:ea typeface="Calibri" charset="0"/>
                <a:cs typeface="Calibri" charset="0"/>
              </a:rPr>
              <a:t> </a:t>
            </a:r>
            <a:endParaRPr lang="tr-TR" sz="4000" dirty="0" smtClean="0">
              <a:latin typeface="Calibri" charset="0"/>
              <a:ea typeface="Calibri" charset="0"/>
              <a:cs typeface="Calibri" charset="0"/>
            </a:endParaRPr>
          </a:p>
          <a:p>
            <a:pPr marL="1039581" lvl="1" indent="-571500" algn="just">
              <a:buFont typeface="Arial" charset="0"/>
              <a:buChar char="•"/>
            </a:pP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Tennis</a:t>
            </a:r>
            <a:r>
              <a:rPr lang="tr-TR" sz="4000" i="1" dirty="0" smtClean="0">
                <a:latin typeface="Calibri" charset="0"/>
                <a:ea typeface="Calibri" charset="0"/>
                <a:cs typeface="Calibri" charset="0"/>
              </a:rPr>
              <a:t> Grand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Slams</a:t>
            </a:r>
            <a:r>
              <a:rPr lang="tr-TR" sz="4000" i="1" dirty="0" smtClean="0">
                <a:latin typeface="Calibri" charset="0"/>
                <a:ea typeface="Calibri" charset="0"/>
                <a:cs typeface="Calibri" charset="0"/>
              </a:rPr>
              <a:t> in 2013</a:t>
            </a:r>
          </a:p>
          <a:p>
            <a:pPr marL="1039581" lvl="1" indent="-571500" algn="just">
              <a:buFont typeface="Arial" charset="0"/>
              <a:buChar char="•"/>
            </a:pP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German</a:t>
            </a:r>
            <a:r>
              <a:rPr lang="tr-TR" sz="4000" i="1" dirty="0" smtClean="0">
                <a:latin typeface="Calibri" charset="0"/>
                <a:ea typeface="Calibri" charset="0"/>
                <a:cs typeface="Calibri" charset="0"/>
              </a:rPr>
              <a:t>, Spanish,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Turkish</a:t>
            </a:r>
            <a:r>
              <a:rPr lang="tr-TR" sz="4000" i="1" dirty="0" smtClean="0">
                <a:latin typeface="Calibri" charset="0"/>
                <a:ea typeface="Calibri" charset="0"/>
                <a:cs typeface="Calibri" charset="0"/>
              </a:rPr>
              <a:t>, English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primary</a:t>
            </a:r>
            <a:r>
              <a:rPr lang="tr-TR" sz="40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national</a:t>
            </a:r>
            <a:r>
              <a:rPr lang="tr-TR" sz="40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football</a:t>
            </a:r>
            <a:r>
              <a:rPr lang="tr-TR" sz="40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leagues</a:t>
            </a:r>
            <a:r>
              <a:rPr lang="tr-TR" sz="4000" i="1" dirty="0" smtClean="0">
                <a:latin typeface="Calibri" charset="0"/>
                <a:ea typeface="Calibri" charset="0"/>
                <a:cs typeface="Calibri" charset="0"/>
              </a:rPr>
              <a:t> of 2015-2016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season</a:t>
            </a:r>
            <a:endParaRPr lang="tr-TR" sz="4000" i="1" dirty="0" smtClean="0">
              <a:latin typeface="Calibri" charset="0"/>
              <a:ea typeface="Calibri" charset="0"/>
              <a:cs typeface="Calibri" charset="0"/>
            </a:endParaRPr>
          </a:p>
          <a:p>
            <a:pPr marL="1039581" lvl="1" indent="-571500" algn="just">
              <a:buFont typeface="Arial" charset="0"/>
              <a:buChar char="•"/>
            </a:pPr>
            <a:r>
              <a:rPr lang="tr-TR" sz="4000" i="1" dirty="0" smtClean="0">
                <a:latin typeface="Calibri" charset="0"/>
                <a:ea typeface="Calibri" charset="0"/>
                <a:cs typeface="Calibri" charset="0"/>
              </a:rPr>
              <a:t>NBA 2015-2016 </a:t>
            </a:r>
            <a:r>
              <a:rPr lang="tr-TR" sz="4000" i="1" dirty="0" err="1" smtClean="0">
                <a:latin typeface="Calibri" charset="0"/>
                <a:ea typeface="Calibri" charset="0"/>
                <a:cs typeface="Calibri" charset="0"/>
              </a:rPr>
              <a:t>season</a:t>
            </a:r>
            <a:endParaRPr lang="tr-TR" sz="4000" i="1" dirty="0" smtClean="0">
              <a:latin typeface="Calibri" charset="0"/>
              <a:ea typeface="Calibri" charset="0"/>
              <a:cs typeface="Calibri" charset="0"/>
            </a:endParaRPr>
          </a:p>
          <a:p>
            <a:pPr marL="571500" indent="-571500" algn="just">
              <a:buFont typeface="Arial" charset="0"/>
              <a:buChar char="•"/>
            </a:pP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Preprocessed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data has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tr-TR" sz="4000" dirty="0" err="1" smtClean="0">
                <a:latin typeface="Calibri" charset="0"/>
                <a:ea typeface="Calibri" charset="0"/>
                <a:cs typeface="Calibri" charset="0"/>
              </a:rPr>
              <a:t>following</a:t>
            </a:r>
            <a:r>
              <a:rPr lang="tr-TR" sz="4000" dirty="0" smtClean="0">
                <a:latin typeface="Calibri" charset="0"/>
                <a:ea typeface="Calibri" charset="0"/>
                <a:cs typeface="Calibri" charset="0"/>
              </a:rPr>
              <a:t> form:</a:t>
            </a:r>
          </a:p>
          <a:p>
            <a:pPr marL="1039581" lvl="1" indent="-571500" algn="just">
              <a:buFont typeface="Arial" charset="0"/>
              <a:buChar char="•"/>
            </a:pPr>
            <a:endParaRPr lang="tr-TR" sz="4000" i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297" y="13004468"/>
            <a:ext cx="6024132" cy="268585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255" y="17491170"/>
            <a:ext cx="9885177" cy="51946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343" y="22351084"/>
            <a:ext cx="9810089" cy="562143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255" y="27452421"/>
            <a:ext cx="9885177" cy="51924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 rot="16200000">
            <a:off x="30675333" y="20016305"/>
            <a:ext cx="1410378" cy="5539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sx="1000" sy="1000" algn="ctr" rotWithShape="0">
              <a:schemeClr val="tx1"/>
            </a:outerShdw>
            <a:reflection endPos="0" dist="50800" dir="5400000" sy="-100000" algn="bl" rotWithShape="0"/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EP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16200000">
            <a:off x="30675333" y="24811014"/>
            <a:ext cx="1410378" cy="5539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sx="1000" sy="1000" algn="ctr" rotWithShape="0">
              <a:schemeClr val="tx1"/>
            </a:outerShdw>
            <a:reflection endPos="0" dist="50800" dir="5400000" sy="-100000" algn="bl" rotWithShape="0"/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Gibbs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30675333" y="29753300"/>
            <a:ext cx="1410378" cy="5539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sx="1000" sy="1000" algn="ctr" rotWithShape="0">
              <a:schemeClr val="tx1"/>
            </a:outerShdw>
            <a:reflection endPos="0" dist="50800" dir="5400000" sy="-100000" algn="bl" rotWithShape="0"/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MH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7" name="Picture 46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582" y="23270810"/>
            <a:ext cx="3600000" cy="3600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82" y="28223174"/>
            <a:ext cx="3588904" cy="359070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182" y="18390246"/>
            <a:ext cx="3600000" cy="36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3395</TotalTime>
  <Words>328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>Boğaziçi Üniversitesi NETLAB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Crowi Poster</dc:title>
  <dc:creator>Serdar Kuzucu;Hüseyin Anıl Özmen</dc:creator>
  <cp:keywords>Crowi Poster</cp:keywords>
  <cp:lastModifiedBy>Microsoft Office User</cp:lastModifiedBy>
  <cp:revision>255</cp:revision>
  <cp:lastPrinted>2016-06-01T12:28:37Z</cp:lastPrinted>
  <dcterms:created xsi:type="dcterms:W3CDTF">2011-03-15T12:21:07Z</dcterms:created>
  <dcterms:modified xsi:type="dcterms:W3CDTF">2016-06-01T14:09:03Z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cbe90444-de4e-454d-801a-4ab6f40d350a</vt:lpwstr>
  </property>
  <property fmtid="{D5CDD505-2E9C-101B-9397-08002B2CF9AE}" pid="3" name="TurkcellTURKCELL CLASSIFICATION">
    <vt:lpwstr>KİŞİSEL</vt:lpwstr>
  </property>
</Properties>
</file>