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4" r:id="rId4"/>
    <p:sldId id="269" r:id="rId5"/>
    <p:sldId id="270" r:id="rId6"/>
    <p:sldId id="266" r:id="rId7"/>
    <p:sldId id="271" r:id="rId8"/>
    <p:sldId id="275" r:id="rId9"/>
    <p:sldId id="274" r:id="rId10"/>
    <p:sldId id="276" r:id="rId11"/>
    <p:sldId id="277" r:id="rId12"/>
    <p:sldId id="273" r:id="rId13"/>
    <p:sldId id="267" r:id="rId14"/>
    <p:sldId id="268" r:id="rId15"/>
    <p:sldId id="258" r:id="rId16"/>
    <p:sldId id="259" r:id="rId17"/>
    <p:sldId id="260" r:id="rId18"/>
    <p:sldId id="261" r:id="rId19"/>
    <p:sldId id="262" r:id="rId20"/>
    <p:sldId id="263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0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47137A-74A8-4389-9698-2EBCE120058E}" type="slidenum">
              <a:t>‹#›</a:t>
            </a:fld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7753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nl-NL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BFC16B8-7571-4F95-BF71-B3F796285FA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nl-NL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ctrTitle"/>
          </p:nvPr>
        </p:nvSpPr>
        <p:spPr>
          <a:xfrm>
            <a:off x="756044" y="4619804"/>
            <a:ext cx="8988561" cy="117594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subTitle" idx="1"/>
          </p:nvPr>
        </p:nvSpPr>
        <p:spPr>
          <a:xfrm>
            <a:off x="756044" y="5963744"/>
            <a:ext cx="8988561" cy="671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2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EF08FA-BB3E-455F-A5AD-CF4C1993819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427" y="1427936"/>
            <a:ext cx="2037127" cy="503977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56044" y="1427936"/>
            <a:ext cx="5943371" cy="503977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0827D-2017-4DCD-AE25-B6F70C88401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2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D5718-AF2B-4C04-A8D7-611B79580A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296" y="4857795"/>
            <a:ext cx="8568531" cy="1501435"/>
          </a:xfrm>
        </p:spPr>
        <p:txBody>
          <a:bodyPr/>
          <a:lstStyle>
            <a:lvl1pPr>
              <a:defRPr sz="4400" cap="all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6296" y="3204112"/>
            <a:ext cx="8568531" cy="1653674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45810-B02F-4BA8-8505-1191F3DAFBE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56044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14305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716F71-B995-4E7C-B937-62E853558D8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9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2739"/>
            <a:ext cx="9072567" cy="12599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035" y="1692179"/>
            <a:ext cx="4454024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4035" y="2397401"/>
            <a:ext cx="4454024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20813" y="1692179"/>
            <a:ext cx="4455779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20813" y="2397401"/>
            <a:ext cx="4455779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13E7CC-1F43-4742-A6E8-416AD6848B2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9DC5E9-6AFF-429B-A668-28677566204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8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0AD4A5-AA17-4572-AA6A-8E9D08D4D28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7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0983"/>
            <a:ext cx="3316455" cy="1280946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41246" y="300983"/>
            <a:ext cx="5635346" cy="6451969"/>
          </a:xfrm>
        </p:spPr>
        <p:txBody>
          <a:bodyPr/>
          <a:lstStyle>
            <a:lvl1pPr>
              <a:spcBef>
                <a:spcPts val="800"/>
              </a:spcBef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04035" y="1581930"/>
            <a:ext cx="3316455" cy="517102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306F1-BE87-4012-99FE-51A5B345983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75872" y="5291769"/>
            <a:ext cx="6048371" cy="624727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975872" y="675467"/>
            <a:ext cx="6048371" cy="4535808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500"/>
            </a:lvl1pPr>
          </a:lstStyle>
          <a:p>
            <a:pPr lvl="0"/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975872" y="5916497"/>
            <a:ext cx="6048371" cy="887214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A023DA-0D7E-474A-9C55-65E4F93296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8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756044" y="1427936"/>
            <a:ext cx="8148501" cy="9239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Titelstijl van model bewerken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756044" y="2771884"/>
            <a:ext cx="8148501" cy="369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4035" y="6884206"/>
            <a:ext cx="2352147" cy="524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2" rIns="100794" bIns="50392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5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5880360" y="6971696"/>
            <a:ext cx="2688171" cy="3359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8820549" y="6971696"/>
            <a:ext cx="588032" cy="4374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fld id="{97EAC5B8-6D15-415C-B0BF-66ABAA67874C}" type="slidenum">
              <a:t>‹#›</a:t>
            </a:fld>
            <a:endParaRPr lang="nl-NL"/>
          </a:p>
        </p:txBody>
      </p:sp>
      <p:sp>
        <p:nvSpPr>
          <p:cNvPr id="7" name="Line 7"/>
          <p:cNvSpPr/>
          <p:nvPr/>
        </p:nvSpPr>
        <p:spPr>
          <a:xfrm>
            <a:off x="873654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Line 8"/>
          <p:cNvSpPr/>
          <p:nvPr/>
        </p:nvSpPr>
        <p:spPr>
          <a:xfrm>
            <a:off x="579636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300" b="1" i="0" u="none" strike="noStrike" kern="0" cap="none" spc="0" baseline="0">
          <a:solidFill>
            <a:srgbClr val="000000"/>
          </a:solidFill>
          <a:uFillTx/>
          <a:latin typeface="Arial"/>
        </a:defRPr>
      </a:lvl1pPr>
    </p:titleStyle>
    <p:bodyStyle>
      <a:lvl1pPr marL="377976" marR="0" lvl="0" indent="-377976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60000"/>
        <a:buFont typeface="Wingdings 2"/>
        <a:buChar char="¢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881947" marR="0" lvl="1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60000"/>
        <a:buFont typeface="Wingdings 2"/>
        <a:buChar char="£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1385919" marR="0" lvl="2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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1889891" marR="0" lvl="3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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2393862" marR="0" lvl="4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Ò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nl-NL"/>
              <a:t>Rushhour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 anchorCtr="1">
            <a:spAutoFit/>
          </a:bodyPr>
          <a:lstStyle/>
          <a:p>
            <a:pPr lvl="0" algn="ctr"/>
            <a:r>
              <a:rPr lang="nl-NL"/>
              <a:t>Kyra Kieskamp &amp; Oscar Keur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42269" y="1979639"/>
            <a:ext cx="3450570" cy="264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Down Arrow 14"/>
          <p:cNvSpPr/>
          <p:nvPr/>
        </p:nvSpPr>
        <p:spPr>
          <a:xfrm>
            <a:off x="7807762" y="3736862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 rot="10800000">
            <a:off x="6102430" y="3417035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 rot="10800000">
            <a:off x="7346080" y="4366949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0861" y="3497167"/>
            <a:ext cx="2097038" cy="18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01962" y="3497167"/>
            <a:ext cx="2097038" cy="18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60895" y="5364013"/>
            <a:ext cx="2097038" cy="186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ounded Rectangle 19"/>
          <p:cNvSpPr/>
          <p:nvPr/>
        </p:nvSpPr>
        <p:spPr>
          <a:xfrm>
            <a:off x="2029768" y="3923853"/>
            <a:ext cx="226113" cy="506737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ounded Rectangle 20"/>
          <p:cNvSpPr/>
          <p:nvPr/>
        </p:nvSpPr>
        <p:spPr>
          <a:xfrm>
            <a:off x="2029768" y="3707829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0345" y="5364013"/>
            <a:ext cx="2097038" cy="186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ounded Rectangle 22"/>
          <p:cNvSpPr/>
          <p:nvPr/>
        </p:nvSpPr>
        <p:spPr>
          <a:xfrm>
            <a:off x="1704592" y="5565770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ounded Rectangle 23"/>
          <p:cNvSpPr/>
          <p:nvPr/>
        </p:nvSpPr>
        <p:spPr>
          <a:xfrm>
            <a:off x="3564907" y="4188273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ounded Rectangle 24"/>
          <p:cNvSpPr/>
          <p:nvPr/>
        </p:nvSpPr>
        <p:spPr>
          <a:xfrm>
            <a:off x="4104208" y="6516141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ounded Rectangle 2"/>
          <p:cNvSpPr/>
          <p:nvPr/>
        </p:nvSpPr>
        <p:spPr>
          <a:xfrm>
            <a:off x="3509414" y="6516141"/>
            <a:ext cx="594794" cy="2160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ounded Rectangle 25"/>
          <p:cNvSpPr/>
          <p:nvPr/>
        </p:nvSpPr>
        <p:spPr>
          <a:xfrm>
            <a:off x="2970113" y="4165731"/>
            <a:ext cx="594794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ounded Rectangle 5"/>
          <p:cNvSpPr/>
          <p:nvPr/>
        </p:nvSpPr>
        <p:spPr>
          <a:xfrm>
            <a:off x="1704592" y="5781794"/>
            <a:ext cx="274241" cy="734347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5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Down Arrow 16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9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280672" y="2843733"/>
            <a:ext cx="5040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8280672" y="2357529"/>
            <a:ext cx="504056" cy="4862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8352680" y="382032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8256608" y="2195661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 smtClean="0"/>
              <a:t>X</a:t>
            </a:r>
            <a:endParaRPr lang="nl-NL" sz="4800" b="1" dirty="0"/>
          </a:p>
        </p:txBody>
      </p:sp>
    </p:spTree>
    <p:extLst>
      <p:ext uri="{BB962C8B-B14F-4D97-AF65-F5344CB8AC3E}">
        <p14:creationId xmlns:p14="http://schemas.microsoft.com/office/powerpoint/2010/main" val="38132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3240" y="1133829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Breadth-first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92" y="1713222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46" y="167326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240" y="413987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Board 1: 601</a:t>
            </a:r>
          </a:p>
          <a:p>
            <a:r>
              <a:rPr lang="nl-NL" dirty="0" smtClean="0"/>
              <a:t>Board 2: 50</a:t>
            </a:r>
          </a:p>
          <a:p>
            <a:r>
              <a:rPr lang="nl-NL" dirty="0" smtClean="0"/>
              <a:t>Board 3: 69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01279"/>
              </p:ext>
            </p:extLst>
          </p:nvPr>
        </p:nvGraphicFramePr>
        <p:xfrm>
          <a:off x="3521182" y="3025226"/>
          <a:ext cx="25992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7"/>
                <a:gridCol w="863663"/>
                <a:gridCol w="1124000"/>
              </a:tblGrid>
              <a:tr h="50907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Minimaal</a:t>
                      </a:r>
                      <a:r>
                        <a:rPr lang="nl-NL" sz="1200" baseline="0" dirty="0" smtClean="0"/>
                        <a:t> moves (absoluut)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667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66782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09480"/>
              </p:ext>
            </p:extLst>
          </p:nvPr>
        </p:nvGraphicFramePr>
        <p:xfrm>
          <a:off x="373240" y="2960087"/>
          <a:ext cx="2434824" cy="305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93"/>
                <a:gridCol w="1425431"/>
              </a:tblGrid>
              <a:tr h="52620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Minimaal moves</a:t>
                      </a:r>
                    </a:p>
                    <a:p>
                      <a:r>
                        <a:rPr lang="nl-NL" sz="1200" dirty="0" smtClean="0"/>
                        <a:t>gevonden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51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71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37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323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276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95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818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8" y="1606739"/>
            <a:ext cx="1440160" cy="1110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6536" y="313176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Current results:</a:t>
            </a:r>
          </a:p>
          <a:p>
            <a:r>
              <a:rPr lang="nl-NL" dirty="0" smtClean="0"/>
              <a:t>questionable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792" y="1403573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Enorme statespace: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Breath first werkt wel, is nog langzaam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Breadth first zal kortste oplossing vinden </a:t>
            </a:r>
            <a:r>
              <a:rPr lang="nl-NL" sz="2000" kern="1200" dirty="0" smtClean="0">
                <a:latin typeface="Arial" pitchFamily="18"/>
                <a:ea typeface="Microsoft YaHei" pitchFamily="2"/>
                <a:sym typeface="Wingdings" panose="05000000000000000000" pitchFamily="2" charset="2"/>
              </a:rPr>
              <a:t> lang draaien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  <a:sym typeface="Wingdings" panose="05000000000000000000" pitchFamily="2" charset="2"/>
              </a:rPr>
              <a:t>Snelle random solver: niet gegarandeerd minimale stappen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			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63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Data input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Board and cars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2376004"/>
            <a:ext cx="5255852" cy="28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15641" y="2376004"/>
            <a:ext cx="3960001" cy="3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936857" cy="1262064"/>
          </a:xfrm>
        </p:spPr>
        <p:txBody>
          <a:bodyPr/>
          <a:lstStyle/>
          <a:p>
            <a:pPr lvl="0" algn="r"/>
            <a:r>
              <a:rPr lang="nl-NL"/>
              <a:t>Data representation in program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47038" y="2689195"/>
            <a:ext cx="4548957" cy="39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1655996" y="1772637"/>
            <a:ext cx="7066080" cy="6033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cars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[]     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with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ID,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orientation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length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y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and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x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Rmatrix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[[]]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representing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a matrix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Steps so far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788" y="1187549"/>
            <a:ext cx="8712768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Initialization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Updating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Checking for valid moves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on the board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free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Creating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Choosing one of the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Perform a single 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Work in progress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Visualization fully working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Random movement of cars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800" kern="1200">
                <a:latin typeface="Arial" pitchFamily="18"/>
                <a:ea typeface="Microsoft YaHei" pitchFamily="2"/>
              </a:rPr>
              <a:t>Automate a series of moves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5995" y="1727996"/>
            <a:ext cx="2592003" cy="230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Advanced algoritm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None/>
            </a:pPr>
            <a:r>
              <a:rPr lang="nl-NL" sz="3200" kern="1200">
                <a:latin typeface="Arial" pitchFamily="18"/>
                <a:ea typeface="Microsoft YaHei" pitchFamily="2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4128" y="2736003"/>
            <a:ext cx="4931642" cy="280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9997" y="2664003"/>
            <a:ext cx="4032001" cy="331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7"/>
          <p:cNvSpPr/>
          <p:nvPr/>
        </p:nvSpPr>
        <p:spPr>
          <a:xfrm>
            <a:off x="7272561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7" name="Rectangle 8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Front</a:t>
            </a:r>
          </a:p>
        </p:txBody>
      </p:sp>
      <p:sp>
        <p:nvSpPr>
          <p:cNvPr id="8" name="Rectangle 9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9" name="Rectangle 10"/>
          <p:cNvSpPr/>
          <p:nvPr/>
        </p:nvSpPr>
        <p:spPr>
          <a:xfrm>
            <a:off x="8352678" y="4320000"/>
            <a:ext cx="576062" cy="323935"/>
          </a:xfrm>
          <a:prstGeom prst="rect">
            <a:avLst/>
          </a:prstGeom>
          <a:solidFill>
            <a:srgbClr val="00B050"/>
          </a:solidFill>
          <a:ln w="25402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Free</a:t>
            </a:r>
          </a:p>
        </p:txBody>
      </p:sp>
      <p:sp>
        <p:nvSpPr>
          <p:cNvPr id="10" name="Rectangle 11"/>
          <p:cNvSpPr/>
          <p:nvPr/>
        </p:nvSpPr>
        <p:spPr>
          <a:xfrm>
            <a:off x="7271939" y="3928591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1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Remember</a:t>
            </a:r>
          </a:p>
        </p:txBody>
      </p:sp>
      <p:sp>
        <p:nvSpPr>
          <p:cNvPr id="11" name="Rectangle 7"/>
          <p:cNvSpPr/>
          <p:nvPr/>
        </p:nvSpPr>
        <p:spPr>
          <a:xfrm>
            <a:off x="7248357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11181" y="3491800"/>
            <a:ext cx="432054" cy="1152125"/>
          </a:xfrm>
          <a:prstGeom prst="rect">
            <a:avLst/>
          </a:prstGeom>
          <a:solidFill>
            <a:srgbClr val="FFFF00"/>
          </a:solidFill>
          <a:ln w="25402">
            <a:solidFill>
              <a:srgbClr val="FFFF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1181" y="3059765"/>
            <a:ext cx="432054" cy="432035"/>
          </a:xfrm>
          <a:prstGeom prst="rect">
            <a:avLst/>
          </a:prstGeom>
          <a:solidFill>
            <a:srgbClr val="A6A6A6"/>
          </a:solidFill>
          <a:ln w="25402">
            <a:solidFill>
              <a:srgbClr val="A6A6A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Het probleem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Doel: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De rode auto naar de opening (rechts) op het bord krijgen. </a:t>
            </a:r>
          </a:p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Probleem: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Andere auto’s staan tussen de rode auto en de ‘uitgang’.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29919" y="2885969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3808" y="3347789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1115540"/>
            <a:ext cx="6768653" cy="541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800" y="1115541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 algn="ctr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sz="2000" b="1" dirty="0" smtClean="0">
                <a:latin typeface="Arial" pitchFamily="18"/>
                <a:ea typeface="Microsoft YaHei" pitchFamily="2"/>
              </a:rPr>
              <a:t>Oplossing</a:t>
            </a:r>
            <a:r>
              <a:rPr lang="nl-NL" sz="2000" b="1" dirty="0">
                <a:latin typeface="Arial" pitchFamily="18"/>
                <a:ea typeface="Microsoft YaHei" pitchFamily="2"/>
              </a:rPr>
              <a:t>: </a:t>
            </a:r>
            <a:r>
              <a:rPr lang="nl-NL" sz="2000" dirty="0" smtClean="0">
                <a:latin typeface="Arial" pitchFamily="18"/>
                <a:ea typeface="Microsoft YaHei" pitchFamily="2"/>
              </a:rPr>
              <a:t>De </a:t>
            </a:r>
            <a:r>
              <a:rPr lang="nl-NL" sz="2000" dirty="0">
                <a:latin typeface="Arial" pitchFamily="18"/>
                <a:ea typeface="Microsoft YaHei" pitchFamily="2"/>
              </a:rPr>
              <a:t>andere auto’s (en de rode auto) in meerdere stappen zo verschuiven dat de rode auto uiteindelijk bij de uitgang 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432" y="2339677"/>
            <a:ext cx="3298455" cy="293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75816" y="2698068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68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Initialisatie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input: 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b="1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 programma:</a:t>
            </a:r>
          </a:p>
          <a:p>
            <a:pPr marL="10800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List of 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cars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Board matrix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6096" y="1475581"/>
            <a:ext cx="1727018" cy="163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56336" y="1547589"/>
            <a:ext cx="2952328" cy="159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828683" y="3851845"/>
            <a:ext cx="2900377" cy="250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7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98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Methodes en algoritme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26766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46" y="226683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928" y="3635821"/>
            <a:ext cx="300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Bepaal alle mogelijke moves voor het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D.m.v. random functie, kies één move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Maak move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Ja 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naar stap 2. </a:t>
            </a:r>
            <a:endParaRPr lang="nl-NL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57512" y="3563813"/>
            <a:ext cx="3312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Bepaal alle mogelijke moves voor alle boards op dezelfde diepte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Voor elke move: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Maak move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stoppen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doorgaan</a:t>
            </a:r>
            <a:endParaRPr lang="nl-NL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Huidige staat onthouden.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Naar boards in de volgende diepte.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4486" y="3718491"/>
            <a:ext cx="34561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Bepaal alle mogelijke moves voor het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Zijn er moves?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Neem de eerste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Ga een niveau ‘omhoog’</a:t>
            </a: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/>
              <a:t>Ja </a:t>
            </a:r>
            <a:r>
              <a:rPr lang="nl-NL" sz="1600" dirty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Nee </a:t>
            </a:r>
            <a:r>
              <a:rPr lang="nl-NL" sz="1600" dirty="0" smtClean="0">
                <a:sym typeface="Wingdings" panose="05000000000000000000" pitchFamily="2" charset="2"/>
              </a:rPr>
              <a:t> Ga naar stap 2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/>
            </a:r>
            <a:br>
              <a:rPr lang="nl-NL" sz="1600" dirty="0" smtClean="0"/>
            </a:br>
            <a:endParaRPr lang="en-US" sz="1600" dirty="0"/>
          </a:p>
        </p:txBody>
      </p:sp>
      <p:pic>
        <p:nvPicPr>
          <p:cNvPr id="12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4" y="2190326"/>
            <a:ext cx="1440160" cy="111071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92240" y="262770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658778" y="262770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932544" y="261104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4131640" y="287412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4400624" y="2884890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932544" y="286693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5184328" y="287412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3891728" y="312799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4140784" y="312799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l 20"/>
          <p:cNvSpPr/>
          <p:nvPr/>
        </p:nvSpPr>
        <p:spPr>
          <a:xfrm>
            <a:off x="5184328" y="312798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4932544" y="3126368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8064648" y="258070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7848624" y="2826098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7569366" y="307082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7781248" y="307082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8069280" y="2836863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>
            <a:off x="8286221" y="261104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>
            <a:off x="8568704" y="2610023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l 29"/>
          <p:cNvSpPr/>
          <p:nvPr/>
        </p:nvSpPr>
        <p:spPr>
          <a:xfrm>
            <a:off x="8501328" y="283788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l 30"/>
          <p:cNvSpPr/>
          <p:nvPr/>
        </p:nvSpPr>
        <p:spPr>
          <a:xfrm>
            <a:off x="8568704" y="3061674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l 31"/>
          <p:cNvSpPr/>
          <p:nvPr/>
        </p:nvSpPr>
        <p:spPr>
          <a:xfrm>
            <a:off x="8784728" y="3061674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8780216" y="282105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56128" y="255930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1</a:t>
            </a:r>
            <a:endParaRPr lang="nl-N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852544" y="226766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23888" y="2314850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3928" y="283998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4</a:t>
            </a:r>
            <a:endParaRPr lang="nl-NL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218040" y="2952284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5</a:t>
            </a:r>
            <a:endParaRPr lang="nl-NL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80536" y="2931898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6</a:t>
            </a:r>
            <a:endParaRPr lang="nl-NL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109456" y="268423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7</a:t>
            </a:r>
            <a:endParaRPr lang="nl-NL" sz="900" dirty="0"/>
          </a:p>
        </p:txBody>
      </p:sp>
      <p:sp>
        <p:nvSpPr>
          <p:cNvPr id="8" name="Rectangle 7"/>
          <p:cNvSpPr/>
          <p:nvPr/>
        </p:nvSpPr>
        <p:spPr>
          <a:xfrm>
            <a:off x="1290048" y="2758411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xtBox 40"/>
          <p:cNvSpPr txBox="1"/>
          <p:nvPr/>
        </p:nvSpPr>
        <p:spPr>
          <a:xfrm>
            <a:off x="1661251" y="237919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8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2844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pic>
        <p:nvPicPr>
          <p:cNvPr id="1026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1556881"/>
            <a:ext cx="1440160" cy="1110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Down Arrow 12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0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pic>
        <p:nvPicPr>
          <p:cNvPr id="1026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1556881"/>
            <a:ext cx="1440160" cy="1110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280672" y="2843733"/>
            <a:ext cx="5040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280672" y="2357529"/>
            <a:ext cx="504056" cy="4862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8352680" y="382032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352680" y="2420611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2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Down Arrow 14"/>
          <p:cNvSpPr/>
          <p:nvPr/>
        </p:nvSpPr>
        <p:spPr>
          <a:xfrm>
            <a:off x="7807762" y="3736862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 rot="10800000">
            <a:off x="6102430" y="3417035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 rot="10800000">
            <a:off x="7346080" y="4366949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3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  <p:bldP spid="15" grpId="0" animBg="1"/>
      <p:bldP spid="4" grpId="0" animBg="1"/>
      <p:bldP spid="17" grpId="0" animBg="1"/>
    </p:bldLst>
  </p:timing>
</p:sld>
</file>

<file path=ppt/theme/theme1.xml><?xml version="1.0" encoding="utf-8"?>
<a:theme xmlns:a="http://schemas.openxmlformats.org/drawingml/2006/main" name="FNW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FNWI</Template>
  <TotalTime>2947</TotalTime>
  <Words>420</Words>
  <Application>Microsoft Office PowerPoint</Application>
  <PresentationFormat>Custom</PresentationFormat>
  <Paragraphs>146</Paragraphs>
  <Slides>20</Slides>
  <Notes>13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FNWI</vt:lpstr>
      <vt:lpstr>Rushhour</vt:lpstr>
      <vt:lpstr>Het probleem</vt:lpstr>
      <vt:lpstr>PowerPoint Presentation</vt:lpstr>
      <vt:lpstr>Initialisatie</vt:lpstr>
      <vt:lpstr>Visualisatie</vt:lpstr>
      <vt:lpstr>Methodes en algoritme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Resultaten</vt:lpstr>
      <vt:lpstr>Conclusie</vt:lpstr>
      <vt:lpstr>Data input</vt:lpstr>
      <vt:lpstr>Data representation in program</vt:lpstr>
      <vt:lpstr>Steps so far</vt:lpstr>
      <vt:lpstr>Work in progress</vt:lpstr>
      <vt:lpstr>Advanced algoritm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Rushhour</dc:title>
  <dc:creator>Kyra Kieskamp</dc:creator>
  <cp:lastModifiedBy>Darko</cp:lastModifiedBy>
  <cp:revision>47</cp:revision>
  <dcterms:created xsi:type="dcterms:W3CDTF">2015-11-17T16:52:38Z</dcterms:created>
  <dcterms:modified xsi:type="dcterms:W3CDTF">2015-12-18T14:27:30Z</dcterms:modified>
</cp:coreProperties>
</file>