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4" r:id="rId4"/>
    <p:sldId id="269" r:id="rId5"/>
    <p:sldId id="270" r:id="rId6"/>
    <p:sldId id="266" r:id="rId7"/>
    <p:sldId id="271" r:id="rId8"/>
    <p:sldId id="272" r:id="rId9"/>
    <p:sldId id="273" r:id="rId10"/>
    <p:sldId id="267" r:id="rId11"/>
    <p:sldId id="268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678" y="34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47137A-74A8-4389-9698-2EBCE120058E}" type="slidenum">
              <a:t>‹#›</a:t>
            </a:fld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53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nl-NL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FC16B8-7571-4F95-BF71-B3F796285FA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nl-NL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756044" y="4619804"/>
            <a:ext cx="8988561" cy="117594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756044" y="5963744"/>
            <a:ext cx="8988561" cy="671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2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F08FA-BB3E-455F-A5AD-CF4C1993819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427" y="1427936"/>
            <a:ext cx="2037127" cy="50397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56044" y="1427936"/>
            <a:ext cx="5943371" cy="50397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0827D-2017-4DCD-AE25-B6F70C8840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D5718-AF2B-4C04-A8D7-611B79580A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296" y="4857795"/>
            <a:ext cx="8568531" cy="1501435"/>
          </a:xfrm>
        </p:spPr>
        <p:txBody>
          <a:bodyPr/>
          <a:lstStyle>
            <a:lvl1pPr>
              <a:defRPr sz="4400" cap="all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296" y="3204112"/>
            <a:ext cx="8568531" cy="1653674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45810-B02F-4BA8-8505-1191F3DAFBE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56044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14305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F71-B995-4E7C-B937-62E853558D8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9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2739"/>
            <a:ext cx="9072567" cy="12599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35" y="1692179"/>
            <a:ext cx="4454024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035" y="2397401"/>
            <a:ext cx="4454024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0813" y="1692179"/>
            <a:ext cx="4455779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0813" y="2397401"/>
            <a:ext cx="4455779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3E7CC-1F43-4742-A6E8-416AD6848B2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9DC5E9-6AFF-429B-A668-28677566204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8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D4A5-AA17-4572-AA6A-8E9D08D4D28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7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0983"/>
            <a:ext cx="3316455" cy="1280946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246" y="300983"/>
            <a:ext cx="5635346" cy="6451969"/>
          </a:xfrm>
        </p:spPr>
        <p:txBody>
          <a:bodyPr/>
          <a:lstStyle>
            <a:lvl1pPr>
              <a:spcBef>
                <a:spcPts val="800"/>
              </a:spcBef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035" y="1581930"/>
            <a:ext cx="3316455" cy="517102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306F1-BE87-4012-99FE-51A5B345983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5872" y="5291769"/>
            <a:ext cx="6048371" cy="624727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5872" y="675467"/>
            <a:ext cx="6048371" cy="4535808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500"/>
            </a:lvl1pPr>
          </a:lstStyle>
          <a:p>
            <a:pPr lvl="0"/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5872" y="5916497"/>
            <a:ext cx="6048371" cy="887214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023DA-0D7E-474A-9C55-65E4F93296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756044" y="1427936"/>
            <a:ext cx="8148501" cy="923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756044" y="2771884"/>
            <a:ext cx="8148501" cy="36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4035" y="6884206"/>
            <a:ext cx="2352147" cy="52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2" rIns="100794" bIns="50392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5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5880360" y="6971696"/>
            <a:ext cx="2688171" cy="33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820549" y="6971696"/>
            <a:ext cx="588032" cy="4374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fld id="{97EAC5B8-6D15-415C-B0BF-66ABAA67874C}" type="slidenum">
              <a:t>‹#›</a:t>
            </a:fld>
            <a:endParaRPr lang="nl-NL"/>
          </a:p>
        </p:txBody>
      </p:sp>
      <p:sp>
        <p:nvSpPr>
          <p:cNvPr id="7" name="Line 7"/>
          <p:cNvSpPr/>
          <p:nvPr/>
        </p:nvSpPr>
        <p:spPr>
          <a:xfrm>
            <a:off x="873654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Line 8"/>
          <p:cNvSpPr/>
          <p:nvPr/>
        </p:nvSpPr>
        <p:spPr>
          <a:xfrm>
            <a:off x="579636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1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77976" marR="0" lvl="0" indent="-377976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60000"/>
        <a:buFont typeface="Wingdings 2"/>
        <a:buChar char="¢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881947" marR="0" lvl="1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60000"/>
        <a:buFont typeface="Wingdings 2"/>
        <a:buChar char="£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385919" marR="0" lvl="2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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889891" marR="0" lvl="3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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393862" marR="0" lvl="4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Ò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Rushhour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 anchorCtr="1">
            <a:spAutoFit/>
          </a:bodyPr>
          <a:lstStyle/>
          <a:p>
            <a:pPr lvl="0" algn="ctr"/>
            <a:r>
              <a:rPr lang="nl-NL"/>
              <a:t>Kyra Kieskamp &amp; Oscar Keur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42269" y="1979639"/>
            <a:ext cx="3450570" cy="26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Methodes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: 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62770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4" y="2650926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240" y="4139877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Resultaten:</a:t>
            </a:r>
          </a:p>
          <a:p>
            <a:endParaRPr lang="nl-NL" dirty="0"/>
          </a:p>
          <a:p>
            <a:r>
              <a:rPr lang="nl-NL" dirty="0" smtClean="0"/>
              <a:t>Board 1: 601</a:t>
            </a:r>
          </a:p>
          <a:p>
            <a:r>
              <a:rPr lang="nl-NL" dirty="0" smtClean="0"/>
              <a:t>Board 2: 50</a:t>
            </a:r>
          </a:p>
          <a:p>
            <a:r>
              <a:rPr lang="nl-NL" dirty="0" smtClean="0"/>
              <a:t>Board 3: 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688" y="4148452"/>
            <a:ext cx="199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054" y="4129595"/>
            <a:ext cx="20457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</a:t>
            </a:r>
          </a:p>
          <a:p>
            <a:r>
              <a:rPr lang="nl-NL" sz="1600" dirty="0" smtClean="0"/>
              <a:t>Nog niet aanwezig</a:t>
            </a:r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16595"/>
              </p:ext>
            </p:extLst>
          </p:nvPr>
        </p:nvGraphicFramePr>
        <p:xfrm>
          <a:off x="3829576" y="4643933"/>
          <a:ext cx="2520280" cy="108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06"/>
                <a:gridCol w="837423"/>
                <a:gridCol w="1089851"/>
              </a:tblGrid>
              <a:tr h="537146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Diepte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02788"/>
              </p:ext>
            </p:extLst>
          </p:nvPr>
        </p:nvGraphicFramePr>
        <p:xfrm>
          <a:off x="7077782" y="4745148"/>
          <a:ext cx="2520280" cy="108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06"/>
                <a:gridCol w="837423"/>
                <a:gridCol w="1089851"/>
              </a:tblGrid>
              <a:tr h="537146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Diepte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87336"/>
              </p:ext>
            </p:extLst>
          </p:nvPr>
        </p:nvGraphicFramePr>
        <p:xfrm>
          <a:off x="400336" y="5589690"/>
          <a:ext cx="25202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06"/>
                <a:gridCol w="837423"/>
                <a:gridCol w="1089851"/>
              </a:tblGrid>
              <a:tr h="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Diepte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71487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Beste methode: </a:t>
            </a:r>
            <a:r>
              <a:rPr lang="nl-NL" sz="2400" kern="1200" dirty="0" err="1" smtClean="0">
                <a:latin typeface="Arial" pitchFamily="18"/>
                <a:ea typeface="Microsoft YaHei" pitchFamily="2"/>
              </a:rPr>
              <a:t>To</a:t>
            </a:r>
            <a:r>
              <a:rPr lang="nl-NL" sz="2400" kern="1200" dirty="0" smtClean="0">
                <a:latin typeface="Arial" pitchFamily="18"/>
                <a:ea typeface="Microsoft YaHei" pitchFamily="2"/>
              </a:rPr>
              <a:t> </a:t>
            </a:r>
            <a:r>
              <a:rPr lang="nl-NL" sz="2400" kern="1200" dirty="0" err="1" smtClean="0">
                <a:latin typeface="Arial" pitchFamily="18"/>
                <a:ea typeface="Microsoft YaHei" pitchFamily="2"/>
              </a:rPr>
              <a:t>be</a:t>
            </a:r>
            <a:r>
              <a:rPr lang="nl-NL" sz="2400" kern="1200" dirty="0" smtClean="0">
                <a:latin typeface="Arial" pitchFamily="18"/>
                <a:ea typeface="Microsoft YaHei" pitchFamily="2"/>
              </a:rPr>
              <a:t> </a:t>
            </a:r>
            <a:r>
              <a:rPr lang="nl-NL" sz="2400" kern="1200" dirty="0" err="1" smtClean="0">
                <a:latin typeface="Arial" pitchFamily="18"/>
                <a:ea typeface="Microsoft YaHei" pitchFamily="2"/>
              </a:rPr>
              <a:t>determined</a:t>
            </a:r>
            <a:endParaRPr lang="nl-NL" sz="24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4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Beste momenteel: random met 7 stappen.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	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3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Data input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Board and cars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2376004"/>
            <a:ext cx="5255852" cy="28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15641" y="2376004"/>
            <a:ext cx="3960001" cy="3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936857" cy="1262064"/>
          </a:xfrm>
        </p:spPr>
        <p:txBody>
          <a:bodyPr/>
          <a:lstStyle/>
          <a:p>
            <a:pPr lvl="0" algn="r"/>
            <a:r>
              <a:rPr lang="nl-NL"/>
              <a:t>Data representation in program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47038" y="2689195"/>
            <a:ext cx="4548957" cy="3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1655996" y="1772637"/>
            <a:ext cx="7066080" cy="6033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cars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[]     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with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ID,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orientation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length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y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and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x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Rmatrix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[[]]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representing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a matrix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Steps so far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88" y="1187549"/>
            <a:ext cx="8712768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Initialization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Updating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Checking for valid moves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on the board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free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Creating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Choosing one of the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Perform a single 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Work in progress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Visualization fully working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Random movement of cars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800" kern="1200">
                <a:latin typeface="Arial" pitchFamily="18"/>
                <a:ea typeface="Microsoft YaHei" pitchFamily="2"/>
              </a:rPr>
              <a:t>Automate a series of moves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5995" y="1727996"/>
            <a:ext cx="2592003" cy="230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Advanced algoritm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None/>
            </a:pPr>
            <a:r>
              <a:rPr lang="nl-NL" sz="3200" kern="1200">
                <a:latin typeface="Arial" pitchFamily="18"/>
                <a:ea typeface="Microsoft YaHei" pitchFamily="2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4128" y="2736003"/>
            <a:ext cx="4931642" cy="280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9997" y="2664003"/>
            <a:ext cx="4032001" cy="331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7"/>
          <p:cNvSpPr/>
          <p:nvPr/>
        </p:nvSpPr>
        <p:spPr>
          <a:xfrm>
            <a:off x="7272561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7" name="Rectangle 8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Front</a:t>
            </a:r>
          </a:p>
        </p:txBody>
      </p:sp>
      <p:sp>
        <p:nvSpPr>
          <p:cNvPr id="8" name="Rectangle 9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9" name="Rectangle 10"/>
          <p:cNvSpPr/>
          <p:nvPr/>
        </p:nvSpPr>
        <p:spPr>
          <a:xfrm>
            <a:off x="8352678" y="4320000"/>
            <a:ext cx="576062" cy="323935"/>
          </a:xfrm>
          <a:prstGeom prst="rect">
            <a:avLst/>
          </a:prstGeom>
          <a:solidFill>
            <a:srgbClr val="00B050"/>
          </a:solidFill>
          <a:ln w="25402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Free</a:t>
            </a:r>
          </a:p>
        </p:txBody>
      </p:sp>
      <p:sp>
        <p:nvSpPr>
          <p:cNvPr id="10" name="Rectangle 11"/>
          <p:cNvSpPr/>
          <p:nvPr/>
        </p:nvSpPr>
        <p:spPr>
          <a:xfrm>
            <a:off x="7271939" y="3928591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1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Remember</a:t>
            </a:r>
          </a:p>
        </p:txBody>
      </p:sp>
      <p:sp>
        <p:nvSpPr>
          <p:cNvPr id="11" name="Rectangle 7"/>
          <p:cNvSpPr/>
          <p:nvPr/>
        </p:nvSpPr>
        <p:spPr>
          <a:xfrm>
            <a:off x="7248357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11181" y="3491800"/>
            <a:ext cx="432054" cy="1152125"/>
          </a:xfrm>
          <a:prstGeom prst="rect">
            <a:avLst/>
          </a:prstGeom>
          <a:solidFill>
            <a:srgbClr val="FFFF00"/>
          </a:solidFill>
          <a:ln w="25402">
            <a:solidFill>
              <a:srgbClr val="FFFF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1181" y="3059765"/>
            <a:ext cx="432054" cy="432035"/>
          </a:xfrm>
          <a:prstGeom prst="rect">
            <a:avLst/>
          </a:prstGeom>
          <a:solidFill>
            <a:srgbClr val="A6A6A6"/>
          </a:solidFill>
          <a:ln w="25402">
            <a:solidFill>
              <a:srgbClr val="A6A6A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1115540"/>
            <a:ext cx="6768653" cy="541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Het probleem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Doel: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De rode auto naar de opening (rechts) op het bord krijgen. </a:t>
            </a:r>
          </a:p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Probleem: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Andere auto’s staan tussen de rode auto en de ‘uitgang’.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29919" y="2885969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3808" y="3347789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800" y="1115541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 algn="ctr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sz="2000" b="1" dirty="0" smtClean="0">
                <a:latin typeface="Arial" pitchFamily="18"/>
                <a:ea typeface="Microsoft YaHei" pitchFamily="2"/>
              </a:rPr>
              <a:t>Oplossing</a:t>
            </a:r>
            <a:r>
              <a:rPr lang="nl-NL" sz="2000" b="1" dirty="0">
                <a:latin typeface="Arial" pitchFamily="18"/>
                <a:ea typeface="Microsoft YaHei" pitchFamily="2"/>
              </a:rPr>
              <a:t>: </a:t>
            </a:r>
            <a:r>
              <a:rPr lang="nl-NL" sz="2000" dirty="0" smtClean="0">
                <a:latin typeface="Arial" pitchFamily="18"/>
                <a:ea typeface="Microsoft YaHei" pitchFamily="2"/>
              </a:rPr>
              <a:t>De </a:t>
            </a:r>
            <a:r>
              <a:rPr lang="nl-NL" sz="2000" dirty="0">
                <a:latin typeface="Arial" pitchFamily="18"/>
                <a:ea typeface="Microsoft YaHei" pitchFamily="2"/>
              </a:rPr>
              <a:t>andere auto’s (en de rode auto) in meerdere stappen zo verschuiven dat de rode auto uiteindelijk bij de uitgang 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432" y="2339677"/>
            <a:ext cx="3298455" cy="293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5816" y="2698068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6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Initialisatie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input: 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b="1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 programma:</a:t>
            </a:r>
          </a:p>
          <a:p>
            <a:pPr marL="10800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List of 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cars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Board matrix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96" y="1475581"/>
            <a:ext cx="1727018" cy="163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6336" y="1547589"/>
            <a:ext cx="2952328" cy="159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28683" y="3851845"/>
            <a:ext cx="2900377" cy="250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9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Methodes en algoritme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26766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46" y="226683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544" y="3851845"/>
            <a:ext cx="3006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Alle mogelijke ‘moves’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D.m.v. random, kies een ‘move’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Update </a:t>
            </a:r>
            <a:r>
              <a:rPr lang="nl-NL" sz="1600" dirty="0" err="1" smtClean="0"/>
              <a:t>cars</a:t>
            </a:r>
            <a:r>
              <a:rPr lang="nl-NL" sz="1600" dirty="0" smtClean="0"/>
              <a:t> en board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Continue tot </a:t>
            </a:r>
            <a:r>
              <a:rPr lang="nl-NL" sz="1600" smtClean="0"/>
              <a:t>de oplossing </a:t>
            </a:r>
            <a:r>
              <a:rPr lang="nl-NL" sz="1600" dirty="0" smtClean="0"/>
              <a:t>is gevonden.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9576" y="3851845"/>
            <a:ext cx="28669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Alle mogelijke nieuwe ‘boards’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Is het nieuwe board de oplossing?</a:t>
            </a:r>
          </a:p>
          <a:p>
            <a:pPr marL="800100" lvl="1" indent="-342900"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doorgaan</a:t>
            </a:r>
            <a:endParaRPr lang="nl-NL" sz="1600" dirty="0" smtClean="0"/>
          </a:p>
          <a:p>
            <a:r>
              <a:rPr lang="nl-NL" sz="1600" dirty="0" smtClean="0"/>
              <a:t>3. In queue stoppen, als deze positie nog niet voorkomt. </a:t>
            </a:r>
          </a:p>
          <a:p>
            <a:r>
              <a:rPr lang="nl-NL" sz="1600" dirty="0" smtClean="0"/>
              <a:t>4. Met eerste board positie in de que, terug naar stap 1.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4487" y="3841998"/>
            <a:ext cx="34561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Maak een lijst van de mogelijke moves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Zijn er moves?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Neem de eerste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Ga een niveau ‘omhoog’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/>
              <a:t>Ja </a:t>
            </a:r>
            <a:r>
              <a:rPr lang="nl-NL" sz="1600" dirty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Nee </a:t>
            </a:r>
            <a:r>
              <a:rPr lang="nl-NL" sz="1600" dirty="0" smtClean="0">
                <a:sym typeface="Wingdings" panose="05000000000000000000" pitchFamily="2" charset="2"/>
              </a:rPr>
              <a:t> Ga naar stap 2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4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35621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464248" y="13722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Visulisatie?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0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35621"/>
            <a:ext cx="4384526" cy="39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6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35621"/>
            <a:ext cx="4384526" cy="39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</p:spTree>
    <p:extLst>
      <p:ext uri="{BB962C8B-B14F-4D97-AF65-F5344CB8AC3E}">
        <p14:creationId xmlns:p14="http://schemas.microsoft.com/office/powerpoint/2010/main" val="38132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NW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FNWI</Template>
  <TotalTime>2721</TotalTime>
  <Words>389</Words>
  <Application>Microsoft Office PowerPoint</Application>
  <PresentationFormat>Custom</PresentationFormat>
  <Paragraphs>129</Paragraphs>
  <Slides>17</Slides>
  <Notes>13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FNWI</vt:lpstr>
      <vt:lpstr>Rushhour</vt:lpstr>
      <vt:lpstr>Het probleem</vt:lpstr>
      <vt:lpstr>PowerPoint Presentation</vt:lpstr>
      <vt:lpstr>Initialisatie</vt:lpstr>
      <vt:lpstr>Visualisatie</vt:lpstr>
      <vt:lpstr>Methodes en algoritme</vt:lpstr>
      <vt:lpstr>PowerPoint Presentation</vt:lpstr>
      <vt:lpstr>PowerPoint Presentation</vt:lpstr>
      <vt:lpstr>PowerPoint Presentation</vt:lpstr>
      <vt:lpstr>Resultaten</vt:lpstr>
      <vt:lpstr>Conclusie</vt:lpstr>
      <vt:lpstr>Data input</vt:lpstr>
      <vt:lpstr>Data representation in program</vt:lpstr>
      <vt:lpstr>Steps so far</vt:lpstr>
      <vt:lpstr>Work in progress</vt:lpstr>
      <vt:lpstr>Advanced algoritm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Kyra Kieskamp</dc:creator>
  <cp:lastModifiedBy>Darko</cp:lastModifiedBy>
  <cp:revision>24</cp:revision>
  <dcterms:created xsi:type="dcterms:W3CDTF">2015-11-17T16:52:38Z</dcterms:created>
  <dcterms:modified xsi:type="dcterms:W3CDTF">2015-12-17T10:22:10Z</dcterms:modified>
</cp:coreProperties>
</file>