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9" r:id="rId5"/>
    <p:sldId id="270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  <p:sldId id="263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148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nl-NL"/>
              <a:t>Kyra Kieskamp &amp; Oscar Keur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936857" cy="1262064"/>
          </a:xfrm>
        </p:spPr>
        <p:txBody>
          <a:bodyPr/>
          <a:lstStyle/>
          <a:p>
            <a:pPr lvl="0" algn="r"/>
            <a:r>
              <a:rPr lang="nl-NL"/>
              <a:t>Data representation in program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7038" y="2689195"/>
            <a:ext cx="4548957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655996" y="1772637"/>
            <a:ext cx="7066080" cy="603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cars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[]     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with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ID,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orientation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length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y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and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x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Rmatrix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[[]]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representing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a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Steps so far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88" y="1187549"/>
            <a:ext cx="8712768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Initialization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Updating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Checking for valid moves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on the board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free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Creating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Choosing one of the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Perform a single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Work in progress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Visualization fully working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Random movement of cars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800" kern="1200">
                <a:latin typeface="Arial" pitchFamily="18"/>
                <a:ea typeface="Microsoft YaHei" pitchFamily="2"/>
              </a:rPr>
              <a:t>Automate a series of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5995" y="1727996"/>
            <a:ext cx="2592003" cy="230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Advanced algoritm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None/>
            </a:pPr>
            <a:r>
              <a:rPr lang="nl-NL" sz="3200" kern="1200">
                <a:latin typeface="Arial" pitchFamily="18"/>
                <a:ea typeface="Microsoft YaHei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4128" y="2736003"/>
            <a:ext cx="4931642" cy="28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9997" y="2664003"/>
            <a:ext cx="4032001" cy="331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/>
          <p:cNvSpPr/>
          <p:nvPr/>
        </p:nvSpPr>
        <p:spPr>
          <a:xfrm>
            <a:off x="7272561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7" name="Rectangle 8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Front</a:t>
            </a:r>
          </a:p>
        </p:txBody>
      </p:sp>
      <p:sp>
        <p:nvSpPr>
          <p:cNvPr id="8" name="Rectangle 9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9" name="Rectangle 10"/>
          <p:cNvSpPr/>
          <p:nvPr/>
        </p:nvSpPr>
        <p:spPr>
          <a:xfrm>
            <a:off x="8352678" y="4320000"/>
            <a:ext cx="576062" cy="323935"/>
          </a:xfrm>
          <a:prstGeom prst="rect">
            <a:avLst/>
          </a:prstGeom>
          <a:solidFill>
            <a:srgbClr val="00B050"/>
          </a:solidFill>
          <a:ln w="25402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Free</a:t>
            </a:r>
          </a:p>
        </p:txBody>
      </p:sp>
      <p:sp>
        <p:nvSpPr>
          <p:cNvPr id="10" name="Rectangle 11"/>
          <p:cNvSpPr/>
          <p:nvPr/>
        </p:nvSpPr>
        <p:spPr>
          <a:xfrm>
            <a:off x="7271939" y="3928591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1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Remember</a:t>
            </a:r>
          </a:p>
        </p:txBody>
      </p:sp>
      <p:sp>
        <p:nvSpPr>
          <p:cNvPr id="11" name="Rectangle 7"/>
          <p:cNvSpPr/>
          <p:nvPr/>
        </p:nvSpPr>
        <p:spPr>
          <a:xfrm>
            <a:off x="7248357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11181" y="3491800"/>
            <a:ext cx="432054" cy="1152125"/>
          </a:xfrm>
          <a:prstGeom prst="rect">
            <a:avLst/>
          </a:prstGeom>
          <a:solidFill>
            <a:srgbClr val="FFFF00"/>
          </a:solidFill>
          <a:ln w="25402">
            <a:solidFill>
              <a:srgbClr val="FFFF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1181" y="3059765"/>
            <a:ext cx="432054" cy="432035"/>
          </a:xfrm>
          <a:prstGeom prst="rect">
            <a:avLst/>
          </a:prstGeom>
          <a:solidFill>
            <a:srgbClr val="A6A6A6"/>
          </a:solidFill>
          <a:ln w="25402">
            <a:solidFill>
              <a:srgbClr val="A6A6A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1115540"/>
            <a:ext cx="6768653" cy="5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7656" y="2915740"/>
            <a:ext cx="4384526" cy="390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555701"/>
            <a:ext cx="5544616" cy="155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544" y="3851845"/>
            <a:ext cx="300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‘moves’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D.m.v. random, kies een ‘move’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Update </a:t>
            </a:r>
            <a:r>
              <a:rPr lang="nl-NL" sz="1600" dirty="0" err="1" smtClean="0"/>
              <a:t>cars</a:t>
            </a:r>
            <a:r>
              <a:rPr lang="nl-NL" sz="1600" dirty="0" smtClean="0"/>
              <a:t> en board</a:t>
            </a:r>
          </a:p>
          <a:p>
            <a:pPr marL="342900" indent="-342900">
              <a:buAutoNum type="arabicPeriod" startAt="2"/>
            </a:pPr>
            <a:r>
              <a:rPr lang="nl-NL" sz="1600" dirty="0" smtClean="0"/>
              <a:t>Continue tot </a:t>
            </a:r>
            <a:r>
              <a:rPr lang="nl-NL" sz="1600" smtClean="0"/>
              <a:t>de oplossing </a:t>
            </a:r>
            <a:r>
              <a:rPr lang="nl-NL" sz="1600" dirty="0" smtClean="0"/>
              <a:t>is gevonden.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9576" y="3851845"/>
            <a:ext cx="2866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Alle mogelijke nieuwe ‘boards’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Is het nieuwe board de oplossing?</a:t>
            </a:r>
          </a:p>
          <a:p>
            <a:pPr marL="800100" lvl="1" indent="-342900"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doorgaan</a:t>
            </a:r>
            <a:endParaRPr lang="nl-NL" sz="1600" dirty="0" smtClean="0"/>
          </a:p>
          <a:p>
            <a:r>
              <a:rPr lang="nl-NL" sz="1600" dirty="0" smtClean="0"/>
              <a:t>3. In queue stoppen, als deze positie nog niet voorkomt. </a:t>
            </a:r>
          </a:p>
          <a:p>
            <a:r>
              <a:rPr lang="nl-NL" sz="1600" dirty="0" smtClean="0"/>
              <a:t>4. Met eerste board positie in de que, terug naar stap 1.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4487" y="3841998"/>
            <a:ext cx="34561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Algoritme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een lijst van de mogelijke moves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Methodes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: 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62770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4" y="2650926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Resultaten:</a:t>
            </a:r>
          </a:p>
          <a:p>
            <a:endParaRPr lang="nl-NL" dirty="0"/>
          </a:p>
          <a:p>
            <a:r>
              <a:rPr lang="nl-NL" dirty="0" smtClean="0"/>
              <a:t>Board 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688" y="4148452"/>
            <a:ext cx="19997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  <a:p>
            <a:r>
              <a:rPr lang="nl-NL" sz="1600" dirty="0" smtClean="0"/>
              <a:t>Nog niet aanwezig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054" y="4129595"/>
            <a:ext cx="20457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Resultaten</a:t>
            </a:r>
          </a:p>
          <a:p>
            <a:r>
              <a:rPr lang="nl-NL" sz="1600" dirty="0" smtClean="0"/>
              <a:t>Nog niet aanwezig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methode: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To</a:t>
            </a:r>
            <a:r>
              <a:rPr lang="nl-NL" sz="2400" kern="1200" dirty="0" smtClean="0">
                <a:latin typeface="Arial" pitchFamily="18"/>
                <a:ea typeface="Microsoft YaHei" pitchFamily="2"/>
              </a:rPr>
              <a:t>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be</a:t>
            </a:r>
            <a:r>
              <a:rPr lang="nl-NL" sz="2400" kern="1200" dirty="0" smtClean="0">
                <a:latin typeface="Arial" pitchFamily="18"/>
                <a:ea typeface="Microsoft YaHei" pitchFamily="2"/>
              </a:rPr>
              <a:t> </a:t>
            </a:r>
            <a:r>
              <a:rPr lang="nl-NL" sz="2400" kern="1200" dirty="0" err="1" smtClean="0">
                <a:latin typeface="Arial" pitchFamily="18"/>
                <a:ea typeface="Microsoft YaHei" pitchFamily="2"/>
              </a:rPr>
              <a:t>determined</a:t>
            </a:r>
            <a:endParaRPr lang="nl-NL" sz="24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4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400" kern="1200" dirty="0" smtClean="0">
                <a:latin typeface="Arial" pitchFamily="18"/>
                <a:ea typeface="Microsoft YaHei" pitchFamily="2"/>
              </a:rPr>
              <a:t>Beste momenteel: random met 7 stappen.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Data input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Board and cars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2376004"/>
            <a:ext cx="5255852" cy="28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5641" y="2376004"/>
            <a:ext cx="3960001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2713</TotalTime>
  <Words>323</Words>
  <Application>Microsoft Office PowerPoint</Application>
  <PresentationFormat>Custom</PresentationFormat>
  <Paragraphs>100</Paragraphs>
  <Slides>14</Slides>
  <Notes>13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Resultaten</vt:lpstr>
      <vt:lpstr>Conclusie</vt:lpstr>
      <vt:lpstr>Data input</vt:lpstr>
      <vt:lpstr>Data representation in program</vt:lpstr>
      <vt:lpstr>Steps so far</vt:lpstr>
      <vt:lpstr>Work in progress</vt:lpstr>
      <vt:lpstr>Advanced algoritm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oscar</cp:lastModifiedBy>
  <cp:revision>22</cp:revision>
  <dcterms:created xsi:type="dcterms:W3CDTF">2015-11-17T16:52:38Z</dcterms:created>
  <dcterms:modified xsi:type="dcterms:W3CDTF">2015-12-17T10:08:56Z</dcterms:modified>
</cp:coreProperties>
</file>