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98" autoAdjust="0"/>
  </p:normalViewPr>
  <p:slideViewPr>
    <p:cSldViewPr>
      <p:cViewPr varScale="1">
        <p:scale>
          <a:sx n="84" d="100"/>
          <a:sy n="84" d="100"/>
        </p:scale>
        <p:origin x="-3760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37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39AD1-C767-4D15-81EE-F693C738A504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C1F30-F52E-43EE-A3E0-E8987F49D2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76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Body – approximately 2m</a:t>
            </a:r>
          </a:p>
          <a:p>
            <a:r>
              <a:rPr lang="en-US" dirty="0" smtClean="0"/>
              <a:t>Human</a:t>
            </a:r>
            <a:r>
              <a:rPr lang="en-US" baseline="0" dirty="0" smtClean="0"/>
              <a:t> Kidney – approx. 50 cm or 500mm</a:t>
            </a:r>
          </a:p>
          <a:p>
            <a:r>
              <a:rPr lang="en-US" baseline="0" dirty="0" smtClean="0"/>
              <a:t>Thickness of a dime – 1 mm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Human epithelial cell from the cheek –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 um </a:t>
            </a:r>
            <a:r>
              <a:rPr lang="en-US" baseline="0" dirty="0" smtClean="0">
                <a:latin typeface="Symbol" pitchFamily="18" charset="2"/>
              </a:rPr>
              <a:t>(micrometer)</a:t>
            </a:r>
            <a:endParaRPr lang="en-US" baseline="0" dirty="0" smtClean="0"/>
          </a:p>
          <a:p>
            <a:r>
              <a:rPr lang="en-US" baseline="0" dirty="0" smtClean="0"/>
              <a:t>Bacterium – 1um </a:t>
            </a:r>
          </a:p>
          <a:p>
            <a:r>
              <a:rPr lang="en-US" baseline="0" dirty="0" smtClean="0"/>
              <a:t>Carbon atom – 200 </a:t>
            </a:r>
            <a:r>
              <a:rPr lang="en-US" baseline="0" dirty="0" smtClean="0"/>
              <a:t>pm</a:t>
            </a:r>
          </a:p>
          <a:p>
            <a:endParaRPr lang="en-US" baseline="0" dirty="0" smtClean="0"/>
          </a:p>
          <a:p>
            <a:r>
              <a:rPr lang="en-US" baseline="0" dirty="0" smtClean="0"/>
              <a:t>1 micro meter</a:t>
            </a:r>
          </a:p>
          <a:p>
            <a:r>
              <a:rPr lang="en-US" baseline="0" dirty="0" smtClean="0"/>
              <a:t>1 </a:t>
            </a:r>
            <a:r>
              <a:rPr lang="en-US" baseline="0" dirty="0" err="1" smtClean="0"/>
              <a:t>nano</a:t>
            </a:r>
            <a:r>
              <a:rPr lang="en-US" baseline="0" dirty="0" smtClean="0"/>
              <a:t> meter</a:t>
            </a:r>
          </a:p>
          <a:p>
            <a:r>
              <a:rPr lang="en-US" baseline="0" dirty="0" smtClean="0"/>
              <a:t>1 </a:t>
            </a:r>
            <a:r>
              <a:rPr lang="en-US" baseline="0" dirty="0" err="1" smtClean="0"/>
              <a:t>pico</a:t>
            </a:r>
            <a:r>
              <a:rPr lang="en-US" baseline="0" dirty="0" smtClean="0"/>
              <a:t> meter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Logorythmic</a:t>
            </a:r>
            <a:r>
              <a:rPr lang="en-US" baseline="0" smtClean="0"/>
              <a:t> scale.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C1F30-F52E-43EE-A3E0-E8987F49D2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 need to add notes to this one.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C1F30-F52E-43EE-A3E0-E8987F49D24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C4F0-D031-4984-B3A3-9EAE8EA2BDEE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8031-4E45-4ECD-810B-74BC70910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C4F0-D031-4984-B3A3-9EAE8EA2BDEE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8031-4E45-4ECD-810B-74BC70910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C4F0-D031-4984-B3A3-9EAE8EA2BDEE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8031-4E45-4ECD-810B-74BC70910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C4F0-D031-4984-B3A3-9EAE8EA2BDEE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8031-4E45-4ECD-810B-74BC70910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C4F0-D031-4984-B3A3-9EAE8EA2BDEE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8031-4E45-4ECD-810B-74BC70910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C4F0-D031-4984-B3A3-9EAE8EA2BDEE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8031-4E45-4ECD-810B-74BC70910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C4F0-D031-4984-B3A3-9EAE8EA2BDEE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8031-4E45-4ECD-810B-74BC70910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C4F0-D031-4984-B3A3-9EAE8EA2BDEE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8031-4E45-4ECD-810B-74BC70910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C4F0-D031-4984-B3A3-9EAE8EA2BDEE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8031-4E45-4ECD-810B-74BC70910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C4F0-D031-4984-B3A3-9EAE8EA2BDEE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8031-4E45-4ECD-810B-74BC70910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C4F0-D031-4984-B3A3-9EAE8EA2BDEE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8031-4E45-4ECD-810B-74BC70910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6C4F0-D031-4984-B3A3-9EAE8EA2BDEE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58031-4E45-4ECD-810B-74BC70910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457200"/>
            <a:ext cx="152400" cy="8229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7200" y="990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2819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5720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" y="64770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3400" y="8458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8382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2667000"/>
            <a:ext cx="67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1mm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3434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 smtClean="0">
                <a:latin typeface="Symbol" pitchFamily="18" charset="2"/>
              </a:rPr>
              <a:t>m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62484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1nm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82296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1pm</a:t>
            </a:r>
            <a:endParaRPr lang="en-US" dirty="0"/>
          </a:p>
        </p:txBody>
      </p:sp>
      <p:pic>
        <p:nvPicPr>
          <p:cNvPr id="1026" name="Picture 2" descr="http://catalog.nucleusinc.com/imagescooked/2389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0"/>
            <a:ext cx="1071507" cy="1905000"/>
          </a:xfrm>
          <a:prstGeom prst="rect">
            <a:avLst/>
          </a:prstGeom>
          <a:noFill/>
        </p:spPr>
      </p:pic>
      <p:cxnSp>
        <p:nvCxnSpPr>
          <p:cNvPr id="19" name="Straight Arrow Connector 18"/>
          <p:cNvCxnSpPr/>
          <p:nvPr/>
        </p:nvCxnSpPr>
        <p:spPr>
          <a:xfrm flipH="1" flipV="1">
            <a:off x="762000" y="685800"/>
            <a:ext cx="411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upload.wikimedia.org/wikipedia/commons/thumb/a/ab/KidneyStructures_PioM.svg/250px-KidneyStructures_PioM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1" y="990600"/>
            <a:ext cx="1200470" cy="1219200"/>
          </a:xfrm>
          <a:prstGeom prst="rect">
            <a:avLst/>
          </a:prstGeom>
          <a:noFill/>
        </p:spPr>
      </p:pic>
      <p:cxnSp>
        <p:nvCxnSpPr>
          <p:cNvPr id="22" name="Straight Arrow Connector 21"/>
          <p:cNvCxnSpPr/>
          <p:nvPr/>
        </p:nvCxnSpPr>
        <p:spPr>
          <a:xfrm flipH="1">
            <a:off x="762000" y="1600200"/>
            <a:ext cx="2057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www.cointalk.com/attachments/10371d1143744926-strange-dime-002-medium-web-view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2209800"/>
            <a:ext cx="1282700" cy="1066270"/>
          </a:xfrm>
          <a:prstGeom prst="rect">
            <a:avLst/>
          </a:prstGeom>
          <a:noFill/>
        </p:spPr>
      </p:pic>
      <p:cxnSp>
        <p:nvCxnSpPr>
          <p:cNvPr id="25" name="Straight Arrow Connector 24"/>
          <p:cNvCxnSpPr/>
          <p:nvPr/>
        </p:nvCxnSpPr>
        <p:spPr>
          <a:xfrm flipH="1">
            <a:off x="914400" y="2743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http://upload.wikimedia.org/wikipedia/commons/thumb/e/e1/Stylised_Lithium_Atom.svg/220px-Stylised_Lithium_Atom.sv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6553200"/>
            <a:ext cx="1879600" cy="2127251"/>
          </a:xfrm>
          <a:prstGeom prst="rect">
            <a:avLst/>
          </a:prstGeom>
          <a:noFill/>
        </p:spPr>
      </p:pic>
      <p:cxnSp>
        <p:nvCxnSpPr>
          <p:cNvPr id="28" name="Straight Arrow Connector 27"/>
          <p:cNvCxnSpPr/>
          <p:nvPr/>
        </p:nvCxnSpPr>
        <p:spPr>
          <a:xfrm flipH="1">
            <a:off x="838200" y="73152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http://carolguze.com/images/prokaryotes/Bacterium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4495800"/>
            <a:ext cx="2735263" cy="1871663"/>
          </a:xfrm>
          <a:prstGeom prst="rect">
            <a:avLst/>
          </a:prstGeom>
          <a:noFill/>
        </p:spPr>
      </p:pic>
      <p:cxnSp>
        <p:nvCxnSpPr>
          <p:cNvPr id="31" name="Straight Arrow Connector 30"/>
          <p:cNvCxnSpPr/>
          <p:nvPr/>
        </p:nvCxnSpPr>
        <p:spPr>
          <a:xfrm flipH="1" flipV="1">
            <a:off x="1143000" y="4648200"/>
            <a:ext cx="1600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http://cellfunctioning.wikispaces.com/file/view/cheekcells.jpg/210933652/cheekcell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5200" y="2362200"/>
            <a:ext cx="2791700" cy="2009775"/>
          </a:xfrm>
          <a:prstGeom prst="rect">
            <a:avLst/>
          </a:prstGeom>
          <a:noFill/>
        </p:spPr>
      </p:pic>
      <p:cxnSp>
        <p:nvCxnSpPr>
          <p:cNvPr id="34" name="Straight Arrow Connector 33"/>
          <p:cNvCxnSpPr/>
          <p:nvPr/>
        </p:nvCxnSpPr>
        <p:spPr>
          <a:xfrm flipH="1" flipV="1">
            <a:off x="914400" y="3352800"/>
            <a:ext cx="2438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295400" y="457200"/>
            <a:ext cx="152400" cy="8229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066800" y="990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143000" y="45720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43000" y="8458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" y="8382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43434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mm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82296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 smtClean="0">
                <a:latin typeface="Symbol" pitchFamily="18" charset="2"/>
              </a:rPr>
              <a:t>m</a:t>
            </a:r>
            <a:r>
              <a:rPr lang="en-US" dirty="0" smtClean="0"/>
              <a:t>m</a:t>
            </a:r>
            <a:endParaRPr lang="en-US" dirty="0"/>
          </a:p>
        </p:txBody>
      </p:sp>
      <p:pic>
        <p:nvPicPr>
          <p:cNvPr id="14" name="Picture 4" descr="http://upload.wikimedia.org/wikipedia/commons/thumb/a/ab/KidneyStructures_PioM.svg/250px-KidneyStructures_PioM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533400"/>
            <a:ext cx="1200470" cy="1219200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/>
          <p:nvPr/>
        </p:nvCxnSpPr>
        <p:spPr>
          <a:xfrm flipH="1">
            <a:off x="1524000" y="1295400"/>
            <a:ext cx="2971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4" name="Picture 4" descr="http://www.walgreens.com/adamHtml/bodyguides/reftext/images/Nephr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2133600"/>
            <a:ext cx="3417888" cy="2735263"/>
          </a:xfrm>
          <a:prstGeom prst="rect">
            <a:avLst/>
          </a:prstGeom>
          <a:noFill/>
        </p:spPr>
      </p:pic>
      <p:pic>
        <p:nvPicPr>
          <p:cNvPr id="15366" name="Picture 6" descr="http://4.bp.blogspot.com/_OwoEg7Db_AE/TSsLswkrV8I/AAAAAAAABaQ/cx9k5nGi-Yw/s1600/glomerul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5486400"/>
            <a:ext cx="3382696" cy="3190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74</Words>
  <Application>Microsoft Macintosh PowerPoint</Application>
  <PresentationFormat>On-screen Show (4:3)</PresentationFormat>
  <Paragraphs>25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Scales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Scales</dc:title>
  <dc:creator>John S. Bennett</dc:creator>
  <cp:lastModifiedBy>John Jeon</cp:lastModifiedBy>
  <cp:revision>11</cp:revision>
  <dcterms:created xsi:type="dcterms:W3CDTF">2012-09-24T15:50:43Z</dcterms:created>
  <dcterms:modified xsi:type="dcterms:W3CDTF">2012-09-24T19:16:28Z</dcterms:modified>
</cp:coreProperties>
</file>