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5D0D0DB6-C300-4FB9-855F-60169C076C4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743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D24D2CF-5B9E-41E4-98AB-223F7C4E456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244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 dirty="0" smtClean="0"/>
              <a:t>12.06.2013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Gruppe 3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der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67205208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36314284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9163709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3448208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130838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7688001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934481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566767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424321311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32531683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7A9B911F-A599-48F2-B374-B3069487A5A7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</a:t>
            </a: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XML Projekt:</a:t>
            </a:r>
            <a:br>
              <a:rPr lang="de-DE" dirty="0" smtClean="0"/>
            </a:br>
            <a:r>
              <a:rPr lang="de-DE" dirty="0" smtClean="0"/>
              <a:t>Web Data Browser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1. Stand-</a:t>
            </a:r>
            <a:r>
              <a:rPr lang="de-DE" dirty="0" err="1" smtClean="0"/>
              <a:t>Up</a:t>
            </a:r>
            <a:r>
              <a:rPr lang="de-DE" dirty="0" smtClean="0"/>
              <a:t> Meeting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12.06.2013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endParaRPr lang="de-DE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Grundidee: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Lokaler Server im Hintergrund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Ansteuern über normalen Browser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Server empfängt Anfrage, bearbeitet empfangenen Response und manipuliert Ausgabe</a:t>
            </a:r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Genutzte Techniken: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Backend-Server in Python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Parsen der verschiedenen Quellen nach XML mit Python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Erstellte XML-Dokumente nach RDF mit XSLT</a:t>
            </a:r>
            <a:endParaRPr lang="de-DE" dirty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49</Words>
  <Application>Microsoft Office PowerPoint</Application>
  <PresentationFormat>On-screen Show (4:3)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Verdana</vt:lpstr>
      <vt:lpstr>Times New Roman</vt:lpstr>
      <vt:lpstr>PowerPoint_Praesentation</vt:lpstr>
      <vt:lpstr>XML Projekt: Web Data Browser</vt:lpstr>
      <vt:lpstr>Entwurf</vt:lpstr>
    </vt:vector>
  </TitlesOfParts>
  <Company>FU-Berlin FBs IMP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Projekt: Web Data Browser</dc:title>
  <dc:creator>schlenz</dc:creator>
  <dc:description>Version 0.9, 10.11.2005</dc:description>
  <cp:lastModifiedBy>schlenz</cp:lastModifiedBy>
  <cp:revision>2</cp:revision>
  <cp:lastPrinted>2002-06-26T11:04:16Z</cp:lastPrinted>
  <dcterms:created xsi:type="dcterms:W3CDTF">2013-06-12T11:02:42Z</dcterms:created>
  <dcterms:modified xsi:type="dcterms:W3CDTF">2013-06-12T11:20:03Z</dcterms:modified>
</cp:coreProperties>
</file>