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50920" y="1619280"/>
            <a:ext cx="8642160" cy="48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50920" y="946080"/>
            <a:ext cx="8642160" cy="553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50920" y="1619280"/>
            <a:ext cx="8642160" cy="48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180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216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0920" y="946080"/>
            <a:ext cx="8642160" cy="553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0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4862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8920" y="415836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0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8920" y="1619280"/>
            <a:ext cx="421704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0920" y="4158360"/>
            <a:ext cx="8641800" cy="231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1" name="CustomShape 2"/>
          <p:cNvSpPr/>
          <p:nvPr/>
        </p:nvSpPr>
        <p:spPr>
          <a:xfrm>
            <a:off x="7610400" y="6627960"/>
            <a:ext cx="1226880" cy="239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C8BDD6A9-3948-4C65-B6E7-1D63B9B82A29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2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09840" y="2579760"/>
            <a:ext cx="6476760" cy="146952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3366"/>
                </a:solidFill>
                <a:latin typeface="Arial"/>
              </a:rPr>
              <a:t>Klicken Sie, um das Format des Titeltextes zu bearbeitenClick to edit Master title style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lIns="0" rIns="0"/>
          <a:p>
            <a:pPr>
              <a:lnSpc>
                <a:spcPct val="100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260280" y="295200"/>
            <a:ext cx="4320720" cy="2610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Gruppe 3</a:t>
            </a:r>
            <a:endParaRPr/>
          </a:p>
          <a:p>
            <a:pPr>
              <a:lnSpc>
                <a:spcPct val="65000"/>
              </a:lnSpc>
            </a:pPr>
            <a:r>
              <a:rPr b="1" lang="de-DE" sz="1000">
                <a:solidFill>
                  <a:srgbClr val="5f5f5f"/>
                </a:solidFill>
                <a:latin typeface="Arial"/>
              </a:rPr>
              <a:t>Institut der Informatik</a:t>
            </a:r>
            <a:endParaRPr/>
          </a:p>
        </p:txBody>
      </p:sp>
      <p:pic>
        <p:nvPicPr>
          <p:cNvPr descr="" id="6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7" name="CustomShape 6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665760"/>
            <a:ext cx="9143640" cy="191880"/>
          </a:xfrm>
          <a:prstGeom prst="rect">
            <a:avLst/>
          </a:prstGeom>
          <a:solidFill>
            <a:srgbClr val="ccd6e0"/>
          </a:solidFill>
        </p:spPr>
      </p:sp>
      <p:sp>
        <p:nvSpPr>
          <p:cNvPr id="42" name="CustomShape 2"/>
          <p:cNvSpPr/>
          <p:nvPr/>
        </p:nvSpPr>
        <p:spPr>
          <a:xfrm>
            <a:off x="7610400" y="6627960"/>
            <a:ext cx="1226880" cy="23940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fld id="{0C35C028-0A17-4168-A83A-6D907E6A75C9}" type="slidenum">
              <a:rPr b="1" lang="de-DE" sz="1000">
                <a:solidFill>
                  <a:srgbClr val="5f5f5f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descr="" id="43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840" y="144360"/>
            <a:ext cx="2138040" cy="566280"/>
          </a:xfrm>
          <a:prstGeom prst="rect">
            <a:avLst/>
          </a:prstGeom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85000"/>
              </a:lnSpc>
            </a:pPr>
            <a:r>
              <a:rPr b="1" lang="en-US" sz="3000">
                <a:solidFill>
                  <a:srgbClr val="003366"/>
                </a:solidFill>
                <a:latin typeface="Arial"/>
              </a:rPr>
              <a:t>Klicken Sie, um das Format des Titeltextes zu bearbeitenClick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Siebente GliederungsebeneClick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-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Titel, Datum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409840" y="2579760"/>
            <a:ext cx="6476760" cy="146952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3366"/>
                </a:solidFill>
                <a:latin typeface="Arial"/>
              </a:rPr>
              <a:t>XML Projekt:</a:t>
            </a:r>
            <a:r>
              <a:rPr b="1" lang="en-US" sz="3600">
                <a:solidFill>
                  <a:srgbClr val="003366"/>
                </a:solidFill>
                <a:latin typeface="Arial"/>
              </a:rPr>
              <a:t>
</a:t>
            </a:r>
            <a:r>
              <a:rPr b="1" lang="en-US" sz="3600">
                <a:solidFill>
                  <a:srgbClr val="003366"/>
                </a:solidFill>
                <a:latin typeface="Arial"/>
              </a:rPr>
              <a:t>Web Data Browser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2409840" y="4616280"/>
            <a:ext cx="6467040" cy="1056960"/>
          </a:xfrm>
          <a:prstGeom prst="rect">
            <a:avLst/>
          </a:prstGeom>
        </p:spPr>
        <p:txBody>
          <a:bodyPr bIns="0" lIns="360000" rIns="0" tIns="0"/>
          <a:p>
            <a:pPr>
              <a:lnSpc>
                <a:spcPct val="100000"/>
              </a:lnSpc>
            </a:pPr>
            <a:r>
              <a:rPr b="1" lang="de-DE" sz="2000">
                <a:solidFill>
                  <a:srgbClr val="0066cc"/>
                </a:solidFill>
                <a:latin typeface="Arial"/>
              </a:rPr>
              <a:t>3. Stand-Up Meeting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Arial"/>
              </a:rPr>
              <a:t>12.06.2013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250920" y="946080"/>
            <a:ext cx="8642160" cy="428400"/>
          </a:xfrm>
          <a:prstGeom prst="rect">
            <a:avLst/>
          </a:prstGeom>
        </p:spPr>
        <p:txBody>
          <a:bodyPr anchor="ctr" bIns="0" lIns="0" rIns="0" tIns="0"/>
          <a:p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250920" y="1619280"/>
            <a:ext cx="8642160" cy="4862160"/>
          </a:xfrm>
          <a:prstGeom prst="rect">
            <a:avLst/>
          </a:prstGeom>
        </p:spPr>
        <p:txBody>
          <a:bodyPr bIns="0" lIns="0" rIns="0" tIns="0"/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Gelöste Probleme</a:t>
            </a:r>
            <a:r>
              <a:rPr lang="en-US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Linkdata implementiert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RDF-Entscheidungen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Was haben wir seit letzter Woche geschafft?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alle Parser nun vollständig integriert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Triplestore eingebunden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Wrapper für Triplestore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Aktuell</a:t>
            </a:r>
            <a:r>
              <a:rPr lang="en-US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- Visualisierung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