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5760"/>
            <a:ext cx="9143280" cy="19152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1" name="CustomShape 2"/>
          <p:cNvSpPr/>
          <p:nvPr/>
        </p:nvSpPr>
        <p:spPr>
          <a:xfrm>
            <a:off x="7610400" y="6627960"/>
            <a:ext cx="1226520" cy="239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8C872000-D712-401F-82E8-E3F646DC77A6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7680" cy="56592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260280" y="295200"/>
            <a:ext cx="4320360" cy="260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Gruppe 3</a:t>
            </a:r>
            <a:endParaRPr/>
          </a:p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Institut der Informatik</a:t>
            </a:r>
            <a:endParaRPr/>
          </a:p>
        </p:txBody>
      </p:sp>
      <p:pic>
        <p:nvPicPr>
          <p:cNvPr descr="" id="4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8840" y="144360"/>
            <a:ext cx="2137680" cy="565920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0" y="6665760"/>
            <a:ext cx="9143280" cy="19152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1800" cy="428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665760"/>
            <a:ext cx="9143280" cy="19152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41" name="CustomShape 2"/>
          <p:cNvSpPr/>
          <p:nvPr/>
        </p:nvSpPr>
        <p:spPr>
          <a:xfrm>
            <a:off x="7610400" y="6627960"/>
            <a:ext cx="1226520" cy="239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66EEC0CC-C531-42E4-AD0F-FF965BB8436E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4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7680" cy="565920"/>
          </a:xfrm>
          <a:prstGeom prst="rect">
            <a:avLst/>
          </a:prstGeom>
        </p:spPr>
      </p:pic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409840" y="2579760"/>
            <a:ext cx="6476400" cy="1469160"/>
          </a:xfrm>
          <a:prstGeom prst="rect">
            <a:avLst/>
          </a:prstGeom>
        </p:spPr>
        <p:txBody>
          <a:bodyPr bIns="0" lIns="360000" rIns="0" tIns="0"/>
          <a:p>
            <a:r>
              <a:rPr b="1" lang="de-DE" sz="3600">
                <a:solidFill>
                  <a:srgbClr val="003366"/>
                </a:solidFill>
                <a:latin typeface="Arial"/>
              </a:rPr>
              <a:t>XML Projekt: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3600">
                <a:solidFill>
                  <a:srgbClr val="003366"/>
                </a:solidFill>
                <a:latin typeface="Arial"/>
              </a:rPr>
              <a:t>Web Data Browser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409840" y="4616280"/>
            <a:ext cx="6466680" cy="105660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de-DE" sz="2000">
                <a:solidFill>
                  <a:srgbClr val="0066cc"/>
                </a:solidFill>
                <a:latin typeface="Arial"/>
              </a:rPr>
              <a:t>Abschlusspräsentation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250920" y="946080"/>
            <a:ext cx="8641800" cy="428040"/>
          </a:xfrm>
          <a:prstGeom prst="rect">
            <a:avLst/>
          </a:prstGeom>
        </p:spPr>
      </p:sp>
      <p:sp>
        <p:nvSpPr>
          <p:cNvPr id="81" name="CustomShape 3"/>
          <p:cNvSpPr/>
          <p:nvPr/>
        </p:nvSpPr>
        <p:spPr>
          <a:xfrm>
            <a:off x="250920" y="1619280"/>
            <a:ext cx="8641800" cy="4861800"/>
          </a:xfrm>
          <a:prstGeom prst="rect">
            <a:avLst/>
          </a:prstGeom>
        </p:spPr>
      </p:sp>
      <p:sp>
        <p:nvSpPr>
          <p:cNvPr id="82" name="TextShape 4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de-DE" sz="3000">
                <a:solidFill>
                  <a:srgbClr val="003366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83" name="TextShape 5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Grundidee: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Lokaler Server im Hintergrund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Ansteuern über normalen Browser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Server empfängt Anfrage, bearbeitet empfangenen Response und manipuliert Ausgabe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Genutzte Techniken: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Backend-Server in Python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Parsen der verschiedenen Quellen nach RDF mit Python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Tripplestore: 4store (RDF-Database, gut skalierbar, SPARQL-Unterstützung)</a:t>
            </a:r>
            <a:endParaRPr/>
          </a:p>
          <a:p>
            <a:endParaRPr/>
          </a:p>
          <a:p>
            <a:r>
              <a:rPr lang="de-DE">
                <a:solidFill>
                  <a:srgbClr val="000000"/>
                </a:solidFill>
                <a:latin typeface="Arial"/>
              </a:rPr>
              <a:t>3. Visualisierung:</a:t>
            </a:r>
            <a:endParaRPr/>
          </a:p>
          <a:p>
            <a:pPr lvl="1">
              <a:buFont typeface="Times New Roman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sgvizler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de-DE" sz="3000">
                <a:solidFill>
                  <a:srgbClr val="003366"/>
                </a:solidFill>
                <a:latin typeface="Arial"/>
              </a:rPr>
              <a:t>Serverarchitektur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0400" y="1656000"/>
            <a:ext cx="5619600" cy="47253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de-DE" sz="3000">
                <a:solidFill>
                  <a:srgbClr val="003366"/>
                </a:solidFill>
                <a:latin typeface="Arial"/>
              </a:rPr>
              <a:t>Proxy-Flow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3840" y="1296000"/>
            <a:ext cx="5060160" cy="51775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