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Orta Stil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Orta Stil 3 - Vurgu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ema Uygulanmış Stil 1 - Vurgu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5C0D-7B90-4C9F-A477-A71AABE817DB}" type="datetimeFigureOut">
              <a:rPr lang="tr-TR" smtClean="0"/>
              <a:t>18.02.2020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9015-49A3-4FFF-89C7-E555E94418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729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5C0D-7B90-4C9F-A477-A71AABE817DB}" type="datetimeFigureOut">
              <a:rPr lang="tr-TR" smtClean="0"/>
              <a:t>18.02.2020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9015-49A3-4FFF-89C7-E555E94418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96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5C0D-7B90-4C9F-A477-A71AABE817DB}" type="datetimeFigureOut">
              <a:rPr lang="tr-TR" smtClean="0"/>
              <a:t>18.02.2020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9015-49A3-4FFF-89C7-E555E94418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5285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5C0D-7B90-4C9F-A477-A71AABE817DB}" type="datetimeFigureOut">
              <a:rPr lang="tr-TR" smtClean="0"/>
              <a:t>18.02.2020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9015-49A3-4FFF-89C7-E555E94418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98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5C0D-7B90-4C9F-A477-A71AABE817DB}" type="datetimeFigureOut">
              <a:rPr lang="tr-TR" smtClean="0"/>
              <a:t>18.02.2020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9015-49A3-4FFF-89C7-E555E94418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906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5C0D-7B90-4C9F-A477-A71AABE817DB}" type="datetimeFigureOut">
              <a:rPr lang="tr-TR" smtClean="0"/>
              <a:t>18.02.2020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9015-49A3-4FFF-89C7-E555E94418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579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5C0D-7B90-4C9F-A477-A71AABE817DB}" type="datetimeFigureOut">
              <a:rPr lang="tr-TR" smtClean="0"/>
              <a:t>18.02.2020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9015-49A3-4FFF-89C7-E555E94418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939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5C0D-7B90-4C9F-A477-A71AABE817DB}" type="datetimeFigureOut">
              <a:rPr lang="tr-TR" smtClean="0"/>
              <a:t>18.02.2020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9015-49A3-4FFF-89C7-E555E94418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814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5C0D-7B90-4C9F-A477-A71AABE817DB}" type="datetimeFigureOut">
              <a:rPr lang="tr-TR" smtClean="0"/>
              <a:t>18.02.2020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9015-49A3-4FFF-89C7-E555E94418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612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5C0D-7B90-4C9F-A477-A71AABE817DB}" type="datetimeFigureOut">
              <a:rPr lang="tr-TR" smtClean="0"/>
              <a:t>18.02.2020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9015-49A3-4FFF-89C7-E555E94418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088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5C0D-7B90-4C9F-A477-A71AABE817DB}" type="datetimeFigureOut">
              <a:rPr lang="tr-TR" smtClean="0"/>
              <a:t>18.02.2020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9015-49A3-4FFF-89C7-E555E94418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925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85C0D-7B90-4C9F-A477-A71AABE817DB}" type="datetimeFigureOut">
              <a:rPr lang="tr-TR" smtClean="0"/>
              <a:t>18.02.2020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C9015-49A3-4FFF-89C7-E555E94418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882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9.png"/><Relationship Id="rId21" Type="http://schemas.openxmlformats.org/officeDocument/2006/relationships/image" Target="../media/image46.png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8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11.png"/><Relationship Id="rId24" Type="http://schemas.openxmlformats.org/officeDocument/2006/relationships/image" Target="../media/image49.png"/><Relationship Id="rId5" Type="http://schemas.openxmlformats.org/officeDocument/2006/relationships/image" Target="../media/image31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10" Type="http://schemas.openxmlformats.org/officeDocument/2006/relationships/image" Target="../media/image36.png"/><Relationship Id="rId19" Type="http://schemas.openxmlformats.org/officeDocument/2006/relationships/image" Target="../media/image44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8.png"/><Relationship Id="rId3" Type="http://schemas.openxmlformats.org/officeDocument/2006/relationships/image" Target="../media/image51.png"/><Relationship Id="rId7" Type="http://schemas.openxmlformats.org/officeDocument/2006/relationships/image" Target="../media/image53.png"/><Relationship Id="rId12" Type="http://schemas.openxmlformats.org/officeDocument/2006/relationships/image" Target="../media/image48.png"/><Relationship Id="rId2" Type="http://schemas.openxmlformats.org/officeDocument/2006/relationships/image" Target="../media/image50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57.png"/><Relationship Id="rId5" Type="http://schemas.openxmlformats.org/officeDocument/2006/relationships/image" Target="../media/image11.png"/><Relationship Id="rId15" Type="http://schemas.openxmlformats.org/officeDocument/2006/relationships/image" Target="../media/image60.png"/><Relationship Id="rId10" Type="http://schemas.openxmlformats.org/officeDocument/2006/relationships/image" Target="../media/image56.png"/><Relationship Id="rId4" Type="http://schemas.openxmlformats.org/officeDocument/2006/relationships/image" Target="../media/image52.png"/><Relationship Id="rId9" Type="http://schemas.openxmlformats.org/officeDocument/2006/relationships/image" Target="../media/image55.png"/><Relationship Id="rId14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8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Yuvarlatılmış Dikdörtgen 3"/>
          <p:cNvSpPr/>
          <p:nvPr/>
        </p:nvSpPr>
        <p:spPr>
          <a:xfrm>
            <a:off x="1371600" y="2830012"/>
            <a:ext cx="36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</a:t>
            </a:r>
          </a:p>
        </p:txBody>
      </p:sp>
      <p:sp>
        <p:nvSpPr>
          <p:cNvPr id="5" name="Yuvarlatılmış Dikdörtgen 4"/>
          <p:cNvSpPr/>
          <p:nvPr/>
        </p:nvSpPr>
        <p:spPr>
          <a:xfrm>
            <a:off x="1769482" y="2830012"/>
            <a:ext cx="36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</a:t>
            </a:r>
          </a:p>
        </p:txBody>
      </p:sp>
      <p:sp>
        <p:nvSpPr>
          <p:cNvPr id="6" name="Yuvarlatılmış Dikdörtgen 5"/>
          <p:cNvSpPr/>
          <p:nvPr/>
        </p:nvSpPr>
        <p:spPr>
          <a:xfrm>
            <a:off x="2163028" y="2830012"/>
            <a:ext cx="36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</a:t>
            </a:r>
            <a:endParaRPr lang="tr-TR" dirty="0" smtClean="0"/>
          </a:p>
        </p:txBody>
      </p:sp>
      <p:sp>
        <p:nvSpPr>
          <p:cNvPr id="7" name="Yuvarlatılmış Dikdörtgen 6"/>
          <p:cNvSpPr/>
          <p:nvPr/>
        </p:nvSpPr>
        <p:spPr>
          <a:xfrm>
            <a:off x="2556574" y="2816158"/>
            <a:ext cx="36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9</a:t>
            </a:r>
          </a:p>
        </p:txBody>
      </p:sp>
      <p:sp>
        <p:nvSpPr>
          <p:cNvPr id="9" name="Yuvarlatılmış Dikdörtgen 8"/>
          <p:cNvSpPr/>
          <p:nvPr/>
        </p:nvSpPr>
        <p:spPr>
          <a:xfrm>
            <a:off x="2954456" y="2830012"/>
            <a:ext cx="457636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10</a:t>
            </a:r>
          </a:p>
        </p:txBody>
      </p:sp>
      <p:sp>
        <p:nvSpPr>
          <p:cNvPr id="10" name="Yuvarlatılmış Dikdörtgen 9"/>
          <p:cNvSpPr/>
          <p:nvPr/>
        </p:nvSpPr>
        <p:spPr>
          <a:xfrm>
            <a:off x="3449974" y="2816158"/>
            <a:ext cx="457636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13</a:t>
            </a:r>
          </a:p>
        </p:txBody>
      </p:sp>
      <p:sp>
        <p:nvSpPr>
          <p:cNvPr id="11" name="Yuvarlatılmış Dikdörtgen 10"/>
          <p:cNvSpPr/>
          <p:nvPr/>
        </p:nvSpPr>
        <p:spPr>
          <a:xfrm>
            <a:off x="3952201" y="2816158"/>
            <a:ext cx="457636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15</a:t>
            </a:r>
          </a:p>
        </p:txBody>
      </p:sp>
      <p:sp>
        <p:nvSpPr>
          <p:cNvPr id="12" name="Yuvarlatılmış Dikdörtgen 11"/>
          <p:cNvSpPr/>
          <p:nvPr/>
        </p:nvSpPr>
        <p:spPr>
          <a:xfrm>
            <a:off x="4440548" y="2830012"/>
            <a:ext cx="457636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16</a:t>
            </a:r>
          </a:p>
        </p:txBody>
      </p:sp>
      <p:sp>
        <p:nvSpPr>
          <p:cNvPr id="13" name="Yuvarlatılmış Dikdörtgen 12"/>
          <p:cNvSpPr/>
          <p:nvPr/>
        </p:nvSpPr>
        <p:spPr>
          <a:xfrm>
            <a:off x="4918966" y="2830012"/>
            <a:ext cx="457636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20</a:t>
            </a:r>
          </a:p>
        </p:txBody>
      </p:sp>
      <p:sp>
        <p:nvSpPr>
          <p:cNvPr id="14" name="Yuvarlatılmış Dikdörtgen 13"/>
          <p:cNvSpPr/>
          <p:nvPr/>
        </p:nvSpPr>
        <p:spPr>
          <a:xfrm>
            <a:off x="5399199" y="2836940"/>
            <a:ext cx="457636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21</a:t>
            </a:r>
          </a:p>
        </p:txBody>
      </p:sp>
      <p:sp>
        <p:nvSpPr>
          <p:cNvPr id="15" name="Yuvarlatılmış Dikdörtgen 14"/>
          <p:cNvSpPr/>
          <p:nvPr/>
        </p:nvSpPr>
        <p:spPr>
          <a:xfrm>
            <a:off x="5889823" y="2836940"/>
            <a:ext cx="457636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22</a:t>
            </a:r>
          </a:p>
        </p:txBody>
      </p:sp>
      <p:sp>
        <p:nvSpPr>
          <p:cNvPr id="16" name="Yuvarlatılmış Dikdörtgen 15"/>
          <p:cNvSpPr/>
          <p:nvPr/>
        </p:nvSpPr>
        <p:spPr>
          <a:xfrm>
            <a:off x="6390838" y="2816158"/>
            <a:ext cx="457636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25</a:t>
            </a:r>
          </a:p>
        </p:txBody>
      </p:sp>
      <p:sp>
        <p:nvSpPr>
          <p:cNvPr id="17" name="Yuvarlatılmış Dikdörtgen 16"/>
          <p:cNvSpPr/>
          <p:nvPr/>
        </p:nvSpPr>
        <p:spPr>
          <a:xfrm>
            <a:off x="6889576" y="2816158"/>
            <a:ext cx="457636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40</a:t>
            </a:r>
          </a:p>
        </p:txBody>
      </p:sp>
      <p:sp>
        <p:nvSpPr>
          <p:cNvPr id="18" name="Yuvarlatılmış Dikdörtgen 17"/>
          <p:cNvSpPr/>
          <p:nvPr/>
        </p:nvSpPr>
        <p:spPr>
          <a:xfrm>
            <a:off x="7387172" y="2830012"/>
            <a:ext cx="457636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45</a:t>
            </a:r>
          </a:p>
        </p:txBody>
      </p:sp>
      <p:sp>
        <p:nvSpPr>
          <p:cNvPr id="19" name="Yuvarlatılmış Dikdörtgen 18"/>
          <p:cNvSpPr/>
          <p:nvPr/>
        </p:nvSpPr>
        <p:spPr>
          <a:xfrm>
            <a:off x="7890182" y="2836940"/>
            <a:ext cx="457636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60</a:t>
            </a:r>
          </a:p>
        </p:txBody>
      </p:sp>
      <p:sp>
        <p:nvSpPr>
          <p:cNvPr id="22" name="Metin kutusu 21"/>
          <p:cNvSpPr txBox="1"/>
          <p:nvPr/>
        </p:nvSpPr>
        <p:spPr>
          <a:xfrm>
            <a:off x="1296657" y="2262211"/>
            <a:ext cx="195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First, </a:t>
            </a:r>
            <a:r>
              <a:rPr lang="tr-TR" dirty="0" err="1" smtClean="0"/>
              <a:t>sort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array</a:t>
            </a:r>
            <a:endParaRPr lang="tr-TR" dirty="0" smtClean="0"/>
          </a:p>
        </p:txBody>
      </p:sp>
      <p:sp>
        <p:nvSpPr>
          <p:cNvPr id="23" name="Yuvarlatılmış Dikdörtgen 22"/>
          <p:cNvSpPr/>
          <p:nvPr/>
        </p:nvSpPr>
        <p:spPr>
          <a:xfrm>
            <a:off x="1369394" y="1725803"/>
            <a:ext cx="457636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20</a:t>
            </a:r>
          </a:p>
        </p:txBody>
      </p:sp>
      <p:sp>
        <p:nvSpPr>
          <p:cNvPr id="24" name="Yuvarlatılmış Dikdörtgen 23"/>
          <p:cNvSpPr/>
          <p:nvPr/>
        </p:nvSpPr>
        <p:spPr>
          <a:xfrm>
            <a:off x="1861084" y="1724525"/>
            <a:ext cx="457636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25</a:t>
            </a:r>
          </a:p>
        </p:txBody>
      </p:sp>
      <p:sp>
        <p:nvSpPr>
          <p:cNvPr id="25" name="Yuvarlatılmış Dikdörtgen 24"/>
          <p:cNvSpPr/>
          <p:nvPr/>
        </p:nvSpPr>
        <p:spPr>
          <a:xfrm>
            <a:off x="2345980" y="1725803"/>
            <a:ext cx="457636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10</a:t>
            </a:r>
          </a:p>
        </p:txBody>
      </p:sp>
      <p:sp>
        <p:nvSpPr>
          <p:cNvPr id="26" name="Yuvarlatılmış Dikdörtgen 25"/>
          <p:cNvSpPr/>
          <p:nvPr/>
        </p:nvSpPr>
        <p:spPr>
          <a:xfrm>
            <a:off x="2830093" y="1724525"/>
            <a:ext cx="36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</a:t>
            </a:r>
          </a:p>
        </p:txBody>
      </p:sp>
      <p:sp>
        <p:nvSpPr>
          <p:cNvPr id="27" name="Yuvarlatılmış Dikdörtgen 26"/>
          <p:cNvSpPr/>
          <p:nvPr/>
        </p:nvSpPr>
        <p:spPr>
          <a:xfrm>
            <a:off x="3216570" y="1724525"/>
            <a:ext cx="457636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16</a:t>
            </a:r>
          </a:p>
        </p:txBody>
      </p:sp>
      <p:sp>
        <p:nvSpPr>
          <p:cNvPr id="28" name="Yuvarlatılmış Dikdörtgen 27"/>
          <p:cNvSpPr/>
          <p:nvPr/>
        </p:nvSpPr>
        <p:spPr>
          <a:xfrm>
            <a:off x="3717303" y="1724525"/>
            <a:ext cx="36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</a:t>
            </a:r>
            <a:endParaRPr lang="tr-TR" dirty="0" smtClean="0"/>
          </a:p>
        </p:txBody>
      </p:sp>
      <p:sp>
        <p:nvSpPr>
          <p:cNvPr id="29" name="Yuvarlatılmış Dikdörtgen 28"/>
          <p:cNvSpPr/>
          <p:nvPr/>
        </p:nvSpPr>
        <p:spPr>
          <a:xfrm>
            <a:off x="4120400" y="1724525"/>
            <a:ext cx="36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</a:t>
            </a:r>
          </a:p>
        </p:txBody>
      </p:sp>
      <p:sp>
        <p:nvSpPr>
          <p:cNvPr id="30" name="Yuvarlatılmış Dikdörtgen 29"/>
          <p:cNvSpPr/>
          <p:nvPr/>
        </p:nvSpPr>
        <p:spPr>
          <a:xfrm>
            <a:off x="4519860" y="1724525"/>
            <a:ext cx="457636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21</a:t>
            </a:r>
          </a:p>
        </p:txBody>
      </p:sp>
      <p:sp>
        <p:nvSpPr>
          <p:cNvPr id="31" name="Yuvarlatılmış Dikdörtgen 30"/>
          <p:cNvSpPr/>
          <p:nvPr/>
        </p:nvSpPr>
        <p:spPr>
          <a:xfrm>
            <a:off x="5016956" y="1724525"/>
            <a:ext cx="457636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22</a:t>
            </a:r>
          </a:p>
        </p:txBody>
      </p:sp>
      <p:sp>
        <p:nvSpPr>
          <p:cNvPr id="32" name="Yuvarlatılmış Dikdörtgen 31"/>
          <p:cNvSpPr/>
          <p:nvPr/>
        </p:nvSpPr>
        <p:spPr>
          <a:xfrm>
            <a:off x="5512518" y="1724525"/>
            <a:ext cx="457636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15</a:t>
            </a:r>
          </a:p>
        </p:txBody>
      </p:sp>
      <p:sp>
        <p:nvSpPr>
          <p:cNvPr id="33" name="Yuvarlatılmış Dikdörtgen 32"/>
          <p:cNvSpPr/>
          <p:nvPr/>
        </p:nvSpPr>
        <p:spPr>
          <a:xfrm>
            <a:off x="5991918" y="1721170"/>
            <a:ext cx="36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9</a:t>
            </a:r>
          </a:p>
        </p:txBody>
      </p:sp>
      <p:sp>
        <p:nvSpPr>
          <p:cNvPr id="34" name="Yuvarlatılmış Dikdörtgen 33"/>
          <p:cNvSpPr/>
          <p:nvPr/>
        </p:nvSpPr>
        <p:spPr>
          <a:xfrm>
            <a:off x="6373682" y="1721170"/>
            <a:ext cx="457636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40</a:t>
            </a:r>
          </a:p>
        </p:txBody>
      </p:sp>
      <p:sp>
        <p:nvSpPr>
          <p:cNvPr id="35" name="Yuvarlatılmış Dikdörtgen 34"/>
          <p:cNvSpPr/>
          <p:nvPr/>
        </p:nvSpPr>
        <p:spPr>
          <a:xfrm>
            <a:off x="6862508" y="1717815"/>
            <a:ext cx="457636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45</a:t>
            </a:r>
          </a:p>
        </p:txBody>
      </p:sp>
      <p:sp>
        <p:nvSpPr>
          <p:cNvPr id="36" name="Yuvarlatılmış Dikdörtgen 35"/>
          <p:cNvSpPr/>
          <p:nvPr/>
        </p:nvSpPr>
        <p:spPr>
          <a:xfrm>
            <a:off x="7349377" y="1710997"/>
            <a:ext cx="457636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60</a:t>
            </a:r>
          </a:p>
        </p:txBody>
      </p:sp>
      <p:sp>
        <p:nvSpPr>
          <p:cNvPr id="37" name="Yuvarlatılmış Dikdörtgen 36"/>
          <p:cNvSpPr/>
          <p:nvPr/>
        </p:nvSpPr>
        <p:spPr>
          <a:xfrm>
            <a:off x="7830230" y="1710997"/>
            <a:ext cx="457636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13</a:t>
            </a:r>
          </a:p>
        </p:txBody>
      </p:sp>
      <p:sp>
        <p:nvSpPr>
          <p:cNvPr id="38" name="Metin kutusu 37"/>
          <p:cNvSpPr txBox="1"/>
          <p:nvPr/>
        </p:nvSpPr>
        <p:spPr>
          <a:xfrm>
            <a:off x="8360321" y="171519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Unsorted</a:t>
            </a:r>
            <a:endParaRPr lang="tr-T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Metin kutusu 38"/>
          <p:cNvSpPr txBox="1"/>
          <p:nvPr/>
        </p:nvSpPr>
        <p:spPr>
          <a:xfrm>
            <a:off x="8391197" y="282534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Sorted</a:t>
            </a:r>
            <a:endParaRPr lang="tr-T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" name="Metin kutusu 39"/>
          <p:cNvSpPr txBox="1"/>
          <p:nvPr/>
        </p:nvSpPr>
        <p:spPr>
          <a:xfrm>
            <a:off x="1277508" y="3817097"/>
            <a:ext cx="975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</a:t>
            </a:r>
            <a:r>
              <a:rPr lang="tr-TR" dirty="0" smtClean="0"/>
              <a:t>tart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adding</a:t>
            </a:r>
            <a:r>
              <a:rPr lang="tr-TR" dirty="0" smtClean="0"/>
              <a:t>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elements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left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right</a:t>
            </a:r>
            <a:r>
              <a:rPr lang="tr-TR" dirty="0" smtClean="0"/>
              <a:t>,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bottom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up</a:t>
            </a:r>
            <a:endParaRPr lang="tr-T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Yuvarlatılmış Dikdörtgen 40"/>
          <p:cNvSpPr/>
          <p:nvPr/>
        </p:nvSpPr>
        <p:spPr>
          <a:xfrm>
            <a:off x="575024" y="6158055"/>
            <a:ext cx="45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r>
              <a:rPr lang="en-US" dirty="0" smtClean="0"/>
              <a:t>*</a:t>
            </a:r>
            <a:endParaRPr lang="tr-TR" dirty="0"/>
          </a:p>
        </p:txBody>
      </p:sp>
      <p:sp>
        <p:nvSpPr>
          <p:cNvPr id="51" name="Yuvarlatılmış Dikdörtgen 50"/>
          <p:cNvSpPr/>
          <p:nvPr/>
        </p:nvSpPr>
        <p:spPr>
          <a:xfrm>
            <a:off x="1052508" y="6158055"/>
            <a:ext cx="45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3*</a:t>
            </a:r>
            <a:endParaRPr lang="tr-TR" dirty="0"/>
          </a:p>
        </p:txBody>
      </p:sp>
      <p:sp>
        <p:nvSpPr>
          <p:cNvPr id="52" name="Yuvarlatılmış Dikdörtgen 51"/>
          <p:cNvSpPr/>
          <p:nvPr/>
        </p:nvSpPr>
        <p:spPr>
          <a:xfrm>
            <a:off x="1523341" y="6158055"/>
            <a:ext cx="468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8*</a:t>
            </a:r>
            <a:endParaRPr lang="tr-TR" dirty="0"/>
          </a:p>
        </p:txBody>
      </p:sp>
      <p:sp>
        <p:nvSpPr>
          <p:cNvPr id="53" name="Yuvarlatılmış Dikdörtgen 52"/>
          <p:cNvSpPr/>
          <p:nvPr/>
        </p:nvSpPr>
        <p:spPr>
          <a:xfrm>
            <a:off x="2018859" y="6158055"/>
            <a:ext cx="468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9*</a:t>
            </a:r>
            <a:endParaRPr lang="tr-TR" dirty="0"/>
          </a:p>
        </p:txBody>
      </p:sp>
      <p:sp>
        <p:nvSpPr>
          <p:cNvPr id="55" name="Yuvarlatılmış Dikdörtgen 54"/>
          <p:cNvSpPr/>
          <p:nvPr/>
        </p:nvSpPr>
        <p:spPr>
          <a:xfrm>
            <a:off x="3000329" y="6158055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10*</a:t>
            </a:r>
            <a:endParaRPr lang="tr-TR" dirty="0"/>
          </a:p>
        </p:txBody>
      </p:sp>
      <p:sp>
        <p:nvSpPr>
          <p:cNvPr id="56" name="Yuvarlatılmış Dikdörtgen 55"/>
          <p:cNvSpPr/>
          <p:nvPr/>
        </p:nvSpPr>
        <p:spPr>
          <a:xfrm>
            <a:off x="3605210" y="6158055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13*</a:t>
            </a:r>
            <a:endParaRPr lang="tr-TR" dirty="0"/>
          </a:p>
        </p:txBody>
      </p:sp>
      <p:sp>
        <p:nvSpPr>
          <p:cNvPr id="57" name="Yuvarlatılmış Dikdörtgen 56"/>
          <p:cNvSpPr/>
          <p:nvPr/>
        </p:nvSpPr>
        <p:spPr>
          <a:xfrm>
            <a:off x="4199852" y="6155448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15*</a:t>
            </a:r>
            <a:endParaRPr lang="tr-TR" dirty="0"/>
          </a:p>
        </p:txBody>
      </p:sp>
      <p:sp>
        <p:nvSpPr>
          <p:cNvPr id="58" name="Yuvarlatılmış Dikdörtgen 57"/>
          <p:cNvSpPr/>
          <p:nvPr/>
        </p:nvSpPr>
        <p:spPr>
          <a:xfrm>
            <a:off x="4800363" y="6155448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16*</a:t>
            </a:r>
            <a:endParaRPr lang="tr-TR" dirty="0"/>
          </a:p>
        </p:txBody>
      </p:sp>
      <p:sp>
        <p:nvSpPr>
          <p:cNvPr id="59" name="Yuvarlatılmış Dikdörtgen 58"/>
          <p:cNvSpPr/>
          <p:nvPr/>
        </p:nvSpPr>
        <p:spPr>
          <a:xfrm>
            <a:off x="5902682" y="6158055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20*</a:t>
            </a:r>
            <a:endParaRPr lang="tr-TR" dirty="0"/>
          </a:p>
        </p:txBody>
      </p:sp>
      <p:sp>
        <p:nvSpPr>
          <p:cNvPr id="60" name="Yuvarlatılmış Dikdörtgen 59"/>
          <p:cNvSpPr/>
          <p:nvPr/>
        </p:nvSpPr>
        <p:spPr>
          <a:xfrm>
            <a:off x="6502812" y="6158055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21*</a:t>
            </a:r>
            <a:endParaRPr lang="tr-TR" dirty="0"/>
          </a:p>
        </p:txBody>
      </p:sp>
      <p:sp>
        <p:nvSpPr>
          <p:cNvPr id="61" name="Yuvarlatılmış Dikdörtgen 60"/>
          <p:cNvSpPr/>
          <p:nvPr/>
        </p:nvSpPr>
        <p:spPr>
          <a:xfrm>
            <a:off x="7107858" y="6155448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22*</a:t>
            </a:r>
            <a:endParaRPr lang="tr-TR" dirty="0"/>
          </a:p>
        </p:txBody>
      </p:sp>
      <p:sp>
        <p:nvSpPr>
          <p:cNvPr id="62" name="Yuvarlatılmış Dikdörtgen 61"/>
          <p:cNvSpPr/>
          <p:nvPr/>
        </p:nvSpPr>
        <p:spPr>
          <a:xfrm>
            <a:off x="7694288" y="6155448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25*</a:t>
            </a:r>
            <a:endParaRPr lang="tr-TR" dirty="0"/>
          </a:p>
        </p:txBody>
      </p:sp>
      <p:sp>
        <p:nvSpPr>
          <p:cNvPr id="63" name="Yuvarlatılmış Dikdörtgen 62"/>
          <p:cNvSpPr/>
          <p:nvPr/>
        </p:nvSpPr>
        <p:spPr>
          <a:xfrm>
            <a:off x="8762782" y="6116868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40*</a:t>
            </a:r>
            <a:endParaRPr lang="tr-TR" dirty="0"/>
          </a:p>
        </p:txBody>
      </p:sp>
      <p:sp>
        <p:nvSpPr>
          <p:cNvPr id="64" name="Yuvarlatılmış Dikdörtgen 63"/>
          <p:cNvSpPr/>
          <p:nvPr/>
        </p:nvSpPr>
        <p:spPr>
          <a:xfrm>
            <a:off x="9366723" y="6116868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45*</a:t>
            </a:r>
            <a:endParaRPr lang="tr-TR" dirty="0"/>
          </a:p>
        </p:txBody>
      </p:sp>
      <p:sp>
        <p:nvSpPr>
          <p:cNvPr id="65" name="Yuvarlatılmış Dikdörtgen 64"/>
          <p:cNvSpPr/>
          <p:nvPr/>
        </p:nvSpPr>
        <p:spPr>
          <a:xfrm>
            <a:off x="9970664" y="6116868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60*</a:t>
            </a:r>
            <a:endParaRPr lang="tr-TR" dirty="0"/>
          </a:p>
        </p:txBody>
      </p:sp>
      <p:sp>
        <p:nvSpPr>
          <p:cNvPr id="66" name="Yuvarlatılmış Dikdörtgen 65"/>
          <p:cNvSpPr/>
          <p:nvPr/>
        </p:nvSpPr>
        <p:spPr>
          <a:xfrm>
            <a:off x="10575030" y="6105697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68" name="Yuvarlatılmış Dikdörtgen 67"/>
          <p:cNvSpPr/>
          <p:nvPr/>
        </p:nvSpPr>
        <p:spPr>
          <a:xfrm>
            <a:off x="4691119" y="5115929"/>
            <a:ext cx="45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10</a:t>
            </a:r>
          </a:p>
        </p:txBody>
      </p:sp>
      <p:sp>
        <p:nvSpPr>
          <p:cNvPr id="69" name="Yuvarlatılmış Dikdörtgen 68"/>
          <p:cNvSpPr/>
          <p:nvPr/>
        </p:nvSpPr>
        <p:spPr>
          <a:xfrm>
            <a:off x="5165914" y="5115929"/>
            <a:ext cx="45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20</a:t>
            </a:r>
          </a:p>
        </p:txBody>
      </p:sp>
      <p:cxnSp>
        <p:nvCxnSpPr>
          <p:cNvPr id="74" name="Düz Ok Bağlayıcısı 73"/>
          <p:cNvCxnSpPr/>
          <p:nvPr/>
        </p:nvCxnSpPr>
        <p:spPr>
          <a:xfrm flipH="1">
            <a:off x="575024" y="5474626"/>
            <a:ext cx="4116095" cy="683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Yuvarlatılmış Dikdörtgen 78"/>
          <p:cNvSpPr/>
          <p:nvPr/>
        </p:nvSpPr>
        <p:spPr>
          <a:xfrm>
            <a:off x="5633302" y="5118536"/>
            <a:ext cx="45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40</a:t>
            </a:r>
          </a:p>
        </p:txBody>
      </p:sp>
      <p:sp>
        <p:nvSpPr>
          <p:cNvPr id="86" name="Yuvarlatılmış Dikdörtgen 85"/>
          <p:cNvSpPr/>
          <p:nvPr/>
        </p:nvSpPr>
        <p:spPr>
          <a:xfrm>
            <a:off x="6090709" y="5115929"/>
            <a:ext cx="45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 smtClean="0"/>
          </a:p>
        </p:txBody>
      </p:sp>
      <p:cxnSp>
        <p:nvCxnSpPr>
          <p:cNvPr id="97" name="Düz Ok Bağlayıcısı 96"/>
          <p:cNvCxnSpPr/>
          <p:nvPr/>
        </p:nvCxnSpPr>
        <p:spPr>
          <a:xfrm flipH="1">
            <a:off x="3000329" y="5475929"/>
            <a:ext cx="2165585" cy="679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Düz Ok Bağlayıcısı 98"/>
          <p:cNvCxnSpPr/>
          <p:nvPr/>
        </p:nvCxnSpPr>
        <p:spPr>
          <a:xfrm>
            <a:off x="5615914" y="5475929"/>
            <a:ext cx="333458" cy="679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Düz Ok Bağlayıcısı 100"/>
          <p:cNvCxnSpPr/>
          <p:nvPr/>
        </p:nvCxnSpPr>
        <p:spPr>
          <a:xfrm>
            <a:off x="6083302" y="5475929"/>
            <a:ext cx="2679480" cy="640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Düz Ok Bağlayıcısı 103"/>
          <p:cNvCxnSpPr/>
          <p:nvPr/>
        </p:nvCxnSpPr>
        <p:spPr>
          <a:xfrm>
            <a:off x="5607235" y="4727867"/>
            <a:ext cx="0" cy="388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Metin kutusu 104"/>
          <p:cNvSpPr txBox="1"/>
          <p:nvPr/>
        </p:nvSpPr>
        <p:spPr>
          <a:xfrm>
            <a:off x="5303136" y="4390116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Root</a:t>
            </a:r>
            <a:endParaRPr lang="tr-TR" dirty="0"/>
          </a:p>
        </p:txBody>
      </p:sp>
      <p:sp>
        <p:nvSpPr>
          <p:cNvPr id="106" name="Metin kutusu 105"/>
          <p:cNvSpPr txBox="1"/>
          <p:nvPr/>
        </p:nvSpPr>
        <p:spPr>
          <a:xfrm>
            <a:off x="428877" y="396071"/>
            <a:ext cx="1135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 – 1:</a:t>
            </a:r>
            <a:r>
              <a:rPr lang="en-US" dirty="0" smtClean="0"/>
              <a:t> Apply the bulk loading algorithm for the records having key values 20, 25, 10, 1, 16, 8, 3, 21, 22, 15, 9, 40, 45, 60, 13 to form a B+ tree of degree 2 (both for the index nodes and leaf nodes). </a:t>
            </a:r>
            <a:endParaRPr lang="tr-T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716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428877" y="396071"/>
            <a:ext cx="1135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 – 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tr-T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tr-TR" sz="1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Continued</a:t>
            </a:r>
            <a:r>
              <a:rPr lang="tr-T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tr-T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Metin kutusu 19"/>
          <p:cNvSpPr txBox="1"/>
          <p:nvPr/>
        </p:nvSpPr>
        <p:spPr>
          <a:xfrm>
            <a:off x="4947225" y="1240974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Inserting</a:t>
            </a:r>
            <a:r>
              <a:rPr lang="tr-TR" dirty="0"/>
              <a:t> </a:t>
            </a:r>
            <a:r>
              <a:rPr lang="tr-TR" dirty="0" smtClean="0"/>
              <a:t>11:</a:t>
            </a:r>
            <a:endParaRPr lang="tr-TR" dirty="0"/>
          </a:p>
        </p:txBody>
      </p:sp>
      <p:graphicFrame>
        <p:nvGraphicFramePr>
          <p:cNvPr id="25" name="Tablo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479961"/>
              </p:ext>
            </p:extLst>
          </p:nvPr>
        </p:nvGraphicFramePr>
        <p:xfrm>
          <a:off x="9508377" y="5356226"/>
          <a:ext cx="1773984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1328"/>
                <a:gridCol w="591328"/>
                <a:gridCol w="59132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tr-T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15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23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387947"/>
              </p:ext>
            </p:extLst>
          </p:nvPr>
        </p:nvGraphicFramePr>
        <p:xfrm>
          <a:off x="6333837" y="2304297"/>
          <a:ext cx="1843809" cy="3337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8438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r>
                        <a:rPr lang="en-US" dirty="0" smtClean="0"/>
                        <a:t>00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b="1" dirty="0" smtClean="0"/>
                        <a:t>11</a:t>
                      </a:r>
                      <a:endParaRPr lang="tr-T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b="1" dirty="0" smtClean="0"/>
                        <a:t>11</a:t>
                      </a:r>
                      <a:endParaRPr lang="tr-TR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o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358382"/>
              </p:ext>
            </p:extLst>
          </p:nvPr>
        </p:nvGraphicFramePr>
        <p:xfrm>
          <a:off x="9508377" y="4279080"/>
          <a:ext cx="1773984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1328"/>
                <a:gridCol w="591328"/>
                <a:gridCol w="59132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tr-T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r>
                        <a:rPr lang="en-US" dirty="0" smtClean="0"/>
                        <a:t>1*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35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4" name="Düz Ok Bağlayıcısı 3"/>
          <p:cNvCxnSpPr/>
          <p:nvPr/>
        </p:nvCxnSpPr>
        <p:spPr>
          <a:xfrm>
            <a:off x="8177646" y="3973077"/>
            <a:ext cx="1330731" cy="8425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Ok Bağlayıcısı 14"/>
          <p:cNvCxnSpPr/>
          <p:nvPr/>
        </p:nvCxnSpPr>
        <p:spPr>
          <a:xfrm>
            <a:off x="8177646" y="5401826"/>
            <a:ext cx="1330731" cy="4840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o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024988"/>
              </p:ext>
            </p:extLst>
          </p:nvPr>
        </p:nvGraphicFramePr>
        <p:xfrm>
          <a:off x="9279777" y="864953"/>
          <a:ext cx="141489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71631"/>
                <a:gridCol w="471631"/>
                <a:gridCol w="47163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33" name="Tablo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528982"/>
              </p:ext>
            </p:extLst>
          </p:nvPr>
        </p:nvGraphicFramePr>
        <p:xfrm>
          <a:off x="127313" y="2291522"/>
          <a:ext cx="1323574" cy="1849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2357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01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11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Tablo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118399"/>
              </p:ext>
            </p:extLst>
          </p:nvPr>
        </p:nvGraphicFramePr>
        <p:xfrm>
          <a:off x="2186568" y="1856244"/>
          <a:ext cx="141489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71631"/>
                <a:gridCol w="471631"/>
                <a:gridCol w="47163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35" name="Düz Ok Bağlayıcısı 34"/>
          <p:cNvCxnSpPr/>
          <p:nvPr/>
        </p:nvCxnSpPr>
        <p:spPr>
          <a:xfrm flipV="1">
            <a:off x="1450887" y="2359452"/>
            <a:ext cx="735681" cy="44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o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07014"/>
              </p:ext>
            </p:extLst>
          </p:nvPr>
        </p:nvGraphicFramePr>
        <p:xfrm>
          <a:off x="2186569" y="2935554"/>
          <a:ext cx="1773984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1328"/>
                <a:gridCol w="591328"/>
                <a:gridCol w="59132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13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37" name="Tablo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17980"/>
              </p:ext>
            </p:extLst>
          </p:nvPr>
        </p:nvGraphicFramePr>
        <p:xfrm>
          <a:off x="2186568" y="5724473"/>
          <a:ext cx="1773984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1328"/>
                <a:gridCol w="591328"/>
                <a:gridCol w="59132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15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23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35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38" name="Düz Ok Bağlayıcısı 37"/>
          <p:cNvCxnSpPr/>
          <p:nvPr/>
        </p:nvCxnSpPr>
        <p:spPr>
          <a:xfrm>
            <a:off x="1450887" y="3216082"/>
            <a:ext cx="735682" cy="40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Düz Ok Bağlayıcısı 38"/>
          <p:cNvCxnSpPr/>
          <p:nvPr/>
        </p:nvCxnSpPr>
        <p:spPr>
          <a:xfrm>
            <a:off x="1469482" y="3973077"/>
            <a:ext cx="717086" cy="2245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o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382547"/>
              </p:ext>
            </p:extLst>
          </p:nvPr>
        </p:nvGraphicFramePr>
        <p:xfrm>
          <a:off x="2186568" y="4330013"/>
          <a:ext cx="1773984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1328"/>
                <a:gridCol w="591328"/>
                <a:gridCol w="59132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26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41" name="Düz Ok Bağlayıcısı 40"/>
          <p:cNvCxnSpPr/>
          <p:nvPr/>
        </p:nvCxnSpPr>
        <p:spPr>
          <a:xfrm>
            <a:off x="1469482" y="3620843"/>
            <a:ext cx="717086" cy="122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o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362639"/>
              </p:ext>
            </p:extLst>
          </p:nvPr>
        </p:nvGraphicFramePr>
        <p:xfrm>
          <a:off x="9279777" y="1925121"/>
          <a:ext cx="1773984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1328"/>
                <a:gridCol w="591328"/>
                <a:gridCol w="59132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13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43" name="Tablo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260249"/>
              </p:ext>
            </p:extLst>
          </p:nvPr>
        </p:nvGraphicFramePr>
        <p:xfrm>
          <a:off x="9279777" y="2985289"/>
          <a:ext cx="1773984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1328"/>
                <a:gridCol w="591328"/>
                <a:gridCol w="59132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26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18" name="Düz Ok Bağlayıcısı 17"/>
          <p:cNvCxnSpPr/>
          <p:nvPr/>
        </p:nvCxnSpPr>
        <p:spPr>
          <a:xfrm flipV="1">
            <a:off x="8177646" y="1365876"/>
            <a:ext cx="1102131" cy="1553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Düz Ok Bağlayıcısı 44"/>
          <p:cNvCxnSpPr/>
          <p:nvPr/>
        </p:nvCxnSpPr>
        <p:spPr>
          <a:xfrm flipV="1">
            <a:off x="8177646" y="1459394"/>
            <a:ext cx="1102131" cy="2850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Düz Ok Bağlayıcısı 46"/>
          <p:cNvCxnSpPr>
            <a:endCxn id="42" idx="1"/>
          </p:cNvCxnSpPr>
          <p:nvPr/>
        </p:nvCxnSpPr>
        <p:spPr>
          <a:xfrm flipV="1">
            <a:off x="8177646" y="2290881"/>
            <a:ext cx="1102131" cy="981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Düz Ok Bağlayıcısı 48"/>
          <p:cNvCxnSpPr>
            <a:endCxn id="42" idx="1"/>
          </p:cNvCxnSpPr>
          <p:nvPr/>
        </p:nvCxnSpPr>
        <p:spPr>
          <a:xfrm flipV="1">
            <a:off x="8177646" y="2290881"/>
            <a:ext cx="1102131" cy="237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Düz Ok Bağlayıcısı 50"/>
          <p:cNvCxnSpPr/>
          <p:nvPr/>
        </p:nvCxnSpPr>
        <p:spPr>
          <a:xfrm flipV="1">
            <a:off x="8177646" y="3479035"/>
            <a:ext cx="1102131" cy="155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Düz Ok Bağlayıcısı 52"/>
          <p:cNvCxnSpPr>
            <a:endCxn id="43" idx="1"/>
          </p:cNvCxnSpPr>
          <p:nvPr/>
        </p:nvCxnSpPr>
        <p:spPr>
          <a:xfrm flipV="1">
            <a:off x="8177646" y="3351049"/>
            <a:ext cx="1102131" cy="23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ağ Ok 53"/>
          <p:cNvSpPr/>
          <p:nvPr/>
        </p:nvSpPr>
        <p:spPr>
          <a:xfrm>
            <a:off x="4686300" y="3351049"/>
            <a:ext cx="1111827" cy="789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133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428877" y="396071"/>
            <a:ext cx="11350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 – 5:</a:t>
            </a:r>
            <a:r>
              <a:rPr lang="en-US" dirty="0" smtClean="0"/>
              <a:t> Construct a grid file using the following data with age as the first dimension and salary as the second dimension etc. Let the age dimension range from 0 to 60 and the salary dimension range from 0 to 8000. Assume that each bucket has a capacity of two records. Show each step of the insertion. </a:t>
            </a:r>
            <a:endParaRPr lang="tr-T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Tablo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948370"/>
              </p:ext>
            </p:extLst>
          </p:nvPr>
        </p:nvGraphicFramePr>
        <p:xfrm>
          <a:off x="428877" y="1828800"/>
          <a:ext cx="3028374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9458"/>
                <a:gridCol w="1009458"/>
                <a:gridCol w="1009458"/>
              </a:tblGrid>
              <a:tr h="117764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Name</a:t>
                      </a:r>
                      <a:endParaRPr lang="tr-TR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Age</a:t>
                      </a:r>
                      <a:endParaRPr lang="tr-TR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err="1" smtClean="0"/>
                        <a:t>Salary</a:t>
                      </a:r>
                      <a:endParaRPr lang="tr-TR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1776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Derya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3500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1776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Aslı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35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5000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1776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Jale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18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2700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1776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Deniz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27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3500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1776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Mehmet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45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5500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1776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Engin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55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5500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1776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Sami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2600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1776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Rüya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5500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o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008160"/>
              </p:ext>
            </p:extLst>
          </p:nvPr>
        </p:nvGraphicFramePr>
        <p:xfrm>
          <a:off x="5346697" y="2373283"/>
          <a:ext cx="2082800" cy="1080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0"/>
              </a:tblGrid>
              <a:tr h="1080655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Tablo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23539"/>
              </p:ext>
            </p:extLst>
          </p:nvPr>
        </p:nvGraphicFramePr>
        <p:xfrm>
          <a:off x="4655699" y="2373283"/>
          <a:ext cx="511351" cy="1080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351"/>
              </a:tblGrid>
              <a:tr h="1080655">
                <a:tc>
                  <a:txBody>
                    <a:bodyPr/>
                    <a:lstStyle/>
                    <a:p>
                      <a:pPr algn="ctr"/>
                      <a:endParaRPr lang="tr-TR" dirty="0" smtClean="0"/>
                    </a:p>
                    <a:p>
                      <a:pPr algn="ctr"/>
                      <a:r>
                        <a:rPr lang="tr-TR" dirty="0" smtClean="0"/>
                        <a:t>60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Tablo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32193"/>
              </p:ext>
            </p:extLst>
          </p:nvPr>
        </p:nvGraphicFramePr>
        <p:xfrm>
          <a:off x="5346697" y="3651367"/>
          <a:ext cx="20828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0"/>
              </a:tblGrid>
              <a:tr h="336371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8000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Metin kutusu 54"/>
          <p:cNvSpPr txBox="1"/>
          <p:nvPr/>
        </p:nvSpPr>
        <p:spPr>
          <a:xfrm>
            <a:off x="3711478" y="272894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     1</a:t>
            </a:r>
            <a:endParaRPr lang="tr-T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6" name="Metin kutusu 55"/>
          <p:cNvSpPr txBox="1"/>
          <p:nvPr/>
        </p:nvSpPr>
        <p:spPr>
          <a:xfrm>
            <a:off x="5346697" y="4170913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br>
              <a:rPr lang="tr-T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tr-TR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tr-TR" sz="1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Salary</a:t>
            </a:r>
            <a:endParaRPr lang="tr-T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Metin kutusu 11"/>
          <p:cNvSpPr txBox="1"/>
          <p:nvPr/>
        </p:nvSpPr>
        <p:spPr>
          <a:xfrm>
            <a:off x="8120494" y="2172609"/>
            <a:ext cx="328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Inserting</a:t>
            </a:r>
            <a:r>
              <a:rPr lang="tr-T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Derya:</a:t>
            </a:r>
            <a:endParaRPr lang="tr-T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7" name="Tablo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308107"/>
              </p:ext>
            </p:extLst>
          </p:nvPr>
        </p:nvGraphicFramePr>
        <p:xfrm>
          <a:off x="8728171" y="3111039"/>
          <a:ext cx="2082800" cy="1080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0"/>
              </a:tblGrid>
              <a:tr h="1080655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8" name="Tablo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785551"/>
              </p:ext>
            </p:extLst>
          </p:nvPr>
        </p:nvGraphicFramePr>
        <p:xfrm>
          <a:off x="8095161" y="3111039"/>
          <a:ext cx="453363" cy="1080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363"/>
              </a:tblGrid>
              <a:tr h="1080655">
                <a:tc>
                  <a:txBody>
                    <a:bodyPr/>
                    <a:lstStyle/>
                    <a:p>
                      <a:pPr algn="ctr"/>
                      <a:endParaRPr lang="tr-TR" dirty="0" smtClean="0"/>
                    </a:p>
                    <a:p>
                      <a:pPr algn="ctr"/>
                      <a:r>
                        <a:rPr lang="tr-TR" dirty="0" smtClean="0"/>
                        <a:t>60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9" name="Tablo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156899"/>
              </p:ext>
            </p:extLst>
          </p:nvPr>
        </p:nvGraphicFramePr>
        <p:xfrm>
          <a:off x="8728171" y="4389123"/>
          <a:ext cx="2082800" cy="3716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0"/>
              </a:tblGrid>
              <a:tr h="37166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8000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Metin kutusu 16"/>
          <p:cNvSpPr txBox="1"/>
          <p:nvPr/>
        </p:nvSpPr>
        <p:spPr>
          <a:xfrm>
            <a:off x="3623151" y="4343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tr-T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Scales</a:t>
            </a:r>
            <a:endParaRPr lang="tr-T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1" name="Düz Ok Bağlayıcısı 20"/>
          <p:cNvCxnSpPr>
            <a:stCxn id="17" idx="0"/>
            <a:endCxn id="50" idx="2"/>
          </p:cNvCxnSpPr>
          <p:nvPr/>
        </p:nvCxnSpPr>
        <p:spPr>
          <a:xfrm flipV="1">
            <a:off x="4537551" y="3453938"/>
            <a:ext cx="373823" cy="889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Ok Bağlayıcısı 22"/>
          <p:cNvCxnSpPr>
            <a:stCxn id="17" idx="0"/>
            <a:endCxn id="52" idx="1"/>
          </p:cNvCxnSpPr>
          <p:nvPr/>
        </p:nvCxnSpPr>
        <p:spPr>
          <a:xfrm flipV="1">
            <a:off x="4537551" y="3834247"/>
            <a:ext cx="809146" cy="509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/>
          <p:cNvSpPr txBox="1"/>
          <p:nvPr/>
        </p:nvSpPr>
        <p:spPr>
          <a:xfrm>
            <a:off x="5600697" y="171670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</a:t>
            </a:r>
            <a:r>
              <a:rPr lang="tr-T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</a:t>
            </a:r>
            <a:endParaRPr lang="tr-T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7" name="Düz Ok Bağlayıcısı 26"/>
          <p:cNvCxnSpPr/>
          <p:nvPr/>
        </p:nvCxnSpPr>
        <p:spPr>
          <a:xfrm>
            <a:off x="6104083" y="2086036"/>
            <a:ext cx="0" cy="271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Metin kutusu 66"/>
              <p:cNvSpPr txBox="1"/>
              <p:nvPr/>
            </p:nvSpPr>
            <p:spPr>
              <a:xfrm>
                <a:off x="9647836" y="3474720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Metin kutusu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7836" y="3474720"/>
                <a:ext cx="23403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8" name="Tablo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754400"/>
              </p:ext>
            </p:extLst>
          </p:nvPr>
        </p:nvGraphicFramePr>
        <p:xfrm>
          <a:off x="10990617" y="3158931"/>
          <a:ext cx="1125494" cy="752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5494"/>
              </a:tblGrid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Derya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269"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0" name="Düz Ok Bağlayıcısı 69"/>
          <p:cNvCxnSpPr>
            <a:endCxn id="68" idx="1"/>
          </p:cNvCxnSpPr>
          <p:nvPr/>
        </p:nvCxnSpPr>
        <p:spPr>
          <a:xfrm flipV="1">
            <a:off x="9764855" y="3535035"/>
            <a:ext cx="1225762" cy="78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37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550506"/>
              </p:ext>
            </p:extLst>
          </p:nvPr>
        </p:nvGraphicFramePr>
        <p:xfrm>
          <a:off x="5975540" y="4468781"/>
          <a:ext cx="2082800" cy="1080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324"/>
                <a:gridCol w="1044476"/>
              </a:tblGrid>
              <a:tr h="1080654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Metin kutusu 4"/>
          <p:cNvSpPr txBox="1"/>
          <p:nvPr/>
        </p:nvSpPr>
        <p:spPr>
          <a:xfrm>
            <a:off x="428877" y="396071"/>
            <a:ext cx="272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 – 5 (</a:t>
            </a:r>
            <a:r>
              <a:rPr lang="tr-TR" sz="1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Continued</a:t>
            </a:r>
            <a:r>
              <a:rPr lang="tr-T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tr-T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Tablo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076285"/>
              </p:ext>
            </p:extLst>
          </p:nvPr>
        </p:nvGraphicFramePr>
        <p:xfrm>
          <a:off x="428877" y="1828800"/>
          <a:ext cx="3028374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9458"/>
                <a:gridCol w="1009458"/>
                <a:gridCol w="1009458"/>
              </a:tblGrid>
              <a:tr h="117764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Name</a:t>
                      </a:r>
                      <a:endParaRPr lang="tr-TR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Age</a:t>
                      </a:r>
                      <a:endParaRPr lang="tr-TR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err="1" smtClean="0"/>
                        <a:t>Salary</a:t>
                      </a:r>
                      <a:endParaRPr lang="tr-TR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1776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Derya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28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3500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1776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Aslı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5000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1776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Jale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2700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1776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Deniz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27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3500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1776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Mehmet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45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5500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1776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Engin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55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5500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1776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Sami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2600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1776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Rüya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5500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Metin kutusu 11"/>
          <p:cNvSpPr txBox="1"/>
          <p:nvPr/>
        </p:nvSpPr>
        <p:spPr>
          <a:xfrm>
            <a:off x="5377294" y="587289"/>
            <a:ext cx="328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Inserting</a:t>
            </a:r>
            <a:r>
              <a:rPr lang="tr-TR" dirty="0"/>
              <a:t> </a:t>
            </a:r>
            <a:r>
              <a:rPr lang="tr-TR" dirty="0" smtClean="0"/>
              <a:t>Aslı:</a:t>
            </a:r>
            <a:endParaRPr lang="tr-TR" dirty="0"/>
          </a:p>
        </p:txBody>
      </p:sp>
      <p:graphicFrame>
        <p:nvGraphicFramePr>
          <p:cNvPr id="57" name="Tablo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38010"/>
              </p:ext>
            </p:extLst>
          </p:nvPr>
        </p:nvGraphicFramePr>
        <p:xfrm>
          <a:off x="5984972" y="1240677"/>
          <a:ext cx="2082800" cy="1080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0"/>
              </a:tblGrid>
              <a:tr h="1080655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8" name="Tablo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623874"/>
              </p:ext>
            </p:extLst>
          </p:nvPr>
        </p:nvGraphicFramePr>
        <p:xfrm>
          <a:off x="5241444" y="1240677"/>
          <a:ext cx="563882" cy="1080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2"/>
              </a:tblGrid>
              <a:tr h="1080655">
                <a:tc>
                  <a:txBody>
                    <a:bodyPr/>
                    <a:lstStyle/>
                    <a:p>
                      <a:pPr algn="ctr"/>
                      <a:endParaRPr lang="tr-TR" dirty="0" smtClean="0"/>
                    </a:p>
                    <a:p>
                      <a:pPr algn="ctr"/>
                      <a:r>
                        <a:rPr lang="tr-TR" dirty="0" smtClean="0"/>
                        <a:t>60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9" name="Tablo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904158"/>
              </p:ext>
            </p:extLst>
          </p:nvPr>
        </p:nvGraphicFramePr>
        <p:xfrm>
          <a:off x="5984972" y="2518761"/>
          <a:ext cx="2082800" cy="423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0"/>
              </a:tblGrid>
              <a:tr h="42381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8000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7" name="Metin kutusu 66"/>
              <p:cNvSpPr txBox="1"/>
              <p:nvPr/>
            </p:nvSpPr>
            <p:spPr>
              <a:xfrm>
                <a:off x="6904637" y="1604358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Metin kutusu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637" y="1604358"/>
                <a:ext cx="23403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8" name="Tablo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217027"/>
              </p:ext>
            </p:extLst>
          </p:nvPr>
        </p:nvGraphicFramePr>
        <p:xfrm>
          <a:off x="8902045" y="1153378"/>
          <a:ext cx="1125494" cy="752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5494"/>
              </a:tblGrid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Derya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26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Aslı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0" name="Düz Ok Bağlayıcısı 69"/>
          <p:cNvCxnSpPr>
            <a:endCxn id="68" idx="1"/>
          </p:cNvCxnSpPr>
          <p:nvPr/>
        </p:nvCxnSpPr>
        <p:spPr>
          <a:xfrm flipV="1">
            <a:off x="6990029" y="1529482"/>
            <a:ext cx="1912016" cy="2133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o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249323"/>
              </p:ext>
            </p:extLst>
          </p:nvPr>
        </p:nvGraphicFramePr>
        <p:xfrm>
          <a:off x="5236728" y="4468781"/>
          <a:ext cx="563882" cy="1080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2"/>
              </a:tblGrid>
              <a:tr h="1080655">
                <a:tc>
                  <a:txBody>
                    <a:bodyPr/>
                    <a:lstStyle/>
                    <a:p>
                      <a:pPr algn="ctr"/>
                      <a:endParaRPr lang="tr-TR" dirty="0" smtClean="0"/>
                    </a:p>
                    <a:p>
                      <a:pPr algn="ctr"/>
                      <a:r>
                        <a:rPr lang="tr-TR" dirty="0" smtClean="0"/>
                        <a:t>60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Metin kutusu 27"/>
              <p:cNvSpPr txBox="1"/>
              <p:nvPr/>
            </p:nvSpPr>
            <p:spPr>
              <a:xfrm>
                <a:off x="6291694" y="4662962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Metin kutusu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694" y="4662962"/>
                <a:ext cx="23403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Tablo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826863"/>
              </p:ext>
            </p:extLst>
          </p:nvPr>
        </p:nvGraphicFramePr>
        <p:xfrm>
          <a:off x="8990847" y="4256899"/>
          <a:ext cx="1125494" cy="752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5494"/>
              </a:tblGrid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Derya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26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Jale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Metin kutusu 1"/>
          <p:cNvSpPr txBox="1"/>
          <p:nvPr/>
        </p:nvSpPr>
        <p:spPr>
          <a:xfrm>
            <a:off x="5377294" y="374168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Inserting</a:t>
            </a:r>
            <a:r>
              <a:rPr lang="tr-TR" dirty="0"/>
              <a:t> </a:t>
            </a:r>
            <a:r>
              <a:rPr lang="tr-TR" dirty="0" smtClean="0"/>
              <a:t>Jale:</a:t>
            </a:r>
            <a:endParaRPr lang="tr-TR" dirty="0"/>
          </a:p>
        </p:txBody>
      </p:sp>
      <p:graphicFrame>
        <p:nvGraphicFramePr>
          <p:cNvPr id="31" name="Tablo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045489"/>
              </p:ext>
            </p:extLst>
          </p:nvPr>
        </p:nvGraphicFramePr>
        <p:xfrm>
          <a:off x="5975540" y="5770074"/>
          <a:ext cx="2082800" cy="4181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1400"/>
                <a:gridCol w="1041400"/>
              </a:tblGrid>
              <a:tr h="418153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4000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8000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2" name="Metin kutusu 31"/>
              <p:cNvSpPr txBox="1"/>
              <p:nvPr/>
            </p:nvSpPr>
            <p:spPr>
              <a:xfrm>
                <a:off x="7346049" y="5098517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Metin kutusu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049" y="5098517"/>
                <a:ext cx="23403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Düz Ok Bağlayıcısı 5"/>
          <p:cNvCxnSpPr>
            <a:endCxn id="29" idx="1"/>
          </p:cNvCxnSpPr>
          <p:nvPr/>
        </p:nvCxnSpPr>
        <p:spPr>
          <a:xfrm flipV="1">
            <a:off x="6408713" y="4633003"/>
            <a:ext cx="2582134" cy="168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o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88278"/>
              </p:ext>
            </p:extLst>
          </p:nvPr>
        </p:nvGraphicFramePr>
        <p:xfrm>
          <a:off x="9005586" y="5438552"/>
          <a:ext cx="1125494" cy="752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5494"/>
              </a:tblGrid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Aslı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269"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Düz Ok Bağlayıcısı 7"/>
          <p:cNvCxnSpPr>
            <a:endCxn id="33" idx="1"/>
          </p:cNvCxnSpPr>
          <p:nvPr/>
        </p:nvCxnSpPr>
        <p:spPr>
          <a:xfrm>
            <a:off x="7463068" y="5237016"/>
            <a:ext cx="1542518" cy="577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31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o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635679"/>
              </p:ext>
            </p:extLst>
          </p:nvPr>
        </p:nvGraphicFramePr>
        <p:xfrm>
          <a:off x="5334809" y="1086077"/>
          <a:ext cx="398583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362"/>
                <a:gridCol w="532323"/>
                <a:gridCol w="468423"/>
                <a:gridCol w="468423"/>
                <a:gridCol w="208280"/>
                <a:gridCol w="419362"/>
                <a:gridCol w="419362"/>
                <a:gridCol w="1050297"/>
              </a:tblGrid>
              <a:tr h="370840">
                <a:tc gridSpan="2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Metin kutusu 4"/>
          <p:cNvSpPr txBox="1"/>
          <p:nvPr/>
        </p:nvSpPr>
        <p:spPr>
          <a:xfrm>
            <a:off x="428877" y="396071"/>
            <a:ext cx="272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 – 5 (</a:t>
            </a:r>
            <a:r>
              <a:rPr lang="tr-TR" sz="1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Continued</a:t>
            </a:r>
            <a:r>
              <a:rPr lang="tr-T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tr-T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Tablo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469451"/>
              </p:ext>
            </p:extLst>
          </p:nvPr>
        </p:nvGraphicFramePr>
        <p:xfrm>
          <a:off x="428877" y="1828800"/>
          <a:ext cx="3028374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9458"/>
                <a:gridCol w="1009458"/>
                <a:gridCol w="1009458"/>
              </a:tblGrid>
              <a:tr h="117764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Name</a:t>
                      </a:r>
                      <a:endParaRPr lang="tr-TR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Age</a:t>
                      </a:r>
                      <a:endParaRPr lang="tr-TR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err="1" smtClean="0"/>
                        <a:t>Salary</a:t>
                      </a:r>
                      <a:endParaRPr lang="tr-TR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1776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Derya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28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3500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1776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Aslı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35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5000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1776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Jale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18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2700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1776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Deniz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3500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1776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Mehmet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5500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1776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Engin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55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5500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1776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Sami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2600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1776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Rüya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5500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Metin kutusu 11"/>
          <p:cNvSpPr txBox="1"/>
          <p:nvPr/>
        </p:nvSpPr>
        <p:spPr>
          <a:xfrm>
            <a:off x="4743443" y="472988"/>
            <a:ext cx="328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Inserting</a:t>
            </a:r>
            <a:r>
              <a:rPr lang="tr-TR" dirty="0"/>
              <a:t> </a:t>
            </a:r>
            <a:r>
              <a:rPr lang="tr-TR" dirty="0" smtClean="0"/>
              <a:t>Deniz:</a:t>
            </a:r>
            <a:endParaRPr lang="tr-TR" dirty="0"/>
          </a:p>
        </p:txBody>
      </p:sp>
      <p:graphicFrame>
        <p:nvGraphicFramePr>
          <p:cNvPr id="29" name="Tablo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165593"/>
              </p:ext>
            </p:extLst>
          </p:nvPr>
        </p:nvGraphicFramePr>
        <p:xfrm>
          <a:off x="9874069" y="486421"/>
          <a:ext cx="1125494" cy="752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5494"/>
              </a:tblGrid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Derya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26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Deniz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3" name="Tablo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223959"/>
              </p:ext>
            </p:extLst>
          </p:nvPr>
        </p:nvGraphicFramePr>
        <p:xfrm>
          <a:off x="9874069" y="2418667"/>
          <a:ext cx="1125494" cy="3911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5494"/>
              </a:tblGrid>
              <a:tr h="391103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Jale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Metin kutusu 23"/>
              <p:cNvSpPr txBox="1"/>
              <p:nvPr/>
            </p:nvSpPr>
            <p:spPr>
              <a:xfrm>
                <a:off x="6868708" y="1437500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Metin kutusu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708" y="1437500"/>
                <a:ext cx="23403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o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916948"/>
              </p:ext>
            </p:extLst>
          </p:nvPr>
        </p:nvGraphicFramePr>
        <p:xfrm>
          <a:off x="4570608" y="1106397"/>
          <a:ext cx="56388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2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15</a:t>
                      </a:r>
                      <a:endParaRPr lang="tr-TR" dirty="0"/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30</a:t>
                      </a:r>
                      <a:endParaRPr lang="tr-TR" dirty="0"/>
                    </a:p>
                  </a:txBody>
                  <a:tcPr anchor="ctr"/>
                </a:tc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60</a:t>
                      </a:r>
                      <a:endParaRPr lang="tr-TR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8" name="Tablo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909406"/>
              </p:ext>
            </p:extLst>
          </p:nvPr>
        </p:nvGraphicFramePr>
        <p:xfrm>
          <a:off x="5334810" y="2783546"/>
          <a:ext cx="39858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1684"/>
                <a:gridCol w="467591"/>
                <a:gridCol w="467591"/>
                <a:gridCol w="2098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800" baseline="0" dirty="0" smtClean="0"/>
                        <a:t>2000</a:t>
                      </a:r>
                      <a:endParaRPr lang="tr-TR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aseline="0" dirty="0" smtClean="0"/>
                        <a:t>3k</a:t>
                      </a:r>
                      <a:endParaRPr lang="tr-TR" sz="18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aseline="0" dirty="0" smtClean="0"/>
                        <a:t>4k</a:t>
                      </a:r>
                      <a:endParaRPr lang="tr-TR" sz="18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aseline="0" dirty="0" smtClean="0"/>
                        <a:t>8000</a:t>
                      </a:r>
                      <a:endParaRPr lang="tr-TR" sz="1800" baseline="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0" name="Metin kutusu 39"/>
              <p:cNvSpPr txBox="1"/>
              <p:nvPr/>
            </p:nvSpPr>
            <p:spPr>
              <a:xfrm>
                <a:off x="8127322" y="2181900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Metin kutusu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322" y="2181900"/>
                <a:ext cx="23403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5385" r="-1282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1" name="Tablo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303400"/>
              </p:ext>
            </p:extLst>
          </p:nvPr>
        </p:nvGraphicFramePr>
        <p:xfrm>
          <a:off x="9866840" y="1528861"/>
          <a:ext cx="1125494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5494"/>
              </a:tblGrid>
              <a:tr h="27992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Aslı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3" name="Düz Ok Bağlayıcısı 52"/>
          <p:cNvCxnSpPr>
            <a:endCxn id="41" idx="1"/>
          </p:cNvCxnSpPr>
          <p:nvPr/>
        </p:nvCxnSpPr>
        <p:spPr>
          <a:xfrm>
            <a:off x="8272184" y="1602551"/>
            <a:ext cx="1594656" cy="1091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Metin kutusu 29"/>
              <p:cNvSpPr txBox="1"/>
              <p:nvPr/>
            </p:nvSpPr>
            <p:spPr>
              <a:xfrm>
                <a:off x="5881225" y="2046415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0" name="Metin kutusu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225" y="2046415"/>
                <a:ext cx="23403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Metin kutusu 30"/>
              <p:cNvSpPr txBox="1"/>
              <p:nvPr/>
            </p:nvSpPr>
            <p:spPr>
              <a:xfrm>
                <a:off x="6456470" y="2043400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1" name="Metin kutusu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470" y="2043400"/>
                <a:ext cx="23403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5385" r="-1282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Metin kutusu 31"/>
              <p:cNvSpPr txBox="1"/>
              <p:nvPr/>
            </p:nvSpPr>
            <p:spPr>
              <a:xfrm>
                <a:off x="8105770" y="1128036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2" name="Metin kutusu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770" y="1128036"/>
                <a:ext cx="23403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Düz Bağlayıcı 41"/>
          <p:cNvCxnSpPr/>
          <p:nvPr/>
        </p:nvCxnSpPr>
        <p:spPr>
          <a:xfrm flipV="1">
            <a:off x="6992653" y="945011"/>
            <a:ext cx="100974" cy="6309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Ok Bağlayıcısı 47"/>
          <p:cNvCxnSpPr/>
          <p:nvPr/>
        </p:nvCxnSpPr>
        <p:spPr>
          <a:xfrm>
            <a:off x="6913938" y="2657136"/>
            <a:ext cx="29529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Metin kutusu 118"/>
              <p:cNvSpPr txBox="1"/>
              <p:nvPr/>
            </p:nvSpPr>
            <p:spPr>
              <a:xfrm>
                <a:off x="8116103" y="146494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9" name="Metin kutusu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103" y="1464949"/>
                <a:ext cx="234038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5385" r="-1282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Düz Bağlayıcı 123"/>
          <p:cNvCxnSpPr/>
          <p:nvPr/>
        </p:nvCxnSpPr>
        <p:spPr>
          <a:xfrm>
            <a:off x="8168239" y="1266536"/>
            <a:ext cx="399059" cy="37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Düz Bağlayıcı 126"/>
          <p:cNvCxnSpPr/>
          <p:nvPr/>
        </p:nvCxnSpPr>
        <p:spPr>
          <a:xfrm flipH="1">
            <a:off x="8288527" y="1649818"/>
            <a:ext cx="205938" cy="688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Metin kutusu 127"/>
              <p:cNvSpPr txBox="1"/>
              <p:nvPr/>
            </p:nvSpPr>
            <p:spPr>
              <a:xfrm>
                <a:off x="6869106" y="2051918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28" name="Metin kutusu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106" y="2051918"/>
                <a:ext cx="23403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Metin kutusu 128"/>
              <p:cNvSpPr txBox="1"/>
              <p:nvPr/>
            </p:nvSpPr>
            <p:spPr>
              <a:xfrm>
                <a:off x="5639097" y="1517874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29" name="Metin kutusu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097" y="1517874"/>
                <a:ext cx="234038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Metin kutusu 129"/>
              <p:cNvSpPr txBox="1"/>
              <p:nvPr/>
            </p:nvSpPr>
            <p:spPr>
              <a:xfrm>
                <a:off x="5429726" y="1108153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0" name="Metin kutusu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726" y="1108153"/>
                <a:ext cx="234038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Düz Bağlayıcı 131"/>
          <p:cNvCxnSpPr/>
          <p:nvPr/>
        </p:nvCxnSpPr>
        <p:spPr>
          <a:xfrm flipV="1">
            <a:off x="5546745" y="953128"/>
            <a:ext cx="530038" cy="313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Düz Bağlayıcı 133"/>
          <p:cNvCxnSpPr/>
          <p:nvPr/>
        </p:nvCxnSpPr>
        <p:spPr>
          <a:xfrm flipV="1">
            <a:off x="5752824" y="953128"/>
            <a:ext cx="330985" cy="703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Düz Bağlayıcı 136"/>
          <p:cNvCxnSpPr/>
          <p:nvPr/>
        </p:nvCxnSpPr>
        <p:spPr>
          <a:xfrm flipV="1">
            <a:off x="5998244" y="953128"/>
            <a:ext cx="117019" cy="1237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Düz Ok Bağlayıcısı 139"/>
          <p:cNvCxnSpPr>
            <a:endCxn id="29" idx="1"/>
          </p:cNvCxnSpPr>
          <p:nvPr/>
        </p:nvCxnSpPr>
        <p:spPr>
          <a:xfrm flipV="1">
            <a:off x="7093627" y="862525"/>
            <a:ext cx="2780442" cy="824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Düz Bağlayıcı 141"/>
          <p:cNvCxnSpPr/>
          <p:nvPr/>
        </p:nvCxnSpPr>
        <p:spPr>
          <a:xfrm>
            <a:off x="6115263" y="948308"/>
            <a:ext cx="978364" cy="21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Metin kutusu 142"/>
              <p:cNvSpPr txBox="1"/>
              <p:nvPr/>
            </p:nvSpPr>
            <p:spPr>
              <a:xfrm>
                <a:off x="6408731" y="1100130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43" name="Metin kutusu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31" y="1100130"/>
                <a:ext cx="234038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5385" r="-1282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Metin kutusu 146"/>
              <p:cNvSpPr txBox="1"/>
              <p:nvPr/>
            </p:nvSpPr>
            <p:spPr>
              <a:xfrm>
                <a:off x="6752487" y="1142928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47" name="Metin kutusu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487" y="1142928"/>
                <a:ext cx="234038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Düz Bağlayıcı 148"/>
          <p:cNvCxnSpPr/>
          <p:nvPr/>
        </p:nvCxnSpPr>
        <p:spPr>
          <a:xfrm flipH="1" flipV="1">
            <a:off x="6115263" y="969653"/>
            <a:ext cx="410487" cy="290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Düz Bağlayıcı 150"/>
          <p:cNvCxnSpPr/>
          <p:nvPr/>
        </p:nvCxnSpPr>
        <p:spPr>
          <a:xfrm flipH="1" flipV="1">
            <a:off x="6320506" y="969653"/>
            <a:ext cx="544737" cy="335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Metin kutusu 151"/>
              <p:cNvSpPr txBox="1"/>
              <p:nvPr/>
            </p:nvSpPr>
            <p:spPr>
              <a:xfrm>
                <a:off x="6418531" y="149908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2" name="Metin kutusu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531" y="1499089"/>
                <a:ext cx="234038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Düz Bağlayıcı 155"/>
          <p:cNvCxnSpPr/>
          <p:nvPr/>
        </p:nvCxnSpPr>
        <p:spPr>
          <a:xfrm>
            <a:off x="6490739" y="1637589"/>
            <a:ext cx="423199" cy="10195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Düz Bağlayıcı 190"/>
          <p:cNvCxnSpPr/>
          <p:nvPr/>
        </p:nvCxnSpPr>
        <p:spPr>
          <a:xfrm flipH="1" flipV="1">
            <a:off x="6121391" y="980089"/>
            <a:ext cx="477618" cy="1210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Düz Bağlayıcı 195"/>
          <p:cNvCxnSpPr/>
          <p:nvPr/>
        </p:nvCxnSpPr>
        <p:spPr>
          <a:xfrm flipH="1" flipV="1">
            <a:off x="6089274" y="958067"/>
            <a:ext cx="911506" cy="1222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5" name="Tablo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534090"/>
              </p:ext>
            </p:extLst>
          </p:nvPr>
        </p:nvGraphicFramePr>
        <p:xfrm>
          <a:off x="5196262" y="4324577"/>
          <a:ext cx="398583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362"/>
                <a:gridCol w="532323"/>
                <a:gridCol w="468423"/>
                <a:gridCol w="468423"/>
                <a:gridCol w="208280"/>
                <a:gridCol w="419362"/>
                <a:gridCol w="419362"/>
                <a:gridCol w="1050297"/>
              </a:tblGrid>
              <a:tr h="370840">
                <a:tc gridSpan="2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36" name="Metin kutusu 235"/>
          <p:cNvSpPr txBox="1"/>
          <p:nvPr/>
        </p:nvSpPr>
        <p:spPr>
          <a:xfrm>
            <a:off x="4604896" y="3711488"/>
            <a:ext cx="328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Inserting</a:t>
            </a:r>
            <a:r>
              <a:rPr lang="tr-TR" dirty="0"/>
              <a:t> </a:t>
            </a:r>
            <a:r>
              <a:rPr lang="tr-TR" dirty="0" smtClean="0"/>
              <a:t>Mehmet:</a:t>
            </a:r>
            <a:endParaRPr lang="tr-TR" dirty="0"/>
          </a:p>
        </p:txBody>
      </p:sp>
      <p:graphicFrame>
        <p:nvGraphicFramePr>
          <p:cNvPr id="237" name="Tablo 2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48697"/>
              </p:ext>
            </p:extLst>
          </p:nvPr>
        </p:nvGraphicFramePr>
        <p:xfrm>
          <a:off x="9741650" y="3497088"/>
          <a:ext cx="1125494" cy="752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5494"/>
              </a:tblGrid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Derya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26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Deniz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8" name="Tablo 2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810555"/>
              </p:ext>
            </p:extLst>
          </p:nvPr>
        </p:nvGraphicFramePr>
        <p:xfrm>
          <a:off x="9735522" y="5809802"/>
          <a:ext cx="1125494" cy="752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5494"/>
              </a:tblGrid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Jale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269"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Metin kutusu 238"/>
              <p:cNvSpPr txBox="1"/>
              <p:nvPr/>
            </p:nvSpPr>
            <p:spPr>
              <a:xfrm>
                <a:off x="6730161" y="4676000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9" name="Metin kutusu 2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161" y="4676000"/>
                <a:ext cx="234038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0" name="Tablo 2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856852"/>
              </p:ext>
            </p:extLst>
          </p:nvPr>
        </p:nvGraphicFramePr>
        <p:xfrm>
          <a:off x="4432061" y="4344897"/>
          <a:ext cx="56388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2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15</a:t>
                      </a:r>
                      <a:endParaRPr lang="tr-TR" dirty="0"/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30</a:t>
                      </a:r>
                      <a:endParaRPr lang="tr-TR" dirty="0"/>
                    </a:p>
                  </a:txBody>
                  <a:tcPr anchor="ctr"/>
                </a:tc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60</a:t>
                      </a:r>
                      <a:endParaRPr lang="tr-TR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41" name="Tablo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960829"/>
              </p:ext>
            </p:extLst>
          </p:nvPr>
        </p:nvGraphicFramePr>
        <p:xfrm>
          <a:off x="5196263" y="6022046"/>
          <a:ext cx="39858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1684"/>
                <a:gridCol w="467591"/>
                <a:gridCol w="467591"/>
                <a:gridCol w="2098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800" baseline="0" dirty="0" smtClean="0"/>
                        <a:t>2000</a:t>
                      </a:r>
                      <a:endParaRPr lang="tr-TR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aseline="0" dirty="0" smtClean="0"/>
                        <a:t>3k</a:t>
                      </a:r>
                      <a:endParaRPr lang="tr-TR" sz="18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aseline="0" dirty="0" smtClean="0"/>
                        <a:t>4k</a:t>
                      </a:r>
                      <a:endParaRPr lang="tr-TR" sz="18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aseline="0" dirty="0" smtClean="0"/>
                        <a:t>8000</a:t>
                      </a:r>
                      <a:endParaRPr lang="tr-TR" sz="1800" baseline="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Metin kutusu 241"/>
              <p:cNvSpPr txBox="1"/>
              <p:nvPr/>
            </p:nvSpPr>
            <p:spPr>
              <a:xfrm>
                <a:off x="7948565" y="5338167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2" name="Metin kutusu 2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565" y="5338167"/>
                <a:ext cx="234038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3" name="Tablo 2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47759"/>
              </p:ext>
            </p:extLst>
          </p:nvPr>
        </p:nvGraphicFramePr>
        <p:xfrm>
          <a:off x="9702511" y="4412237"/>
          <a:ext cx="1125494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5494"/>
              </a:tblGrid>
              <a:tr h="36278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Aslı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44" name="Düz Ok Bağlayıcısı 243"/>
          <p:cNvCxnSpPr>
            <a:endCxn id="243" idx="1"/>
          </p:cNvCxnSpPr>
          <p:nvPr/>
        </p:nvCxnSpPr>
        <p:spPr>
          <a:xfrm flipV="1">
            <a:off x="8140866" y="4595117"/>
            <a:ext cx="1561645" cy="2754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Metin kutusu 244"/>
              <p:cNvSpPr txBox="1"/>
              <p:nvPr/>
            </p:nvSpPr>
            <p:spPr>
              <a:xfrm>
                <a:off x="5742678" y="5284915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45" name="Metin kutusu 2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678" y="5284915"/>
                <a:ext cx="234038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Metin kutusu 245"/>
              <p:cNvSpPr txBox="1"/>
              <p:nvPr/>
            </p:nvSpPr>
            <p:spPr>
              <a:xfrm>
                <a:off x="6317923" y="5281900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46" name="Metin kutusu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923" y="5281900"/>
                <a:ext cx="234038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5385" r="-1282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Metin kutusu 246"/>
              <p:cNvSpPr txBox="1"/>
              <p:nvPr/>
            </p:nvSpPr>
            <p:spPr>
              <a:xfrm>
                <a:off x="7967223" y="4366536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47" name="Metin kutusu 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223" y="4366536"/>
                <a:ext cx="234038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Düz Bağlayıcı 247"/>
          <p:cNvCxnSpPr/>
          <p:nvPr/>
        </p:nvCxnSpPr>
        <p:spPr>
          <a:xfrm flipV="1">
            <a:off x="6854106" y="4183511"/>
            <a:ext cx="100974" cy="6309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Düz Ok Bağlayıcısı 248"/>
          <p:cNvCxnSpPr/>
          <p:nvPr/>
        </p:nvCxnSpPr>
        <p:spPr>
          <a:xfrm>
            <a:off x="6775391" y="5895636"/>
            <a:ext cx="29529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Metin kutusu 249"/>
              <p:cNvSpPr txBox="1"/>
              <p:nvPr/>
            </p:nvSpPr>
            <p:spPr>
              <a:xfrm>
                <a:off x="7977556" y="470344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0" name="Metin kutusu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556" y="4703449"/>
                <a:ext cx="234038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Düz Bağlayıcı 250"/>
          <p:cNvCxnSpPr/>
          <p:nvPr/>
        </p:nvCxnSpPr>
        <p:spPr>
          <a:xfrm>
            <a:off x="8029692" y="4505036"/>
            <a:ext cx="382221" cy="319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Metin kutusu 252"/>
              <p:cNvSpPr txBox="1"/>
              <p:nvPr/>
            </p:nvSpPr>
            <p:spPr>
              <a:xfrm>
                <a:off x="6730559" y="5290418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53" name="Metin kutusu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559" y="5290418"/>
                <a:ext cx="234038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Metin kutusu 253"/>
              <p:cNvSpPr txBox="1"/>
              <p:nvPr/>
            </p:nvSpPr>
            <p:spPr>
              <a:xfrm>
                <a:off x="5500550" y="4756374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54" name="Metin kutusu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550" y="4756374"/>
                <a:ext cx="234038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15385" r="-1282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Metin kutusu 254"/>
              <p:cNvSpPr txBox="1"/>
              <p:nvPr/>
            </p:nvSpPr>
            <p:spPr>
              <a:xfrm>
                <a:off x="5291179" y="4346653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55" name="Metin kutusu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179" y="4346653"/>
                <a:ext cx="234038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6" name="Düz Bağlayıcı 255"/>
          <p:cNvCxnSpPr/>
          <p:nvPr/>
        </p:nvCxnSpPr>
        <p:spPr>
          <a:xfrm flipV="1">
            <a:off x="5408198" y="4191628"/>
            <a:ext cx="530038" cy="313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Düz Bağlayıcı 256"/>
          <p:cNvCxnSpPr/>
          <p:nvPr/>
        </p:nvCxnSpPr>
        <p:spPr>
          <a:xfrm flipV="1">
            <a:off x="5614277" y="4191628"/>
            <a:ext cx="330985" cy="703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Düz Bağlayıcı 257"/>
          <p:cNvCxnSpPr/>
          <p:nvPr/>
        </p:nvCxnSpPr>
        <p:spPr>
          <a:xfrm flipV="1">
            <a:off x="5859697" y="4191628"/>
            <a:ext cx="117019" cy="1237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Düz Ok Bağlayıcısı 258"/>
          <p:cNvCxnSpPr/>
          <p:nvPr/>
        </p:nvCxnSpPr>
        <p:spPr>
          <a:xfrm flipV="1">
            <a:off x="6953263" y="3882961"/>
            <a:ext cx="2740870" cy="3375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Düz Bağlayıcı 259"/>
          <p:cNvCxnSpPr/>
          <p:nvPr/>
        </p:nvCxnSpPr>
        <p:spPr>
          <a:xfrm>
            <a:off x="5976716" y="4186808"/>
            <a:ext cx="978364" cy="21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Metin kutusu 260"/>
              <p:cNvSpPr txBox="1"/>
              <p:nvPr/>
            </p:nvSpPr>
            <p:spPr>
              <a:xfrm>
                <a:off x="6270184" y="4338630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61" name="Metin kutusu 2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184" y="4338630"/>
                <a:ext cx="234038" cy="276999"/>
              </a:xfrm>
              <a:prstGeom prst="rect">
                <a:avLst/>
              </a:prstGeom>
              <a:blipFill rotWithShape="0">
                <a:blip r:embed="rId22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Metin kutusu 261"/>
              <p:cNvSpPr txBox="1"/>
              <p:nvPr/>
            </p:nvSpPr>
            <p:spPr>
              <a:xfrm>
                <a:off x="6613940" y="4381428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62" name="Metin kutusu 2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940" y="4381428"/>
                <a:ext cx="234038" cy="276999"/>
              </a:xfrm>
              <a:prstGeom prst="rect">
                <a:avLst/>
              </a:prstGeom>
              <a:blipFill rotWithShape="0">
                <a:blip r:embed="rId23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3" name="Düz Bağlayıcı 262"/>
          <p:cNvCxnSpPr/>
          <p:nvPr/>
        </p:nvCxnSpPr>
        <p:spPr>
          <a:xfrm flipH="1" flipV="1">
            <a:off x="5976716" y="4208153"/>
            <a:ext cx="410487" cy="290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Düz Bağlayıcı 263"/>
          <p:cNvCxnSpPr/>
          <p:nvPr/>
        </p:nvCxnSpPr>
        <p:spPr>
          <a:xfrm flipH="1" flipV="1">
            <a:off x="6181959" y="4208153"/>
            <a:ext cx="544737" cy="335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Metin kutusu 264"/>
              <p:cNvSpPr txBox="1"/>
              <p:nvPr/>
            </p:nvSpPr>
            <p:spPr>
              <a:xfrm>
                <a:off x="6279984" y="473758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5" name="Metin kutusu 2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984" y="4737589"/>
                <a:ext cx="234038" cy="276999"/>
              </a:xfrm>
              <a:prstGeom prst="rect">
                <a:avLst/>
              </a:prstGeom>
              <a:blipFill rotWithShape="0">
                <a:blip r:embed="rId24"/>
                <a:stretch>
                  <a:fillRect l="-15385" r="-1282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Düz Bağlayıcı 265"/>
          <p:cNvCxnSpPr/>
          <p:nvPr/>
        </p:nvCxnSpPr>
        <p:spPr>
          <a:xfrm>
            <a:off x="6352192" y="4876089"/>
            <a:ext cx="423199" cy="10195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Düz Bağlayıcı 266"/>
          <p:cNvCxnSpPr/>
          <p:nvPr/>
        </p:nvCxnSpPr>
        <p:spPr>
          <a:xfrm flipH="1" flipV="1">
            <a:off x="5982844" y="4218589"/>
            <a:ext cx="477618" cy="1210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Düz Bağlayıcı 267"/>
          <p:cNvCxnSpPr/>
          <p:nvPr/>
        </p:nvCxnSpPr>
        <p:spPr>
          <a:xfrm flipH="1" flipV="1">
            <a:off x="5950727" y="4196567"/>
            <a:ext cx="911506" cy="1222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5" name="Tablo 2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981324"/>
              </p:ext>
            </p:extLst>
          </p:nvPr>
        </p:nvGraphicFramePr>
        <p:xfrm>
          <a:off x="9741650" y="4914313"/>
          <a:ext cx="1125494" cy="752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5494"/>
              </a:tblGrid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Mehmet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269"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77" name="Düz Ok Bağlayıcısı 276"/>
          <p:cNvCxnSpPr>
            <a:endCxn id="275" idx="1"/>
          </p:cNvCxnSpPr>
          <p:nvPr/>
        </p:nvCxnSpPr>
        <p:spPr>
          <a:xfrm flipV="1">
            <a:off x="8084242" y="5290417"/>
            <a:ext cx="1657408" cy="196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00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428877" y="396071"/>
            <a:ext cx="272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 – 5 (</a:t>
            </a:r>
            <a:r>
              <a:rPr lang="tr-TR" sz="1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Continued</a:t>
            </a:r>
            <a:r>
              <a:rPr lang="tr-T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tr-T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Tablo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669710"/>
              </p:ext>
            </p:extLst>
          </p:nvPr>
        </p:nvGraphicFramePr>
        <p:xfrm>
          <a:off x="428877" y="1828800"/>
          <a:ext cx="3028374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9458"/>
                <a:gridCol w="1009458"/>
                <a:gridCol w="1009458"/>
              </a:tblGrid>
              <a:tr h="117764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Name</a:t>
                      </a:r>
                      <a:endParaRPr lang="tr-TR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Age</a:t>
                      </a:r>
                      <a:endParaRPr lang="tr-TR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err="1" smtClean="0"/>
                        <a:t>Salary</a:t>
                      </a:r>
                      <a:endParaRPr lang="tr-TR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1776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Derya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28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3500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1776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Aslı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35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5000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1776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Jale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18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2700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1776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Deniz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27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3500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1776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Mehmet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45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5500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1776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Engin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5500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1776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Sami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2600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1776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Rüya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5500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" name="Tablo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208932"/>
              </p:ext>
            </p:extLst>
          </p:nvPr>
        </p:nvGraphicFramePr>
        <p:xfrm>
          <a:off x="5081962" y="1087120"/>
          <a:ext cx="398583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362"/>
                <a:gridCol w="532323"/>
                <a:gridCol w="468423"/>
                <a:gridCol w="468423"/>
                <a:gridCol w="208280"/>
                <a:gridCol w="419362"/>
                <a:gridCol w="419362"/>
                <a:gridCol w="1050297"/>
              </a:tblGrid>
              <a:tr h="370840">
                <a:tc gridSpan="2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91" name="Metin kutusu 90"/>
          <p:cNvSpPr txBox="1"/>
          <p:nvPr/>
        </p:nvSpPr>
        <p:spPr>
          <a:xfrm>
            <a:off x="4490596" y="474031"/>
            <a:ext cx="328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Inserting</a:t>
            </a:r>
            <a:r>
              <a:rPr lang="tr-TR" dirty="0"/>
              <a:t> </a:t>
            </a:r>
            <a:r>
              <a:rPr lang="tr-TR" dirty="0" smtClean="0"/>
              <a:t>Engin:</a:t>
            </a:r>
            <a:endParaRPr lang="tr-TR" dirty="0"/>
          </a:p>
        </p:txBody>
      </p:sp>
      <p:graphicFrame>
        <p:nvGraphicFramePr>
          <p:cNvPr id="92" name="Tablo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775750"/>
              </p:ext>
            </p:extLst>
          </p:nvPr>
        </p:nvGraphicFramePr>
        <p:xfrm>
          <a:off x="9627350" y="259631"/>
          <a:ext cx="1125494" cy="752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5494"/>
              </a:tblGrid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Derya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26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Deniz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3" name="Tablo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505356"/>
              </p:ext>
            </p:extLst>
          </p:nvPr>
        </p:nvGraphicFramePr>
        <p:xfrm>
          <a:off x="9621222" y="2572345"/>
          <a:ext cx="1125494" cy="752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5494"/>
              </a:tblGrid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Jale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269"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4" name="Metin kutusu 93"/>
              <p:cNvSpPr txBox="1"/>
              <p:nvPr/>
            </p:nvSpPr>
            <p:spPr>
              <a:xfrm>
                <a:off x="6615861" y="1438543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4" name="Metin kutusu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861" y="1438543"/>
                <a:ext cx="23403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5385" r="-1282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5" name="Tablo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960635"/>
              </p:ext>
            </p:extLst>
          </p:nvPr>
        </p:nvGraphicFramePr>
        <p:xfrm>
          <a:off x="4317761" y="1107440"/>
          <a:ext cx="56388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2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15</a:t>
                      </a:r>
                      <a:endParaRPr lang="tr-TR" dirty="0"/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30</a:t>
                      </a:r>
                      <a:endParaRPr lang="tr-TR" dirty="0"/>
                    </a:p>
                  </a:txBody>
                  <a:tcPr anchor="ctr"/>
                </a:tc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60</a:t>
                      </a:r>
                      <a:endParaRPr lang="tr-TR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6" name="Tablo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175397"/>
              </p:ext>
            </p:extLst>
          </p:nvPr>
        </p:nvGraphicFramePr>
        <p:xfrm>
          <a:off x="5081963" y="2784589"/>
          <a:ext cx="39858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1684"/>
                <a:gridCol w="467591"/>
                <a:gridCol w="467591"/>
                <a:gridCol w="2098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800" baseline="0" dirty="0" smtClean="0"/>
                        <a:t>2000</a:t>
                      </a:r>
                      <a:endParaRPr lang="tr-TR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aseline="0" dirty="0" smtClean="0"/>
                        <a:t>3k</a:t>
                      </a:r>
                      <a:endParaRPr lang="tr-TR" sz="18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aseline="0" dirty="0" smtClean="0"/>
                        <a:t>4k</a:t>
                      </a:r>
                      <a:endParaRPr lang="tr-TR" sz="18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aseline="0" dirty="0" smtClean="0"/>
                        <a:t>8000</a:t>
                      </a:r>
                      <a:endParaRPr lang="tr-TR" sz="1800" baseline="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7" name="Metin kutusu 96"/>
              <p:cNvSpPr txBox="1"/>
              <p:nvPr/>
            </p:nvSpPr>
            <p:spPr>
              <a:xfrm>
                <a:off x="7834265" y="2100710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7" name="Metin kutusu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265" y="2100710"/>
                <a:ext cx="23403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5385" r="-1282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8" name="Tablo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42831"/>
              </p:ext>
            </p:extLst>
          </p:nvPr>
        </p:nvGraphicFramePr>
        <p:xfrm>
          <a:off x="9588211" y="1174780"/>
          <a:ext cx="1125494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5494"/>
              </a:tblGrid>
              <a:tr h="36278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Aslı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9" name="Düz Ok Bağlayıcısı 98"/>
          <p:cNvCxnSpPr>
            <a:endCxn id="98" idx="1"/>
          </p:cNvCxnSpPr>
          <p:nvPr/>
        </p:nvCxnSpPr>
        <p:spPr>
          <a:xfrm flipV="1">
            <a:off x="8026566" y="1357660"/>
            <a:ext cx="1561645" cy="2754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Metin kutusu 99"/>
              <p:cNvSpPr txBox="1"/>
              <p:nvPr/>
            </p:nvSpPr>
            <p:spPr>
              <a:xfrm>
                <a:off x="5628378" y="2047458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00" name="Metin kutusu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378" y="2047458"/>
                <a:ext cx="23403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5385" r="-1282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Metin kutusu 100"/>
              <p:cNvSpPr txBox="1"/>
              <p:nvPr/>
            </p:nvSpPr>
            <p:spPr>
              <a:xfrm>
                <a:off x="6203623" y="2044443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01" name="Metin kutusu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623" y="2044443"/>
                <a:ext cx="23403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Metin kutusu 101"/>
              <p:cNvSpPr txBox="1"/>
              <p:nvPr/>
            </p:nvSpPr>
            <p:spPr>
              <a:xfrm>
                <a:off x="7852923" y="112907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02" name="Metin kutusu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923" y="1129079"/>
                <a:ext cx="23403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5385" r="-1282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Düz Bağlayıcı 102"/>
          <p:cNvCxnSpPr/>
          <p:nvPr/>
        </p:nvCxnSpPr>
        <p:spPr>
          <a:xfrm flipV="1">
            <a:off x="6739806" y="946054"/>
            <a:ext cx="100974" cy="6309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Düz Ok Bağlayıcısı 103"/>
          <p:cNvCxnSpPr/>
          <p:nvPr/>
        </p:nvCxnSpPr>
        <p:spPr>
          <a:xfrm>
            <a:off x="6661091" y="2658179"/>
            <a:ext cx="29529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Metin kutusu 104"/>
              <p:cNvSpPr txBox="1"/>
              <p:nvPr/>
            </p:nvSpPr>
            <p:spPr>
              <a:xfrm>
                <a:off x="7863256" y="1465992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Metin kutusu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256" y="1465992"/>
                <a:ext cx="234038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Düz Bağlayıcı 105"/>
          <p:cNvCxnSpPr/>
          <p:nvPr/>
        </p:nvCxnSpPr>
        <p:spPr>
          <a:xfrm>
            <a:off x="7915392" y="1267579"/>
            <a:ext cx="382221" cy="319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Metin kutusu 106"/>
              <p:cNvSpPr txBox="1"/>
              <p:nvPr/>
            </p:nvSpPr>
            <p:spPr>
              <a:xfrm>
                <a:off x="6616259" y="2052961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07" name="Metin kutusu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259" y="2052961"/>
                <a:ext cx="23403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5385" r="-1282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Metin kutusu 107"/>
              <p:cNvSpPr txBox="1"/>
              <p:nvPr/>
            </p:nvSpPr>
            <p:spPr>
              <a:xfrm>
                <a:off x="5386250" y="1518917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08" name="Metin kutusu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250" y="1518917"/>
                <a:ext cx="234038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Metin kutusu 108"/>
              <p:cNvSpPr txBox="1"/>
              <p:nvPr/>
            </p:nvSpPr>
            <p:spPr>
              <a:xfrm>
                <a:off x="5176879" y="1109196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09" name="Metin kutusu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879" y="1109196"/>
                <a:ext cx="234038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5385" r="-1282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Düz Bağlayıcı 109"/>
          <p:cNvCxnSpPr/>
          <p:nvPr/>
        </p:nvCxnSpPr>
        <p:spPr>
          <a:xfrm flipV="1">
            <a:off x="5293898" y="954171"/>
            <a:ext cx="530038" cy="313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Düz Bağlayıcı 110"/>
          <p:cNvCxnSpPr/>
          <p:nvPr/>
        </p:nvCxnSpPr>
        <p:spPr>
          <a:xfrm flipV="1">
            <a:off x="5499977" y="954171"/>
            <a:ext cx="330985" cy="703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Düz Bağlayıcı 111"/>
          <p:cNvCxnSpPr/>
          <p:nvPr/>
        </p:nvCxnSpPr>
        <p:spPr>
          <a:xfrm flipV="1">
            <a:off x="5745397" y="954171"/>
            <a:ext cx="117019" cy="1237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Düz Ok Bağlayıcısı 112"/>
          <p:cNvCxnSpPr/>
          <p:nvPr/>
        </p:nvCxnSpPr>
        <p:spPr>
          <a:xfrm flipV="1">
            <a:off x="6838963" y="645504"/>
            <a:ext cx="2740870" cy="3375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Düz Bağlayıcı 113"/>
          <p:cNvCxnSpPr/>
          <p:nvPr/>
        </p:nvCxnSpPr>
        <p:spPr>
          <a:xfrm>
            <a:off x="5862416" y="949351"/>
            <a:ext cx="978364" cy="21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Metin kutusu 114"/>
              <p:cNvSpPr txBox="1"/>
              <p:nvPr/>
            </p:nvSpPr>
            <p:spPr>
              <a:xfrm>
                <a:off x="6155884" y="1101173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15" name="Metin kutusu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884" y="1101173"/>
                <a:ext cx="234038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Metin kutusu 115"/>
              <p:cNvSpPr txBox="1"/>
              <p:nvPr/>
            </p:nvSpPr>
            <p:spPr>
              <a:xfrm>
                <a:off x="6499640" y="1143971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16" name="Metin kutusu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640" y="1143971"/>
                <a:ext cx="234038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5385" r="-1282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Düz Bağlayıcı 116"/>
          <p:cNvCxnSpPr/>
          <p:nvPr/>
        </p:nvCxnSpPr>
        <p:spPr>
          <a:xfrm flipH="1" flipV="1">
            <a:off x="5862416" y="970696"/>
            <a:ext cx="410487" cy="290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Düz Bağlayıcı 117"/>
          <p:cNvCxnSpPr/>
          <p:nvPr/>
        </p:nvCxnSpPr>
        <p:spPr>
          <a:xfrm flipH="1" flipV="1">
            <a:off x="6067659" y="970696"/>
            <a:ext cx="544737" cy="335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Metin kutusu 118"/>
              <p:cNvSpPr txBox="1"/>
              <p:nvPr/>
            </p:nvSpPr>
            <p:spPr>
              <a:xfrm>
                <a:off x="6165684" y="1500132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9" name="Metin kutusu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684" y="1500132"/>
                <a:ext cx="234038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5385" r="-1282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Düz Bağlayıcı 119"/>
          <p:cNvCxnSpPr/>
          <p:nvPr/>
        </p:nvCxnSpPr>
        <p:spPr>
          <a:xfrm>
            <a:off x="6237892" y="1638632"/>
            <a:ext cx="423199" cy="10195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Düz Bağlayıcı 120"/>
          <p:cNvCxnSpPr/>
          <p:nvPr/>
        </p:nvCxnSpPr>
        <p:spPr>
          <a:xfrm flipH="1" flipV="1">
            <a:off x="5868544" y="981132"/>
            <a:ext cx="477618" cy="1210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Düz Bağlayıcı 121"/>
          <p:cNvCxnSpPr/>
          <p:nvPr/>
        </p:nvCxnSpPr>
        <p:spPr>
          <a:xfrm flipH="1" flipV="1">
            <a:off x="5836427" y="959110"/>
            <a:ext cx="911506" cy="1222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lo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877022"/>
              </p:ext>
            </p:extLst>
          </p:nvPr>
        </p:nvGraphicFramePr>
        <p:xfrm>
          <a:off x="9627350" y="1676856"/>
          <a:ext cx="1125494" cy="752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5494"/>
              </a:tblGrid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Mehmet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26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Engin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24" name="Düz Ok Bağlayıcısı 123"/>
          <p:cNvCxnSpPr>
            <a:endCxn id="123" idx="1"/>
          </p:cNvCxnSpPr>
          <p:nvPr/>
        </p:nvCxnSpPr>
        <p:spPr>
          <a:xfrm flipV="1">
            <a:off x="7969942" y="2052960"/>
            <a:ext cx="1657408" cy="196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5" name="Tablo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142303"/>
              </p:ext>
            </p:extLst>
          </p:nvPr>
        </p:nvGraphicFramePr>
        <p:xfrm>
          <a:off x="5078498" y="4554218"/>
          <a:ext cx="398583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362"/>
                <a:gridCol w="532323"/>
                <a:gridCol w="468423"/>
                <a:gridCol w="468423"/>
                <a:gridCol w="208280"/>
                <a:gridCol w="419362"/>
                <a:gridCol w="419362"/>
                <a:gridCol w="1050297"/>
              </a:tblGrid>
              <a:tr h="370840">
                <a:tc gridSpan="2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26" name="Metin kutusu 125"/>
          <p:cNvSpPr txBox="1"/>
          <p:nvPr/>
        </p:nvSpPr>
        <p:spPr>
          <a:xfrm>
            <a:off x="4487132" y="3941129"/>
            <a:ext cx="328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Inserting</a:t>
            </a:r>
            <a:r>
              <a:rPr lang="tr-TR" dirty="0"/>
              <a:t> </a:t>
            </a:r>
            <a:r>
              <a:rPr lang="tr-TR" dirty="0" smtClean="0"/>
              <a:t>Sami:</a:t>
            </a:r>
            <a:endParaRPr lang="tr-TR" dirty="0"/>
          </a:p>
        </p:txBody>
      </p:sp>
      <p:graphicFrame>
        <p:nvGraphicFramePr>
          <p:cNvPr id="127" name="Tablo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363776"/>
              </p:ext>
            </p:extLst>
          </p:nvPr>
        </p:nvGraphicFramePr>
        <p:xfrm>
          <a:off x="9623886" y="3726729"/>
          <a:ext cx="1125494" cy="752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5494"/>
              </a:tblGrid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Derya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26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Deniz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8" name="Tablo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283535"/>
              </p:ext>
            </p:extLst>
          </p:nvPr>
        </p:nvGraphicFramePr>
        <p:xfrm>
          <a:off x="9617758" y="6039443"/>
          <a:ext cx="1125494" cy="752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5494"/>
              </a:tblGrid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Jale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26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Sami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Metin kutusu 128"/>
              <p:cNvSpPr txBox="1"/>
              <p:nvPr/>
            </p:nvSpPr>
            <p:spPr>
              <a:xfrm>
                <a:off x="6612397" y="4905641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9" name="Metin kutusu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397" y="4905641"/>
                <a:ext cx="234038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0" name="Tablo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908588"/>
              </p:ext>
            </p:extLst>
          </p:nvPr>
        </p:nvGraphicFramePr>
        <p:xfrm>
          <a:off x="4314297" y="4574538"/>
          <a:ext cx="56388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2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15</a:t>
                      </a:r>
                      <a:endParaRPr lang="tr-TR" dirty="0"/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30</a:t>
                      </a:r>
                      <a:endParaRPr lang="tr-TR" dirty="0"/>
                    </a:p>
                  </a:txBody>
                  <a:tcPr anchor="ctr"/>
                </a:tc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60</a:t>
                      </a:r>
                      <a:endParaRPr lang="tr-TR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31" name="Tablo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709639"/>
              </p:ext>
            </p:extLst>
          </p:nvPr>
        </p:nvGraphicFramePr>
        <p:xfrm>
          <a:off x="5078499" y="6251687"/>
          <a:ext cx="39858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1684"/>
                <a:gridCol w="467591"/>
                <a:gridCol w="467591"/>
                <a:gridCol w="2098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800" baseline="0" dirty="0" smtClean="0"/>
                        <a:t>2000</a:t>
                      </a:r>
                      <a:endParaRPr lang="tr-TR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aseline="0" dirty="0" smtClean="0"/>
                        <a:t>3k</a:t>
                      </a:r>
                      <a:endParaRPr lang="tr-TR" sz="18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aseline="0" dirty="0" smtClean="0"/>
                        <a:t>4k</a:t>
                      </a:r>
                      <a:endParaRPr lang="tr-TR" sz="18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aseline="0" dirty="0" smtClean="0"/>
                        <a:t>8000</a:t>
                      </a:r>
                      <a:endParaRPr lang="tr-TR" sz="1800" baseline="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Metin kutusu 131"/>
              <p:cNvSpPr txBox="1"/>
              <p:nvPr/>
            </p:nvSpPr>
            <p:spPr>
              <a:xfrm>
                <a:off x="7830801" y="5567808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2" name="Metin kutusu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801" y="5567808"/>
                <a:ext cx="234038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3" name="Tablo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58470"/>
              </p:ext>
            </p:extLst>
          </p:nvPr>
        </p:nvGraphicFramePr>
        <p:xfrm>
          <a:off x="9584747" y="4641878"/>
          <a:ext cx="1125494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5494"/>
              </a:tblGrid>
              <a:tr h="36278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Aslı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4" name="Düz Ok Bağlayıcısı 133"/>
          <p:cNvCxnSpPr>
            <a:endCxn id="133" idx="1"/>
          </p:cNvCxnSpPr>
          <p:nvPr/>
        </p:nvCxnSpPr>
        <p:spPr>
          <a:xfrm flipV="1">
            <a:off x="8023102" y="4824758"/>
            <a:ext cx="1561645" cy="2754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Metin kutusu 134"/>
              <p:cNvSpPr txBox="1"/>
              <p:nvPr/>
            </p:nvSpPr>
            <p:spPr>
              <a:xfrm>
                <a:off x="5624914" y="5514556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5" name="Metin kutusu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914" y="5514556"/>
                <a:ext cx="234038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Metin kutusu 135"/>
              <p:cNvSpPr txBox="1"/>
              <p:nvPr/>
            </p:nvSpPr>
            <p:spPr>
              <a:xfrm>
                <a:off x="6200159" y="5511541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6" name="Metin kutusu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159" y="5511541"/>
                <a:ext cx="234038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Metin kutusu 136"/>
              <p:cNvSpPr txBox="1"/>
              <p:nvPr/>
            </p:nvSpPr>
            <p:spPr>
              <a:xfrm>
                <a:off x="7849459" y="4596177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7" name="Metin kutusu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459" y="4596177"/>
                <a:ext cx="234038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Düz Bağlayıcı 137"/>
          <p:cNvCxnSpPr/>
          <p:nvPr/>
        </p:nvCxnSpPr>
        <p:spPr>
          <a:xfrm flipV="1">
            <a:off x="6736342" y="4413152"/>
            <a:ext cx="100974" cy="6309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Düz Ok Bağlayıcısı 138"/>
          <p:cNvCxnSpPr/>
          <p:nvPr/>
        </p:nvCxnSpPr>
        <p:spPr>
          <a:xfrm>
            <a:off x="6657627" y="6125277"/>
            <a:ext cx="29529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Metin kutusu 139"/>
              <p:cNvSpPr txBox="1"/>
              <p:nvPr/>
            </p:nvSpPr>
            <p:spPr>
              <a:xfrm>
                <a:off x="7859792" y="4933090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0" name="Metin kutusu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792" y="4933090"/>
                <a:ext cx="234038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15385" r="-1282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Düz Bağlayıcı 140"/>
          <p:cNvCxnSpPr/>
          <p:nvPr/>
        </p:nvCxnSpPr>
        <p:spPr>
          <a:xfrm>
            <a:off x="7911928" y="4734677"/>
            <a:ext cx="382221" cy="319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Metin kutusu 141"/>
              <p:cNvSpPr txBox="1"/>
              <p:nvPr/>
            </p:nvSpPr>
            <p:spPr>
              <a:xfrm>
                <a:off x="6612795" y="552005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42" name="Metin kutusu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795" y="5520059"/>
                <a:ext cx="234038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Metin kutusu 142"/>
              <p:cNvSpPr txBox="1"/>
              <p:nvPr/>
            </p:nvSpPr>
            <p:spPr>
              <a:xfrm>
                <a:off x="5382786" y="4986015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43" name="Metin kutusu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786" y="4986015"/>
                <a:ext cx="234038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Metin kutusu 143"/>
              <p:cNvSpPr txBox="1"/>
              <p:nvPr/>
            </p:nvSpPr>
            <p:spPr>
              <a:xfrm>
                <a:off x="5173415" y="4576294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44" name="Metin kutusu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415" y="4576294"/>
                <a:ext cx="234038" cy="276999"/>
              </a:xfrm>
              <a:prstGeom prst="rect">
                <a:avLst/>
              </a:prstGeom>
              <a:blipFill rotWithShape="0">
                <a:blip r:embed="rId22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Düz Bağlayıcı 144"/>
          <p:cNvCxnSpPr/>
          <p:nvPr/>
        </p:nvCxnSpPr>
        <p:spPr>
          <a:xfrm flipV="1">
            <a:off x="5290434" y="4421269"/>
            <a:ext cx="530038" cy="313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Düz Bağlayıcı 145"/>
          <p:cNvCxnSpPr/>
          <p:nvPr/>
        </p:nvCxnSpPr>
        <p:spPr>
          <a:xfrm flipV="1">
            <a:off x="5496513" y="4421269"/>
            <a:ext cx="330985" cy="703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Düz Bağlayıcı 146"/>
          <p:cNvCxnSpPr/>
          <p:nvPr/>
        </p:nvCxnSpPr>
        <p:spPr>
          <a:xfrm flipV="1">
            <a:off x="5741933" y="4421269"/>
            <a:ext cx="117019" cy="1237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Düz Ok Bağlayıcısı 147"/>
          <p:cNvCxnSpPr/>
          <p:nvPr/>
        </p:nvCxnSpPr>
        <p:spPr>
          <a:xfrm flipV="1">
            <a:off x="6835499" y="4112602"/>
            <a:ext cx="2740870" cy="3375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Düz Bağlayıcı 148"/>
          <p:cNvCxnSpPr/>
          <p:nvPr/>
        </p:nvCxnSpPr>
        <p:spPr>
          <a:xfrm>
            <a:off x="5858952" y="4416449"/>
            <a:ext cx="978364" cy="21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Metin kutusu 149"/>
              <p:cNvSpPr txBox="1"/>
              <p:nvPr/>
            </p:nvSpPr>
            <p:spPr>
              <a:xfrm>
                <a:off x="6152420" y="4568271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50" name="Metin kutusu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420" y="4568271"/>
                <a:ext cx="234038" cy="276999"/>
              </a:xfrm>
              <a:prstGeom prst="rect">
                <a:avLst/>
              </a:prstGeom>
              <a:blipFill rotWithShape="0">
                <a:blip r:embed="rId23"/>
                <a:stretch>
                  <a:fillRect l="-15385" r="-1282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Metin kutusu 150"/>
              <p:cNvSpPr txBox="1"/>
              <p:nvPr/>
            </p:nvSpPr>
            <p:spPr>
              <a:xfrm>
                <a:off x="6496176" y="461106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51" name="Metin kutusu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176" y="4611069"/>
                <a:ext cx="23403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Düz Bağlayıcı 151"/>
          <p:cNvCxnSpPr/>
          <p:nvPr/>
        </p:nvCxnSpPr>
        <p:spPr>
          <a:xfrm flipH="1" flipV="1">
            <a:off x="5858952" y="4437794"/>
            <a:ext cx="410487" cy="290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Düz Bağlayıcı 152"/>
          <p:cNvCxnSpPr/>
          <p:nvPr/>
        </p:nvCxnSpPr>
        <p:spPr>
          <a:xfrm flipH="1" flipV="1">
            <a:off x="6064195" y="4437794"/>
            <a:ext cx="544737" cy="335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Metin kutusu 153"/>
              <p:cNvSpPr txBox="1"/>
              <p:nvPr/>
            </p:nvSpPr>
            <p:spPr>
              <a:xfrm>
                <a:off x="6162220" y="4967230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4" name="Metin kutusu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220" y="4967230"/>
                <a:ext cx="234038" cy="276999"/>
              </a:xfrm>
              <a:prstGeom prst="rect">
                <a:avLst/>
              </a:prstGeom>
              <a:blipFill rotWithShape="0">
                <a:blip r:embed="rId24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Düz Bağlayıcı 154"/>
          <p:cNvCxnSpPr/>
          <p:nvPr/>
        </p:nvCxnSpPr>
        <p:spPr>
          <a:xfrm>
            <a:off x="6234428" y="5105730"/>
            <a:ext cx="423199" cy="10195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Düz Bağlayıcı 155"/>
          <p:cNvCxnSpPr/>
          <p:nvPr/>
        </p:nvCxnSpPr>
        <p:spPr>
          <a:xfrm flipH="1" flipV="1">
            <a:off x="5865080" y="4448230"/>
            <a:ext cx="477618" cy="1210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Düz Bağlayıcı 156"/>
          <p:cNvCxnSpPr/>
          <p:nvPr/>
        </p:nvCxnSpPr>
        <p:spPr>
          <a:xfrm flipH="1" flipV="1">
            <a:off x="5832963" y="4426208"/>
            <a:ext cx="911506" cy="1222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8" name="Tablo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933286"/>
              </p:ext>
            </p:extLst>
          </p:nvPr>
        </p:nvGraphicFramePr>
        <p:xfrm>
          <a:off x="9623886" y="5143954"/>
          <a:ext cx="1125494" cy="752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5494"/>
              </a:tblGrid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Mehmet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26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Engin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59" name="Düz Ok Bağlayıcısı 158"/>
          <p:cNvCxnSpPr>
            <a:endCxn id="158" idx="1"/>
          </p:cNvCxnSpPr>
          <p:nvPr/>
        </p:nvCxnSpPr>
        <p:spPr>
          <a:xfrm flipV="1">
            <a:off x="7966478" y="5520058"/>
            <a:ext cx="1657408" cy="196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67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428877" y="396071"/>
            <a:ext cx="272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 – 5 (</a:t>
            </a:r>
            <a:r>
              <a:rPr lang="tr-TR" sz="1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Continued</a:t>
            </a:r>
            <a:r>
              <a:rPr lang="tr-T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tr-T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Tablo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683624"/>
              </p:ext>
            </p:extLst>
          </p:nvPr>
        </p:nvGraphicFramePr>
        <p:xfrm>
          <a:off x="428877" y="1828800"/>
          <a:ext cx="3028374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9458"/>
                <a:gridCol w="1009458"/>
                <a:gridCol w="1009458"/>
              </a:tblGrid>
              <a:tr h="117764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Name</a:t>
                      </a:r>
                      <a:endParaRPr lang="tr-TR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Age</a:t>
                      </a:r>
                      <a:endParaRPr lang="tr-TR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err="1" smtClean="0"/>
                        <a:t>Salary</a:t>
                      </a:r>
                      <a:endParaRPr lang="tr-TR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1776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Derya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28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3500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1776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Aslı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35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5000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1776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Jale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18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2700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1776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Deniz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27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3500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1776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Mehmet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45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5500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1776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Engin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55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5500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1776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Sami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2600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1776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Rüya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5500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Tablo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872765"/>
              </p:ext>
            </p:extLst>
          </p:nvPr>
        </p:nvGraphicFramePr>
        <p:xfrm>
          <a:off x="5234362" y="2444864"/>
          <a:ext cx="398583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362"/>
                <a:gridCol w="532323"/>
                <a:gridCol w="468423"/>
                <a:gridCol w="468423"/>
                <a:gridCol w="208280"/>
                <a:gridCol w="419362"/>
                <a:gridCol w="419362"/>
                <a:gridCol w="1050297"/>
              </a:tblGrid>
              <a:tr h="370840">
                <a:tc gridSpan="2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93" name="Metin kutusu 92"/>
          <p:cNvSpPr txBox="1"/>
          <p:nvPr/>
        </p:nvSpPr>
        <p:spPr>
          <a:xfrm>
            <a:off x="4642996" y="1831775"/>
            <a:ext cx="328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Inserting</a:t>
            </a:r>
            <a:r>
              <a:rPr lang="tr-TR" dirty="0"/>
              <a:t> </a:t>
            </a:r>
            <a:r>
              <a:rPr lang="tr-TR" dirty="0" smtClean="0"/>
              <a:t>Rüya:</a:t>
            </a:r>
            <a:endParaRPr lang="tr-TR" dirty="0"/>
          </a:p>
        </p:txBody>
      </p:sp>
      <p:graphicFrame>
        <p:nvGraphicFramePr>
          <p:cNvPr id="94" name="Tablo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687337"/>
              </p:ext>
            </p:extLst>
          </p:nvPr>
        </p:nvGraphicFramePr>
        <p:xfrm>
          <a:off x="9779750" y="1617375"/>
          <a:ext cx="1125494" cy="752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5494"/>
              </a:tblGrid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Derya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26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Deniz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5" name="Tablo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351885"/>
              </p:ext>
            </p:extLst>
          </p:nvPr>
        </p:nvGraphicFramePr>
        <p:xfrm>
          <a:off x="9779750" y="4613564"/>
          <a:ext cx="1125494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5494"/>
              </a:tblGrid>
              <a:tr h="347211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Jale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26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Sami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6" name="Metin kutusu 95"/>
              <p:cNvSpPr txBox="1"/>
              <p:nvPr/>
            </p:nvSpPr>
            <p:spPr>
              <a:xfrm>
                <a:off x="6768261" y="2796287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6" name="Metin kutusu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261" y="2796287"/>
                <a:ext cx="23403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5385" r="-1282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7" name="Tablo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104940"/>
              </p:ext>
            </p:extLst>
          </p:nvPr>
        </p:nvGraphicFramePr>
        <p:xfrm>
          <a:off x="4470161" y="2465184"/>
          <a:ext cx="56388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2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15</a:t>
                      </a:r>
                      <a:endParaRPr lang="tr-TR" dirty="0"/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30</a:t>
                      </a:r>
                      <a:endParaRPr lang="tr-TR" dirty="0"/>
                    </a:p>
                  </a:txBody>
                  <a:tcPr anchor="ctr"/>
                </a:tc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60</a:t>
                      </a:r>
                      <a:endParaRPr lang="tr-TR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8" name="Tablo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425427"/>
              </p:ext>
            </p:extLst>
          </p:nvPr>
        </p:nvGraphicFramePr>
        <p:xfrm>
          <a:off x="5234363" y="4142333"/>
          <a:ext cx="39858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1684"/>
                <a:gridCol w="467591"/>
                <a:gridCol w="467591"/>
                <a:gridCol w="2098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800" baseline="0" dirty="0" smtClean="0"/>
                        <a:t>2000</a:t>
                      </a:r>
                      <a:endParaRPr lang="tr-TR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aseline="0" dirty="0" smtClean="0"/>
                        <a:t>3k</a:t>
                      </a:r>
                      <a:endParaRPr lang="tr-TR" sz="18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aseline="0" dirty="0" smtClean="0"/>
                        <a:t>4k</a:t>
                      </a:r>
                      <a:endParaRPr lang="tr-TR" sz="18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aseline="0" dirty="0" smtClean="0"/>
                        <a:t>8000</a:t>
                      </a:r>
                      <a:endParaRPr lang="tr-TR" sz="1800" baseline="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9" name="Metin kutusu 98"/>
              <p:cNvSpPr txBox="1"/>
              <p:nvPr/>
            </p:nvSpPr>
            <p:spPr>
              <a:xfrm>
                <a:off x="7955892" y="3231592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9" name="Metin kutusu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892" y="3231592"/>
                <a:ext cx="23403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0" name="Tablo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874984"/>
              </p:ext>
            </p:extLst>
          </p:nvPr>
        </p:nvGraphicFramePr>
        <p:xfrm>
          <a:off x="9740611" y="2532524"/>
          <a:ext cx="1125494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5494"/>
              </a:tblGrid>
              <a:tr h="36278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Aslı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1" name="Düz Ok Bağlayıcısı 100"/>
          <p:cNvCxnSpPr>
            <a:endCxn id="100" idx="1"/>
          </p:cNvCxnSpPr>
          <p:nvPr/>
        </p:nvCxnSpPr>
        <p:spPr>
          <a:xfrm flipV="1">
            <a:off x="8178966" y="2715404"/>
            <a:ext cx="1561645" cy="2754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Metin kutusu 101"/>
              <p:cNvSpPr txBox="1"/>
              <p:nvPr/>
            </p:nvSpPr>
            <p:spPr>
              <a:xfrm>
                <a:off x="5529047" y="328006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02" name="Metin kutusu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047" y="3280069"/>
                <a:ext cx="23403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Metin kutusu 102"/>
              <p:cNvSpPr txBox="1"/>
              <p:nvPr/>
            </p:nvSpPr>
            <p:spPr>
              <a:xfrm>
                <a:off x="6326897" y="3288946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03" name="Metin kutusu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897" y="3288946"/>
                <a:ext cx="23403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Metin kutusu 103"/>
              <p:cNvSpPr txBox="1"/>
              <p:nvPr/>
            </p:nvSpPr>
            <p:spPr>
              <a:xfrm>
                <a:off x="8005323" y="2486823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04" name="Metin kutusu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323" y="2486823"/>
                <a:ext cx="23403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5385" r="-1282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Düz Bağlayıcı 104"/>
          <p:cNvCxnSpPr/>
          <p:nvPr/>
        </p:nvCxnSpPr>
        <p:spPr>
          <a:xfrm flipV="1">
            <a:off x="6892206" y="2303798"/>
            <a:ext cx="100974" cy="6309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Metin kutusu 106"/>
              <p:cNvSpPr txBox="1"/>
              <p:nvPr/>
            </p:nvSpPr>
            <p:spPr>
              <a:xfrm>
                <a:off x="8015656" y="2823736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" name="Metin kutusu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656" y="2823736"/>
                <a:ext cx="234038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Düz Bağlayıcı 107"/>
          <p:cNvCxnSpPr/>
          <p:nvPr/>
        </p:nvCxnSpPr>
        <p:spPr>
          <a:xfrm>
            <a:off x="8067792" y="2625323"/>
            <a:ext cx="382221" cy="319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Metin kutusu 108"/>
              <p:cNvSpPr txBox="1"/>
              <p:nvPr/>
            </p:nvSpPr>
            <p:spPr>
              <a:xfrm>
                <a:off x="6768373" y="3255203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09" name="Metin kutusu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373" y="3255203"/>
                <a:ext cx="23403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5385" r="-1282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Metin kutusu 109"/>
              <p:cNvSpPr txBox="1"/>
              <p:nvPr/>
            </p:nvSpPr>
            <p:spPr>
              <a:xfrm>
                <a:off x="5538650" y="2876661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10" name="Metin kutusu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650" y="2876661"/>
                <a:ext cx="234038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Metin kutusu 110"/>
              <p:cNvSpPr txBox="1"/>
              <p:nvPr/>
            </p:nvSpPr>
            <p:spPr>
              <a:xfrm>
                <a:off x="5329279" y="2466940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11" name="Metin kutusu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279" y="2466940"/>
                <a:ext cx="234038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5385" r="-1282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Düz Bağlayıcı 111"/>
          <p:cNvCxnSpPr/>
          <p:nvPr/>
        </p:nvCxnSpPr>
        <p:spPr>
          <a:xfrm flipV="1">
            <a:off x="5446298" y="2311915"/>
            <a:ext cx="530038" cy="313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Düz Bağlayıcı 112"/>
          <p:cNvCxnSpPr/>
          <p:nvPr/>
        </p:nvCxnSpPr>
        <p:spPr>
          <a:xfrm flipV="1">
            <a:off x="5652377" y="2311915"/>
            <a:ext cx="330985" cy="703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Düz Bağlayıcı 113"/>
          <p:cNvCxnSpPr/>
          <p:nvPr/>
        </p:nvCxnSpPr>
        <p:spPr>
          <a:xfrm flipV="1">
            <a:off x="5652377" y="2311916"/>
            <a:ext cx="362439" cy="109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Düz Ok Bağlayıcısı 114"/>
          <p:cNvCxnSpPr/>
          <p:nvPr/>
        </p:nvCxnSpPr>
        <p:spPr>
          <a:xfrm flipV="1">
            <a:off x="6991363" y="2003248"/>
            <a:ext cx="2740870" cy="3375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Düz Bağlayıcı 115"/>
          <p:cNvCxnSpPr/>
          <p:nvPr/>
        </p:nvCxnSpPr>
        <p:spPr>
          <a:xfrm>
            <a:off x="6014816" y="2307095"/>
            <a:ext cx="978364" cy="21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Metin kutusu 116"/>
              <p:cNvSpPr txBox="1"/>
              <p:nvPr/>
            </p:nvSpPr>
            <p:spPr>
              <a:xfrm>
                <a:off x="6308284" y="2458917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17" name="Metin kutusu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284" y="2458917"/>
                <a:ext cx="234038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Metin kutusu 117"/>
              <p:cNvSpPr txBox="1"/>
              <p:nvPr/>
            </p:nvSpPr>
            <p:spPr>
              <a:xfrm>
                <a:off x="6652040" y="2501715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18" name="Metin kutusu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040" y="2501715"/>
                <a:ext cx="234038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5385" r="-1282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Düz Bağlayıcı 118"/>
          <p:cNvCxnSpPr/>
          <p:nvPr/>
        </p:nvCxnSpPr>
        <p:spPr>
          <a:xfrm flipH="1" flipV="1">
            <a:off x="6014816" y="2328440"/>
            <a:ext cx="410487" cy="290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Düz Bağlayıcı 119"/>
          <p:cNvCxnSpPr/>
          <p:nvPr/>
        </p:nvCxnSpPr>
        <p:spPr>
          <a:xfrm flipH="1" flipV="1">
            <a:off x="6220059" y="2328440"/>
            <a:ext cx="544737" cy="335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Metin kutusu 120"/>
              <p:cNvSpPr txBox="1"/>
              <p:nvPr/>
            </p:nvSpPr>
            <p:spPr>
              <a:xfrm>
                <a:off x="6318084" y="2857876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1" name="Metin kutusu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084" y="2857876"/>
                <a:ext cx="234038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5385" r="-1282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Düz Bağlayıcı 121"/>
          <p:cNvCxnSpPr/>
          <p:nvPr/>
        </p:nvCxnSpPr>
        <p:spPr>
          <a:xfrm>
            <a:off x="6390292" y="2996376"/>
            <a:ext cx="423199" cy="10195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Düz Bağlayıcı 122"/>
          <p:cNvCxnSpPr/>
          <p:nvPr/>
        </p:nvCxnSpPr>
        <p:spPr>
          <a:xfrm flipH="1" flipV="1">
            <a:off x="6004761" y="2327516"/>
            <a:ext cx="451817" cy="1126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Düz Bağlayıcı 123"/>
          <p:cNvCxnSpPr/>
          <p:nvPr/>
        </p:nvCxnSpPr>
        <p:spPr>
          <a:xfrm flipH="1" flipV="1">
            <a:off x="5998633" y="2355178"/>
            <a:ext cx="863622" cy="1049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5" name="Tablo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416619"/>
              </p:ext>
            </p:extLst>
          </p:nvPr>
        </p:nvGraphicFramePr>
        <p:xfrm>
          <a:off x="9813377" y="3045273"/>
          <a:ext cx="1125494" cy="5224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5494"/>
              </a:tblGrid>
              <a:tr h="522468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Mehmet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26" name="Düz Ok Bağlayıcısı 125"/>
          <p:cNvCxnSpPr>
            <a:endCxn id="125" idx="1"/>
          </p:cNvCxnSpPr>
          <p:nvPr/>
        </p:nvCxnSpPr>
        <p:spPr>
          <a:xfrm flipV="1">
            <a:off x="8106218" y="3306507"/>
            <a:ext cx="1707159" cy="735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Metin kutusu 127"/>
              <p:cNvSpPr txBox="1"/>
              <p:nvPr/>
            </p:nvSpPr>
            <p:spPr>
              <a:xfrm>
                <a:off x="5702774" y="3575930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28" name="Metin kutusu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774" y="3575930"/>
                <a:ext cx="234038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5385" r="-1282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Düz Bağlayıcı 129"/>
          <p:cNvCxnSpPr/>
          <p:nvPr/>
        </p:nvCxnSpPr>
        <p:spPr>
          <a:xfrm flipV="1">
            <a:off x="5816982" y="2369584"/>
            <a:ext cx="166380" cy="1343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Metin kutusu 132"/>
              <p:cNvSpPr txBox="1"/>
              <p:nvPr/>
            </p:nvSpPr>
            <p:spPr>
              <a:xfrm>
                <a:off x="6211361" y="3545892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3" name="Metin kutusu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361" y="3545892"/>
                <a:ext cx="234038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Düz Bağlayıcı 134"/>
          <p:cNvCxnSpPr/>
          <p:nvPr/>
        </p:nvCxnSpPr>
        <p:spPr>
          <a:xfrm flipH="1" flipV="1">
            <a:off x="6008671" y="2318455"/>
            <a:ext cx="298599" cy="1402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Metin kutusu 140"/>
              <p:cNvSpPr txBox="1"/>
              <p:nvPr/>
            </p:nvSpPr>
            <p:spPr>
              <a:xfrm>
                <a:off x="6808610" y="3600384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41" name="Metin kutusu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610" y="3600384"/>
                <a:ext cx="234038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Düz Bağlayıcı 142"/>
          <p:cNvCxnSpPr/>
          <p:nvPr/>
        </p:nvCxnSpPr>
        <p:spPr>
          <a:xfrm flipH="1" flipV="1">
            <a:off x="6008671" y="2355178"/>
            <a:ext cx="916958" cy="1380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Metin kutusu 146"/>
              <p:cNvSpPr txBox="1"/>
              <p:nvPr/>
            </p:nvSpPr>
            <p:spPr>
              <a:xfrm>
                <a:off x="7942499" y="3540856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7" name="Metin kutusu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499" y="3540856"/>
                <a:ext cx="234038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Düz Bağlayıcı 150"/>
          <p:cNvCxnSpPr/>
          <p:nvPr/>
        </p:nvCxnSpPr>
        <p:spPr>
          <a:xfrm>
            <a:off x="6808610" y="4015923"/>
            <a:ext cx="25016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Düz Ok Bağlayıcısı 152"/>
          <p:cNvCxnSpPr>
            <a:endCxn id="95" idx="1"/>
          </p:cNvCxnSpPr>
          <p:nvPr/>
        </p:nvCxnSpPr>
        <p:spPr>
          <a:xfrm>
            <a:off x="9310255" y="4015923"/>
            <a:ext cx="469495" cy="9634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4" name="Tablo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633372"/>
              </p:ext>
            </p:extLst>
          </p:nvPr>
        </p:nvGraphicFramePr>
        <p:xfrm>
          <a:off x="9796758" y="3719886"/>
          <a:ext cx="1125494" cy="752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5494"/>
              </a:tblGrid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Engin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26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Rüya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61" name="Düz Bağlayıcı 160"/>
          <p:cNvCxnSpPr/>
          <p:nvPr/>
        </p:nvCxnSpPr>
        <p:spPr>
          <a:xfrm>
            <a:off x="8052048" y="3679355"/>
            <a:ext cx="1368465" cy="560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Düz Ok Bağlayıcısı 164"/>
          <p:cNvCxnSpPr/>
          <p:nvPr/>
        </p:nvCxnSpPr>
        <p:spPr>
          <a:xfrm>
            <a:off x="9420513" y="3735452"/>
            <a:ext cx="376245" cy="192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40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428877" y="396071"/>
            <a:ext cx="272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 – 5 (</a:t>
            </a:r>
            <a:r>
              <a:rPr lang="tr-TR" sz="1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Continued</a:t>
            </a:r>
            <a:r>
              <a:rPr lang="tr-T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tr-T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Tablo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687280"/>
              </p:ext>
            </p:extLst>
          </p:nvPr>
        </p:nvGraphicFramePr>
        <p:xfrm>
          <a:off x="428877" y="1828800"/>
          <a:ext cx="3028374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9458"/>
                <a:gridCol w="1009458"/>
                <a:gridCol w="1009458"/>
              </a:tblGrid>
              <a:tr h="117764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Name</a:t>
                      </a:r>
                      <a:endParaRPr lang="tr-TR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Age</a:t>
                      </a:r>
                      <a:endParaRPr lang="tr-TR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err="1" smtClean="0"/>
                        <a:t>Salary</a:t>
                      </a:r>
                      <a:endParaRPr lang="tr-TR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1776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Derya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28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3500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1776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Aslı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35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5000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1776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Jale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18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2700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1776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Deniz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27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3500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1776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Mehmet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45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5500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1776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Engin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55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5500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1776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Sami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2600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1776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Rüya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5500</a:t>
                      </a:r>
                      <a:endParaRPr lang="tr-T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Tablo 91"/>
          <p:cNvGraphicFramePr>
            <a:graphicFrameLocks noGrp="1"/>
          </p:cNvGraphicFramePr>
          <p:nvPr>
            <p:extLst/>
          </p:nvPr>
        </p:nvGraphicFramePr>
        <p:xfrm>
          <a:off x="5234362" y="2444864"/>
          <a:ext cx="398583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362"/>
                <a:gridCol w="532323"/>
                <a:gridCol w="468423"/>
                <a:gridCol w="468423"/>
                <a:gridCol w="208280"/>
                <a:gridCol w="419362"/>
                <a:gridCol w="419362"/>
                <a:gridCol w="1050297"/>
              </a:tblGrid>
              <a:tr h="370840">
                <a:tc gridSpan="2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94" name="Tablo 93"/>
          <p:cNvGraphicFramePr>
            <a:graphicFrameLocks noGrp="1"/>
          </p:cNvGraphicFramePr>
          <p:nvPr>
            <p:extLst/>
          </p:nvPr>
        </p:nvGraphicFramePr>
        <p:xfrm>
          <a:off x="9779750" y="1617375"/>
          <a:ext cx="1125494" cy="752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5494"/>
              </a:tblGrid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Derya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26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Deniz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5" name="Tablo 94"/>
          <p:cNvGraphicFramePr>
            <a:graphicFrameLocks noGrp="1"/>
          </p:cNvGraphicFramePr>
          <p:nvPr>
            <p:extLst/>
          </p:nvPr>
        </p:nvGraphicFramePr>
        <p:xfrm>
          <a:off x="9779750" y="4613564"/>
          <a:ext cx="1125494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5494"/>
              </a:tblGrid>
              <a:tr h="347211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Jale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26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Sami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6" name="Metin kutusu 95"/>
              <p:cNvSpPr txBox="1"/>
              <p:nvPr/>
            </p:nvSpPr>
            <p:spPr>
              <a:xfrm>
                <a:off x="6768261" y="2796287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6" name="Metin kutusu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261" y="2796287"/>
                <a:ext cx="23403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5385" r="-1282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7" name="Tablo 96"/>
          <p:cNvGraphicFramePr>
            <a:graphicFrameLocks noGrp="1"/>
          </p:cNvGraphicFramePr>
          <p:nvPr>
            <p:extLst/>
          </p:nvPr>
        </p:nvGraphicFramePr>
        <p:xfrm>
          <a:off x="4470161" y="2465184"/>
          <a:ext cx="56388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2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15</a:t>
                      </a:r>
                      <a:endParaRPr lang="tr-TR" dirty="0"/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30</a:t>
                      </a:r>
                      <a:endParaRPr lang="tr-TR" dirty="0"/>
                    </a:p>
                  </a:txBody>
                  <a:tcPr anchor="ctr"/>
                </a:tc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60</a:t>
                      </a:r>
                      <a:endParaRPr lang="tr-TR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8" name="Tablo 97"/>
          <p:cNvGraphicFramePr>
            <a:graphicFrameLocks noGrp="1"/>
          </p:cNvGraphicFramePr>
          <p:nvPr>
            <p:extLst/>
          </p:nvPr>
        </p:nvGraphicFramePr>
        <p:xfrm>
          <a:off x="5234363" y="4142333"/>
          <a:ext cx="39858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1684"/>
                <a:gridCol w="467591"/>
                <a:gridCol w="467591"/>
                <a:gridCol w="2098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800" baseline="0" dirty="0" smtClean="0"/>
                        <a:t>2000</a:t>
                      </a:r>
                      <a:endParaRPr lang="tr-TR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aseline="0" dirty="0" smtClean="0"/>
                        <a:t>3k</a:t>
                      </a:r>
                      <a:endParaRPr lang="tr-TR" sz="18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aseline="0" dirty="0" smtClean="0"/>
                        <a:t>4k</a:t>
                      </a:r>
                      <a:endParaRPr lang="tr-TR" sz="18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aseline="0" dirty="0" smtClean="0"/>
                        <a:t>8000</a:t>
                      </a:r>
                      <a:endParaRPr lang="tr-TR" sz="1800" baseline="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9" name="Metin kutusu 98"/>
              <p:cNvSpPr txBox="1"/>
              <p:nvPr/>
            </p:nvSpPr>
            <p:spPr>
              <a:xfrm>
                <a:off x="7955892" y="3231592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9" name="Metin kutusu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892" y="3231592"/>
                <a:ext cx="23403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0" name="Tablo 99"/>
          <p:cNvGraphicFramePr>
            <a:graphicFrameLocks noGrp="1"/>
          </p:cNvGraphicFramePr>
          <p:nvPr>
            <p:extLst/>
          </p:nvPr>
        </p:nvGraphicFramePr>
        <p:xfrm>
          <a:off x="9740611" y="2532524"/>
          <a:ext cx="1125494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5494"/>
              </a:tblGrid>
              <a:tr h="36278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Aslı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1" name="Düz Ok Bağlayıcısı 100"/>
          <p:cNvCxnSpPr>
            <a:endCxn id="100" idx="1"/>
          </p:cNvCxnSpPr>
          <p:nvPr/>
        </p:nvCxnSpPr>
        <p:spPr>
          <a:xfrm flipV="1">
            <a:off x="8178966" y="2715404"/>
            <a:ext cx="1561645" cy="2754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Düz Bağlayıcı 104"/>
          <p:cNvCxnSpPr/>
          <p:nvPr/>
        </p:nvCxnSpPr>
        <p:spPr>
          <a:xfrm flipV="1">
            <a:off x="6892206" y="2303798"/>
            <a:ext cx="100974" cy="6309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Metin kutusu 106"/>
              <p:cNvSpPr txBox="1"/>
              <p:nvPr/>
            </p:nvSpPr>
            <p:spPr>
              <a:xfrm>
                <a:off x="8015656" y="2823736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" name="Metin kutusu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656" y="2823736"/>
                <a:ext cx="23403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Düz Ok Bağlayıcısı 114"/>
          <p:cNvCxnSpPr/>
          <p:nvPr/>
        </p:nvCxnSpPr>
        <p:spPr>
          <a:xfrm flipV="1">
            <a:off x="6991363" y="2003248"/>
            <a:ext cx="2740870" cy="3375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Metin kutusu 120"/>
              <p:cNvSpPr txBox="1"/>
              <p:nvPr/>
            </p:nvSpPr>
            <p:spPr>
              <a:xfrm>
                <a:off x="6318084" y="2857876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1" name="Metin kutusu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084" y="2857876"/>
                <a:ext cx="23403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5385" r="-1282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Düz Bağlayıcı 121"/>
          <p:cNvCxnSpPr/>
          <p:nvPr/>
        </p:nvCxnSpPr>
        <p:spPr>
          <a:xfrm>
            <a:off x="6390292" y="2996376"/>
            <a:ext cx="423199" cy="10195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5" name="Tablo 124"/>
          <p:cNvGraphicFramePr>
            <a:graphicFrameLocks noGrp="1"/>
          </p:cNvGraphicFramePr>
          <p:nvPr>
            <p:extLst/>
          </p:nvPr>
        </p:nvGraphicFramePr>
        <p:xfrm>
          <a:off x="9813377" y="3045273"/>
          <a:ext cx="1125494" cy="5224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5494"/>
              </a:tblGrid>
              <a:tr h="522468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Mehmet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26" name="Düz Ok Bağlayıcısı 125"/>
          <p:cNvCxnSpPr>
            <a:endCxn id="125" idx="1"/>
          </p:cNvCxnSpPr>
          <p:nvPr/>
        </p:nvCxnSpPr>
        <p:spPr>
          <a:xfrm flipV="1">
            <a:off x="8106218" y="3306507"/>
            <a:ext cx="1707159" cy="735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Metin kutusu 146"/>
              <p:cNvSpPr txBox="1"/>
              <p:nvPr/>
            </p:nvSpPr>
            <p:spPr>
              <a:xfrm>
                <a:off x="7942499" y="3540856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tr-T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7" name="Metin kutusu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499" y="3540856"/>
                <a:ext cx="23403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Düz Bağlayıcı 150"/>
          <p:cNvCxnSpPr/>
          <p:nvPr/>
        </p:nvCxnSpPr>
        <p:spPr>
          <a:xfrm>
            <a:off x="6808610" y="4015923"/>
            <a:ext cx="25016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Düz Ok Bağlayıcısı 152"/>
          <p:cNvCxnSpPr>
            <a:endCxn id="95" idx="1"/>
          </p:cNvCxnSpPr>
          <p:nvPr/>
        </p:nvCxnSpPr>
        <p:spPr>
          <a:xfrm>
            <a:off x="9310255" y="4015923"/>
            <a:ext cx="469495" cy="9634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4" name="Tablo 153"/>
          <p:cNvGraphicFramePr>
            <a:graphicFrameLocks noGrp="1"/>
          </p:cNvGraphicFramePr>
          <p:nvPr>
            <p:extLst/>
          </p:nvPr>
        </p:nvGraphicFramePr>
        <p:xfrm>
          <a:off x="9796758" y="3719886"/>
          <a:ext cx="1125494" cy="752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5494"/>
              </a:tblGrid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Engin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26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Rüya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61" name="Düz Bağlayıcı 160"/>
          <p:cNvCxnSpPr/>
          <p:nvPr/>
        </p:nvCxnSpPr>
        <p:spPr>
          <a:xfrm>
            <a:off x="8052048" y="3679355"/>
            <a:ext cx="1368465" cy="560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Düz Ok Bağlayıcısı 164"/>
          <p:cNvCxnSpPr/>
          <p:nvPr/>
        </p:nvCxnSpPr>
        <p:spPr>
          <a:xfrm>
            <a:off x="9420513" y="3735452"/>
            <a:ext cx="376245" cy="1927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83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428877" y="396071"/>
            <a:ext cx="1135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 – 2: </a:t>
            </a:r>
            <a:r>
              <a:rPr lang="en-US" dirty="0" smtClean="0"/>
              <a:t>Insert 2 and 4 to the B+ tree that you have formed in the 1st question. And draw the B+ tree after each insertion</a:t>
            </a:r>
            <a:endParaRPr lang="tr-T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Yuvarlatılmış Dikdörtgen 4"/>
          <p:cNvSpPr/>
          <p:nvPr/>
        </p:nvSpPr>
        <p:spPr>
          <a:xfrm>
            <a:off x="160336" y="4430910"/>
            <a:ext cx="45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r>
              <a:rPr lang="en-US" dirty="0" smtClean="0"/>
              <a:t>*</a:t>
            </a:r>
            <a:endParaRPr lang="tr-TR" dirty="0"/>
          </a:p>
        </p:txBody>
      </p:sp>
      <p:sp>
        <p:nvSpPr>
          <p:cNvPr id="6" name="Yuvarlatılmış Dikdörtgen 5"/>
          <p:cNvSpPr/>
          <p:nvPr/>
        </p:nvSpPr>
        <p:spPr>
          <a:xfrm>
            <a:off x="2063894" y="4426229"/>
            <a:ext cx="45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3*</a:t>
            </a:r>
            <a:endParaRPr lang="tr-TR" dirty="0"/>
          </a:p>
        </p:txBody>
      </p:sp>
      <p:sp>
        <p:nvSpPr>
          <p:cNvPr id="7" name="Yuvarlatılmış Dikdörtgen 6"/>
          <p:cNvSpPr/>
          <p:nvPr/>
        </p:nvSpPr>
        <p:spPr>
          <a:xfrm>
            <a:off x="2534727" y="4426229"/>
            <a:ext cx="468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8*</a:t>
            </a:r>
            <a:endParaRPr lang="tr-TR" dirty="0"/>
          </a:p>
        </p:txBody>
      </p:sp>
      <p:sp>
        <p:nvSpPr>
          <p:cNvPr id="8" name="Yuvarlatılmış Dikdörtgen 7"/>
          <p:cNvSpPr/>
          <p:nvPr/>
        </p:nvSpPr>
        <p:spPr>
          <a:xfrm>
            <a:off x="3030245" y="4426229"/>
            <a:ext cx="468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9*</a:t>
            </a:r>
            <a:endParaRPr lang="tr-TR" dirty="0"/>
          </a:p>
        </p:txBody>
      </p:sp>
      <p:sp>
        <p:nvSpPr>
          <p:cNvPr id="9" name="Yuvarlatılmış Dikdörtgen 8"/>
          <p:cNvSpPr/>
          <p:nvPr/>
        </p:nvSpPr>
        <p:spPr>
          <a:xfrm>
            <a:off x="4247239" y="4422776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10*</a:t>
            </a:r>
            <a:endParaRPr lang="tr-TR" dirty="0"/>
          </a:p>
        </p:txBody>
      </p:sp>
      <p:sp>
        <p:nvSpPr>
          <p:cNvPr id="10" name="Yuvarlatılmış Dikdörtgen 9"/>
          <p:cNvSpPr/>
          <p:nvPr/>
        </p:nvSpPr>
        <p:spPr>
          <a:xfrm>
            <a:off x="4852120" y="4422776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13*</a:t>
            </a:r>
            <a:endParaRPr lang="tr-TR" dirty="0"/>
          </a:p>
        </p:txBody>
      </p:sp>
      <p:sp>
        <p:nvSpPr>
          <p:cNvPr id="11" name="Yuvarlatılmış Dikdörtgen 10"/>
          <p:cNvSpPr/>
          <p:nvPr/>
        </p:nvSpPr>
        <p:spPr>
          <a:xfrm>
            <a:off x="5446762" y="4420169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15*</a:t>
            </a:r>
            <a:endParaRPr lang="tr-TR" dirty="0"/>
          </a:p>
        </p:txBody>
      </p:sp>
      <p:sp>
        <p:nvSpPr>
          <p:cNvPr id="12" name="Yuvarlatılmış Dikdörtgen 11"/>
          <p:cNvSpPr/>
          <p:nvPr/>
        </p:nvSpPr>
        <p:spPr>
          <a:xfrm>
            <a:off x="6047273" y="4420169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16*</a:t>
            </a:r>
            <a:endParaRPr lang="tr-TR" dirty="0"/>
          </a:p>
        </p:txBody>
      </p:sp>
      <p:sp>
        <p:nvSpPr>
          <p:cNvPr id="13" name="Yuvarlatılmış Dikdörtgen 12"/>
          <p:cNvSpPr/>
          <p:nvPr/>
        </p:nvSpPr>
        <p:spPr>
          <a:xfrm>
            <a:off x="6900208" y="4401994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20*</a:t>
            </a:r>
            <a:endParaRPr lang="tr-TR" dirty="0"/>
          </a:p>
        </p:txBody>
      </p:sp>
      <p:sp>
        <p:nvSpPr>
          <p:cNvPr id="14" name="Yuvarlatılmış Dikdörtgen 13"/>
          <p:cNvSpPr/>
          <p:nvPr/>
        </p:nvSpPr>
        <p:spPr>
          <a:xfrm>
            <a:off x="7500338" y="4401994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21*</a:t>
            </a:r>
            <a:endParaRPr lang="tr-TR" dirty="0"/>
          </a:p>
        </p:txBody>
      </p:sp>
      <p:sp>
        <p:nvSpPr>
          <p:cNvPr id="15" name="Yuvarlatılmış Dikdörtgen 14"/>
          <p:cNvSpPr/>
          <p:nvPr/>
        </p:nvSpPr>
        <p:spPr>
          <a:xfrm>
            <a:off x="8105384" y="4399387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22*</a:t>
            </a:r>
            <a:endParaRPr lang="tr-TR" dirty="0"/>
          </a:p>
        </p:txBody>
      </p:sp>
      <p:sp>
        <p:nvSpPr>
          <p:cNvPr id="16" name="Yuvarlatılmış Dikdörtgen 15"/>
          <p:cNvSpPr/>
          <p:nvPr/>
        </p:nvSpPr>
        <p:spPr>
          <a:xfrm>
            <a:off x="8691814" y="4399387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25*</a:t>
            </a:r>
            <a:endParaRPr lang="tr-TR" dirty="0"/>
          </a:p>
        </p:txBody>
      </p:sp>
      <p:sp>
        <p:nvSpPr>
          <p:cNvPr id="17" name="Yuvarlatılmış Dikdörtgen 16"/>
          <p:cNvSpPr/>
          <p:nvPr/>
        </p:nvSpPr>
        <p:spPr>
          <a:xfrm>
            <a:off x="9583661" y="4381589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40*</a:t>
            </a:r>
            <a:endParaRPr lang="tr-TR" dirty="0"/>
          </a:p>
        </p:txBody>
      </p:sp>
      <p:sp>
        <p:nvSpPr>
          <p:cNvPr id="18" name="Yuvarlatılmış Dikdörtgen 17"/>
          <p:cNvSpPr/>
          <p:nvPr/>
        </p:nvSpPr>
        <p:spPr>
          <a:xfrm>
            <a:off x="10187602" y="4381589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45*</a:t>
            </a:r>
            <a:endParaRPr lang="tr-TR" dirty="0"/>
          </a:p>
        </p:txBody>
      </p:sp>
      <p:sp>
        <p:nvSpPr>
          <p:cNvPr id="19" name="Yuvarlatılmış Dikdörtgen 18"/>
          <p:cNvSpPr/>
          <p:nvPr/>
        </p:nvSpPr>
        <p:spPr>
          <a:xfrm>
            <a:off x="10791543" y="4381589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60*</a:t>
            </a:r>
            <a:endParaRPr lang="tr-TR" dirty="0"/>
          </a:p>
        </p:txBody>
      </p:sp>
      <p:sp>
        <p:nvSpPr>
          <p:cNvPr id="20" name="Yuvarlatılmış Dikdörtgen 19"/>
          <p:cNvSpPr/>
          <p:nvPr/>
        </p:nvSpPr>
        <p:spPr>
          <a:xfrm>
            <a:off x="11395909" y="4370418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1" name="Yuvarlatılmış Dikdörtgen 20"/>
          <p:cNvSpPr/>
          <p:nvPr/>
        </p:nvSpPr>
        <p:spPr>
          <a:xfrm>
            <a:off x="4680728" y="3380650"/>
            <a:ext cx="45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</a:t>
            </a:r>
          </a:p>
        </p:txBody>
      </p:sp>
      <p:sp>
        <p:nvSpPr>
          <p:cNvPr id="22" name="Yuvarlatılmış Dikdörtgen 21"/>
          <p:cNvSpPr/>
          <p:nvPr/>
        </p:nvSpPr>
        <p:spPr>
          <a:xfrm>
            <a:off x="5155523" y="3380650"/>
            <a:ext cx="45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mtClean="0"/>
              <a:t>10</a:t>
            </a:r>
            <a:endParaRPr lang="tr-TR" dirty="0" smtClean="0"/>
          </a:p>
        </p:txBody>
      </p:sp>
      <p:cxnSp>
        <p:nvCxnSpPr>
          <p:cNvPr id="23" name="Düz Ok Bağlayıcısı 22"/>
          <p:cNvCxnSpPr/>
          <p:nvPr/>
        </p:nvCxnSpPr>
        <p:spPr>
          <a:xfrm flipH="1">
            <a:off x="160336" y="3738695"/>
            <a:ext cx="4539064" cy="71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Yuvarlatılmış Dikdörtgen 23"/>
          <p:cNvSpPr/>
          <p:nvPr/>
        </p:nvSpPr>
        <p:spPr>
          <a:xfrm>
            <a:off x="5622911" y="3383257"/>
            <a:ext cx="45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mtClean="0"/>
              <a:t>20</a:t>
            </a:r>
            <a:endParaRPr lang="tr-TR" dirty="0" smtClean="0"/>
          </a:p>
        </p:txBody>
      </p:sp>
      <p:sp>
        <p:nvSpPr>
          <p:cNvPr id="25" name="Yuvarlatılmış Dikdörtgen 24"/>
          <p:cNvSpPr/>
          <p:nvPr/>
        </p:nvSpPr>
        <p:spPr>
          <a:xfrm>
            <a:off x="6080318" y="3380650"/>
            <a:ext cx="45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mtClean="0"/>
              <a:t>40</a:t>
            </a:r>
            <a:endParaRPr lang="tr-TR" dirty="0" smtClean="0"/>
          </a:p>
        </p:txBody>
      </p:sp>
      <p:cxnSp>
        <p:nvCxnSpPr>
          <p:cNvPr id="26" name="Düz Ok Bağlayıcısı 25"/>
          <p:cNvCxnSpPr/>
          <p:nvPr/>
        </p:nvCxnSpPr>
        <p:spPr>
          <a:xfrm flipH="1">
            <a:off x="4304401" y="3738043"/>
            <a:ext cx="1318510" cy="689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/>
          <p:cNvCxnSpPr/>
          <p:nvPr/>
        </p:nvCxnSpPr>
        <p:spPr>
          <a:xfrm>
            <a:off x="6047437" y="3738695"/>
            <a:ext cx="902920" cy="68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/>
          <p:cNvCxnSpPr/>
          <p:nvPr/>
        </p:nvCxnSpPr>
        <p:spPr>
          <a:xfrm>
            <a:off x="6522231" y="3738695"/>
            <a:ext cx="3086905" cy="64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/>
          <p:cNvCxnSpPr/>
          <p:nvPr/>
        </p:nvCxnSpPr>
        <p:spPr>
          <a:xfrm>
            <a:off x="5596844" y="2992588"/>
            <a:ext cx="0" cy="388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etin kutusu 29"/>
          <p:cNvSpPr txBox="1"/>
          <p:nvPr/>
        </p:nvSpPr>
        <p:spPr>
          <a:xfrm>
            <a:off x="5292745" y="2686007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Root</a:t>
            </a:r>
            <a:endParaRPr lang="tr-TR" dirty="0"/>
          </a:p>
        </p:txBody>
      </p:sp>
      <p:sp>
        <p:nvSpPr>
          <p:cNvPr id="31" name="Yuvarlatılmış Dikdörtgen 30"/>
          <p:cNvSpPr/>
          <p:nvPr/>
        </p:nvSpPr>
        <p:spPr>
          <a:xfrm>
            <a:off x="605486" y="4430910"/>
            <a:ext cx="45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</a:t>
            </a:r>
            <a:r>
              <a:rPr lang="en-US" dirty="0" smtClean="0"/>
              <a:t>*</a:t>
            </a:r>
            <a:endParaRPr lang="tr-TR" dirty="0"/>
          </a:p>
        </p:txBody>
      </p:sp>
      <p:sp>
        <p:nvSpPr>
          <p:cNvPr id="32" name="Yuvarlatılmış Dikdörtgen 31"/>
          <p:cNvSpPr/>
          <p:nvPr/>
        </p:nvSpPr>
        <p:spPr>
          <a:xfrm>
            <a:off x="3498245" y="4426229"/>
            <a:ext cx="468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3" name="Yuvarlatılmış Dikdörtgen 32"/>
          <p:cNvSpPr/>
          <p:nvPr/>
        </p:nvSpPr>
        <p:spPr>
          <a:xfrm>
            <a:off x="1432756" y="4430910"/>
            <a:ext cx="36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4" name="Yuvarlatılmış Dikdörtgen 33"/>
          <p:cNvSpPr/>
          <p:nvPr/>
        </p:nvSpPr>
        <p:spPr>
          <a:xfrm>
            <a:off x="1055562" y="4430910"/>
            <a:ext cx="36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39" name="Düz Ok Bağlayıcısı 38"/>
          <p:cNvCxnSpPr/>
          <p:nvPr/>
        </p:nvCxnSpPr>
        <p:spPr>
          <a:xfrm flipH="1">
            <a:off x="2140527" y="3738043"/>
            <a:ext cx="2999593" cy="716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etin kutusu 41"/>
          <p:cNvSpPr txBox="1"/>
          <p:nvPr/>
        </p:nvSpPr>
        <p:spPr>
          <a:xfrm>
            <a:off x="605486" y="2026860"/>
            <a:ext cx="314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Inserting</a:t>
            </a:r>
            <a:r>
              <a:rPr lang="tr-TR" dirty="0" smtClean="0"/>
              <a:t> 2</a:t>
            </a:r>
            <a:r>
              <a:rPr lang="tr-T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endParaRPr lang="tr-T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661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428877" y="396071"/>
            <a:ext cx="1135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 – 2  (</a:t>
            </a:r>
            <a:r>
              <a:rPr lang="tr-TR" sz="1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Continued</a:t>
            </a:r>
            <a:r>
              <a:rPr lang="tr-T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tr-T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Yuvarlatılmış Dikdörtgen 4"/>
          <p:cNvSpPr/>
          <p:nvPr/>
        </p:nvSpPr>
        <p:spPr>
          <a:xfrm>
            <a:off x="160336" y="4441299"/>
            <a:ext cx="45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r>
              <a:rPr lang="en-US" dirty="0" smtClean="0"/>
              <a:t>*</a:t>
            </a:r>
            <a:endParaRPr lang="tr-TR" dirty="0"/>
          </a:p>
        </p:txBody>
      </p:sp>
      <p:sp>
        <p:nvSpPr>
          <p:cNvPr id="6" name="Yuvarlatılmış Dikdörtgen 5"/>
          <p:cNvSpPr/>
          <p:nvPr/>
        </p:nvSpPr>
        <p:spPr>
          <a:xfrm>
            <a:off x="2063894" y="4436618"/>
            <a:ext cx="45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3*</a:t>
            </a:r>
            <a:endParaRPr lang="tr-TR" dirty="0"/>
          </a:p>
        </p:txBody>
      </p:sp>
      <p:sp>
        <p:nvSpPr>
          <p:cNvPr id="7" name="Yuvarlatılmış Dikdörtgen 6"/>
          <p:cNvSpPr/>
          <p:nvPr/>
        </p:nvSpPr>
        <p:spPr>
          <a:xfrm>
            <a:off x="2534727" y="4436618"/>
            <a:ext cx="468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</a:t>
            </a:r>
            <a:r>
              <a:rPr lang="en-US" dirty="0" smtClean="0"/>
              <a:t>*</a:t>
            </a:r>
            <a:endParaRPr lang="tr-TR" dirty="0"/>
          </a:p>
        </p:txBody>
      </p:sp>
      <p:sp>
        <p:nvSpPr>
          <p:cNvPr id="8" name="Yuvarlatılmış Dikdörtgen 7"/>
          <p:cNvSpPr/>
          <p:nvPr/>
        </p:nvSpPr>
        <p:spPr>
          <a:xfrm>
            <a:off x="3030245" y="4436618"/>
            <a:ext cx="468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8*</a:t>
            </a:r>
            <a:endParaRPr lang="tr-TR" dirty="0"/>
          </a:p>
        </p:txBody>
      </p:sp>
      <p:sp>
        <p:nvSpPr>
          <p:cNvPr id="9" name="Yuvarlatılmış Dikdörtgen 8"/>
          <p:cNvSpPr/>
          <p:nvPr/>
        </p:nvSpPr>
        <p:spPr>
          <a:xfrm>
            <a:off x="4247239" y="4433165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10*</a:t>
            </a:r>
            <a:endParaRPr lang="tr-TR" dirty="0"/>
          </a:p>
        </p:txBody>
      </p:sp>
      <p:sp>
        <p:nvSpPr>
          <p:cNvPr id="10" name="Yuvarlatılmış Dikdörtgen 9"/>
          <p:cNvSpPr/>
          <p:nvPr/>
        </p:nvSpPr>
        <p:spPr>
          <a:xfrm>
            <a:off x="4852120" y="4433165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13*</a:t>
            </a:r>
            <a:endParaRPr lang="tr-TR" dirty="0"/>
          </a:p>
        </p:txBody>
      </p:sp>
      <p:sp>
        <p:nvSpPr>
          <p:cNvPr id="11" name="Yuvarlatılmış Dikdörtgen 10"/>
          <p:cNvSpPr/>
          <p:nvPr/>
        </p:nvSpPr>
        <p:spPr>
          <a:xfrm>
            <a:off x="5446762" y="4430558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15*</a:t>
            </a:r>
            <a:endParaRPr lang="tr-TR" dirty="0"/>
          </a:p>
        </p:txBody>
      </p:sp>
      <p:sp>
        <p:nvSpPr>
          <p:cNvPr id="12" name="Yuvarlatılmış Dikdörtgen 11"/>
          <p:cNvSpPr/>
          <p:nvPr/>
        </p:nvSpPr>
        <p:spPr>
          <a:xfrm>
            <a:off x="6047273" y="4430558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16*</a:t>
            </a:r>
            <a:endParaRPr lang="tr-TR" dirty="0"/>
          </a:p>
        </p:txBody>
      </p:sp>
      <p:sp>
        <p:nvSpPr>
          <p:cNvPr id="13" name="Yuvarlatılmış Dikdörtgen 12"/>
          <p:cNvSpPr/>
          <p:nvPr/>
        </p:nvSpPr>
        <p:spPr>
          <a:xfrm>
            <a:off x="6900208" y="4412383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20*</a:t>
            </a:r>
            <a:endParaRPr lang="tr-TR" dirty="0"/>
          </a:p>
        </p:txBody>
      </p:sp>
      <p:sp>
        <p:nvSpPr>
          <p:cNvPr id="14" name="Yuvarlatılmış Dikdörtgen 13"/>
          <p:cNvSpPr/>
          <p:nvPr/>
        </p:nvSpPr>
        <p:spPr>
          <a:xfrm>
            <a:off x="7500338" y="4412383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21*</a:t>
            </a:r>
            <a:endParaRPr lang="tr-TR" dirty="0"/>
          </a:p>
        </p:txBody>
      </p:sp>
      <p:sp>
        <p:nvSpPr>
          <p:cNvPr id="15" name="Yuvarlatılmış Dikdörtgen 14"/>
          <p:cNvSpPr/>
          <p:nvPr/>
        </p:nvSpPr>
        <p:spPr>
          <a:xfrm>
            <a:off x="8105384" y="4409776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22*</a:t>
            </a:r>
            <a:endParaRPr lang="tr-TR" dirty="0"/>
          </a:p>
        </p:txBody>
      </p:sp>
      <p:sp>
        <p:nvSpPr>
          <p:cNvPr id="16" name="Yuvarlatılmış Dikdörtgen 15"/>
          <p:cNvSpPr/>
          <p:nvPr/>
        </p:nvSpPr>
        <p:spPr>
          <a:xfrm>
            <a:off x="8691814" y="4409776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25*</a:t>
            </a:r>
            <a:endParaRPr lang="tr-TR" dirty="0"/>
          </a:p>
        </p:txBody>
      </p:sp>
      <p:sp>
        <p:nvSpPr>
          <p:cNvPr id="17" name="Yuvarlatılmış Dikdörtgen 16"/>
          <p:cNvSpPr/>
          <p:nvPr/>
        </p:nvSpPr>
        <p:spPr>
          <a:xfrm>
            <a:off x="9583661" y="4391978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40*</a:t>
            </a:r>
            <a:endParaRPr lang="tr-TR" dirty="0"/>
          </a:p>
        </p:txBody>
      </p:sp>
      <p:sp>
        <p:nvSpPr>
          <p:cNvPr id="18" name="Yuvarlatılmış Dikdörtgen 17"/>
          <p:cNvSpPr/>
          <p:nvPr/>
        </p:nvSpPr>
        <p:spPr>
          <a:xfrm>
            <a:off x="10187602" y="4391978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45*</a:t>
            </a:r>
            <a:endParaRPr lang="tr-TR" dirty="0"/>
          </a:p>
        </p:txBody>
      </p:sp>
      <p:sp>
        <p:nvSpPr>
          <p:cNvPr id="19" name="Yuvarlatılmış Dikdörtgen 18"/>
          <p:cNvSpPr/>
          <p:nvPr/>
        </p:nvSpPr>
        <p:spPr>
          <a:xfrm>
            <a:off x="10791543" y="4391978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60*</a:t>
            </a:r>
            <a:endParaRPr lang="tr-TR" dirty="0"/>
          </a:p>
        </p:txBody>
      </p:sp>
      <p:sp>
        <p:nvSpPr>
          <p:cNvPr id="20" name="Yuvarlatılmış Dikdörtgen 19"/>
          <p:cNvSpPr/>
          <p:nvPr/>
        </p:nvSpPr>
        <p:spPr>
          <a:xfrm>
            <a:off x="11395909" y="4380807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1" name="Yuvarlatılmış Dikdörtgen 20"/>
          <p:cNvSpPr/>
          <p:nvPr/>
        </p:nvSpPr>
        <p:spPr>
          <a:xfrm>
            <a:off x="4680728" y="3391039"/>
            <a:ext cx="45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</a:t>
            </a:r>
          </a:p>
        </p:txBody>
      </p:sp>
      <p:sp>
        <p:nvSpPr>
          <p:cNvPr id="22" name="Yuvarlatılmış Dikdörtgen 21"/>
          <p:cNvSpPr/>
          <p:nvPr/>
        </p:nvSpPr>
        <p:spPr>
          <a:xfrm>
            <a:off x="5155523" y="3391039"/>
            <a:ext cx="45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mtClean="0"/>
              <a:t>10</a:t>
            </a:r>
            <a:endParaRPr lang="tr-TR" dirty="0" smtClean="0"/>
          </a:p>
        </p:txBody>
      </p:sp>
      <p:cxnSp>
        <p:nvCxnSpPr>
          <p:cNvPr id="23" name="Düz Ok Bağlayıcısı 22"/>
          <p:cNvCxnSpPr/>
          <p:nvPr/>
        </p:nvCxnSpPr>
        <p:spPr>
          <a:xfrm flipH="1">
            <a:off x="160336" y="3749084"/>
            <a:ext cx="4539064" cy="71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Yuvarlatılmış Dikdörtgen 23"/>
          <p:cNvSpPr/>
          <p:nvPr/>
        </p:nvSpPr>
        <p:spPr>
          <a:xfrm>
            <a:off x="5622911" y="3393646"/>
            <a:ext cx="45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mtClean="0"/>
              <a:t>20</a:t>
            </a:r>
            <a:endParaRPr lang="tr-TR" dirty="0" smtClean="0"/>
          </a:p>
        </p:txBody>
      </p:sp>
      <p:sp>
        <p:nvSpPr>
          <p:cNvPr id="25" name="Yuvarlatılmış Dikdörtgen 24"/>
          <p:cNvSpPr/>
          <p:nvPr/>
        </p:nvSpPr>
        <p:spPr>
          <a:xfrm>
            <a:off x="6080318" y="3391039"/>
            <a:ext cx="45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mtClean="0"/>
              <a:t>40</a:t>
            </a:r>
            <a:endParaRPr lang="tr-TR" dirty="0" smtClean="0"/>
          </a:p>
        </p:txBody>
      </p:sp>
      <p:cxnSp>
        <p:nvCxnSpPr>
          <p:cNvPr id="26" name="Düz Ok Bağlayıcısı 25"/>
          <p:cNvCxnSpPr/>
          <p:nvPr/>
        </p:nvCxnSpPr>
        <p:spPr>
          <a:xfrm flipH="1">
            <a:off x="4304401" y="3748432"/>
            <a:ext cx="1318510" cy="689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/>
          <p:cNvCxnSpPr/>
          <p:nvPr/>
        </p:nvCxnSpPr>
        <p:spPr>
          <a:xfrm>
            <a:off x="6047437" y="3749084"/>
            <a:ext cx="902920" cy="68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/>
          <p:cNvCxnSpPr/>
          <p:nvPr/>
        </p:nvCxnSpPr>
        <p:spPr>
          <a:xfrm>
            <a:off x="6522231" y="3749084"/>
            <a:ext cx="3086905" cy="64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/>
          <p:cNvCxnSpPr/>
          <p:nvPr/>
        </p:nvCxnSpPr>
        <p:spPr>
          <a:xfrm>
            <a:off x="5596844" y="3002977"/>
            <a:ext cx="0" cy="388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etin kutusu 29"/>
          <p:cNvSpPr txBox="1"/>
          <p:nvPr/>
        </p:nvSpPr>
        <p:spPr>
          <a:xfrm>
            <a:off x="5292745" y="2711520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Root</a:t>
            </a:r>
            <a:endParaRPr lang="tr-TR" dirty="0"/>
          </a:p>
        </p:txBody>
      </p:sp>
      <p:sp>
        <p:nvSpPr>
          <p:cNvPr id="31" name="Yuvarlatılmış Dikdörtgen 30"/>
          <p:cNvSpPr/>
          <p:nvPr/>
        </p:nvSpPr>
        <p:spPr>
          <a:xfrm>
            <a:off x="605486" y="4441299"/>
            <a:ext cx="45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</a:t>
            </a:r>
            <a:r>
              <a:rPr lang="en-US" dirty="0" smtClean="0"/>
              <a:t>*</a:t>
            </a:r>
            <a:endParaRPr lang="tr-TR" dirty="0"/>
          </a:p>
        </p:txBody>
      </p:sp>
      <p:sp>
        <p:nvSpPr>
          <p:cNvPr id="32" name="Yuvarlatılmış Dikdörtgen 31"/>
          <p:cNvSpPr/>
          <p:nvPr/>
        </p:nvSpPr>
        <p:spPr>
          <a:xfrm>
            <a:off x="3498245" y="4436618"/>
            <a:ext cx="468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9*</a:t>
            </a:r>
            <a:endParaRPr lang="tr-TR" dirty="0"/>
          </a:p>
        </p:txBody>
      </p:sp>
      <p:sp>
        <p:nvSpPr>
          <p:cNvPr id="33" name="Yuvarlatılmış Dikdörtgen 32"/>
          <p:cNvSpPr/>
          <p:nvPr/>
        </p:nvSpPr>
        <p:spPr>
          <a:xfrm>
            <a:off x="1432756" y="4441299"/>
            <a:ext cx="36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4" name="Yuvarlatılmış Dikdörtgen 33"/>
          <p:cNvSpPr/>
          <p:nvPr/>
        </p:nvSpPr>
        <p:spPr>
          <a:xfrm>
            <a:off x="1055562" y="4441299"/>
            <a:ext cx="36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39" name="Düz Ok Bağlayıcısı 38"/>
          <p:cNvCxnSpPr/>
          <p:nvPr/>
        </p:nvCxnSpPr>
        <p:spPr>
          <a:xfrm flipH="1">
            <a:off x="2140527" y="3748432"/>
            <a:ext cx="2999593" cy="716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etin kutusu 34"/>
          <p:cNvSpPr txBox="1"/>
          <p:nvPr/>
        </p:nvSpPr>
        <p:spPr>
          <a:xfrm>
            <a:off x="605486" y="2026860"/>
            <a:ext cx="314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Inserting</a:t>
            </a:r>
            <a:r>
              <a:rPr lang="tr-TR" dirty="0" smtClean="0"/>
              <a:t> 4</a:t>
            </a:r>
            <a:r>
              <a:rPr lang="tr-T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endParaRPr lang="tr-T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17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428877" y="396071"/>
            <a:ext cx="1135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 – 3: </a:t>
            </a:r>
            <a:r>
              <a:rPr lang="en-US" dirty="0" smtClean="0"/>
              <a:t>Delete 1, 3 and 8 from the B+ tree that you have formed in the 1st question. And draw the B+ tree after each deletion.</a:t>
            </a:r>
            <a:endParaRPr lang="tr-T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Yuvarlatılmış Dikdörtgen 4"/>
          <p:cNvSpPr/>
          <p:nvPr/>
        </p:nvSpPr>
        <p:spPr>
          <a:xfrm>
            <a:off x="160336" y="4441299"/>
            <a:ext cx="45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mtClean="0"/>
              <a:t>2</a:t>
            </a:r>
            <a:r>
              <a:rPr lang="en-US" smtClean="0"/>
              <a:t>*</a:t>
            </a:r>
            <a:endParaRPr lang="tr-TR" dirty="0"/>
          </a:p>
        </p:txBody>
      </p:sp>
      <p:sp>
        <p:nvSpPr>
          <p:cNvPr id="6" name="Yuvarlatılmış Dikdörtgen 5"/>
          <p:cNvSpPr/>
          <p:nvPr/>
        </p:nvSpPr>
        <p:spPr>
          <a:xfrm>
            <a:off x="2063894" y="4436618"/>
            <a:ext cx="45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mtClean="0"/>
              <a:t>4</a:t>
            </a:r>
            <a:r>
              <a:rPr lang="en-US" smtClean="0"/>
              <a:t>*</a:t>
            </a:r>
            <a:endParaRPr lang="tr-TR" dirty="0"/>
          </a:p>
        </p:txBody>
      </p:sp>
      <p:sp>
        <p:nvSpPr>
          <p:cNvPr id="7" name="Yuvarlatılmış Dikdörtgen 6"/>
          <p:cNvSpPr/>
          <p:nvPr/>
        </p:nvSpPr>
        <p:spPr>
          <a:xfrm>
            <a:off x="2534727" y="4436618"/>
            <a:ext cx="468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8*</a:t>
            </a:r>
            <a:endParaRPr lang="tr-TR" dirty="0"/>
          </a:p>
        </p:txBody>
      </p:sp>
      <p:sp>
        <p:nvSpPr>
          <p:cNvPr id="8" name="Yuvarlatılmış Dikdörtgen 7"/>
          <p:cNvSpPr/>
          <p:nvPr/>
        </p:nvSpPr>
        <p:spPr>
          <a:xfrm>
            <a:off x="3030245" y="4436618"/>
            <a:ext cx="468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9*</a:t>
            </a:r>
            <a:endParaRPr lang="tr-TR" dirty="0"/>
          </a:p>
        </p:txBody>
      </p:sp>
      <p:sp>
        <p:nvSpPr>
          <p:cNvPr id="9" name="Yuvarlatılmış Dikdörtgen 8"/>
          <p:cNvSpPr/>
          <p:nvPr/>
        </p:nvSpPr>
        <p:spPr>
          <a:xfrm>
            <a:off x="4247239" y="4433165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10*</a:t>
            </a:r>
            <a:endParaRPr lang="tr-TR" dirty="0"/>
          </a:p>
        </p:txBody>
      </p:sp>
      <p:sp>
        <p:nvSpPr>
          <p:cNvPr id="10" name="Yuvarlatılmış Dikdörtgen 9"/>
          <p:cNvSpPr/>
          <p:nvPr/>
        </p:nvSpPr>
        <p:spPr>
          <a:xfrm>
            <a:off x="4852120" y="4433165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13*</a:t>
            </a:r>
            <a:endParaRPr lang="tr-TR" dirty="0"/>
          </a:p>
        </p:txBody>
      </p:sp>
      <p:sp>
        <p:nvSpPr>
          <p:cNvPr id="11" name="Yuvarlatılmış Dikdörtgen 10"/>
          <p:cNvSpPr/>
          <p:nvPr/>
        </p:nvSpPr>
        <p:spPr>
          <a:xfrm>
            <a:off x="5446762" y="4430558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15*</a:t>
            </a:r>
            <a:endParaRPr lang="tr-TR" dirty="0"/>
          </a:p>
        </p:txBody>
      </p:sp>
      <p:sp>
        <p:nvSpPr>
          <p:cNvPr id="12" name="Yuvarlatılmış Dikdörtgen 11"/>
          <p:cNvSpPr/>
          <p:nvPr/>
        </p:nvSpPr>
        <p:spPr>
          <a:xfrm>
            <a:off x="6047273" y="4430558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16*</a:t>
            </a:r>
            <a:endParaRPr lang="tr-TR" dirty="0"/>
          </a:p>
        </p:txBody>
      </p:sp>
      <p:sp>
        <p:nvSpPr>
          <p:cNvPr id="13" name="Yuvarlatılmış Dikdörtgen 12"/>
          <p:cNvSpPr/>
          <p:nvPr/>
        </p:nvSpPr>
        <p:spPr>
          <a:xfrm>
            <a:off x="6900208" y="4412383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20*</a:t>
            </a:r>
            <a:endParaRPr lang="tr-TR" dirty="0"/>
          </a:p>
        </p:txBody>
      </p:sp>
      <p:sp>
        <p:nvSpPr>
          <p:cNvPr id="14" name="Yuvarlatılmış Dikdörtgen 13"/>
          <p:cNvSpPr/>
          <p:nvPr/>
        </p:nvSpPr>
        <p:spPr>
          <a:xfrm>
            <a:off x="7500338" y="4412383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21*</a:t>
            </a:r>
            <a:endParaRPr lang="tr-TR" dirty="0"/>
          </a:p>
        </p:txBody>
      </p:sp>
      <p:sp>
        <p:nvSpPr>
          <p:cNvPr id="15" name="Yuvarlatılmış Dikdörtgen 14"/>
          <p:cNvSpPr/>
          <p:nvPr/>
        </p:nvSpPr>
        <p:spPr>
          <a:xfrm>
            <a:off x="8105384" y="4409776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22*</a:t>
            </a:r>
            <a:endParaRPr lang="tr-TR" dirty="0"/>
          </a:p>
        </p:txBody>
      </p:sp>
      <p:sp>
        <p:nvSpPr>
          <p:cNvPr id="16" name="Yuvarlatılmış Dikdörtgen 15"/>
          <p:cNvSpPr/>
          <p:nvPr/>
        </p:nvSpPr>
        <p:spPr>
          <a:xfrm>
            <a:off x="8691814" y="4409776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25*</a:t>
            </a:r>
            <a:endParaRPr lang="tr-TR" dirty="0"/>
          </a:p>
        </p:txBody>
      </p:sp>
      <p:sp>
        <p:nvSpPr>
          <p:cNvPr id="17" name="Yuvarlatılmış Dikdörtgen 16"/>
          <p:cNvSpPr/>
          <p:nvPr/>
        </p:nvSpPr>
        <p:spPr>
          <a:xfrm>
            <a:off x="9583661" y="4391978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40*</a:t>
            </a:r>
            <a:endParaRPr lang="tr-TR" dirty="0"/>
          </a:p>
        </p:txBody>
      </p:sp>
      <p:sp>
        <p:nvSpPr>
          <p:cNvPr id="18" name="Yuvarlatılmış Dikdörtgen 17"/>
          <p:cNvSpPr/>
          <p:nvPr/>
        </p:nvSpPr>
        <p:spPr>
          <a:xfrm>
            <a:off x="10187602" y="4391978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45*</a:t>
            </a:r>
            <a:endParaRPr lang="tr-TR" dirty="0"/>
          </a:p>
        </p:txBody>
      </p:sp>
      <p:sp>
        <p:nvSpPr>
          <p:cNvPr id="19" name="Yuvarlatılmış Dikdörtgen 18"/>
          <p:cNvSpPr/>
          <p:nvPr/>
        </p:nvSpPr>
        <p:spPr>
          <a:xfrm>
            <a:off x="10791543" y="4391978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60*</a:t>
            </a:r>
            <a:endParaRPr lang="tr-TR" dirty="0"/>
          </a:p>
        </p:txBody>
      </p:sp>
      <p:sp>
        <p:nvSpPr>
          <p:cNvPr id="20" name="Yuvarlatılmış Dikdörtgen 19"/>
          <p:cNvSpPr/>
          <p:nvPr/>
        </p:nvSpPr>
        <p:spPr>
          <a:xfrm>
            <a:off x="11395909" y="4380807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1" name="Yuvarlatılmış Dikdörtgen 20"/>
          <p:cNvSpPr/>
          <p:nvPr/>
        </p:nvSpPr>
        <p:spPr>
          <a:xfrm>
            <a:off x="4680728" y="3391039"/>
            <a:ext cx="45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tr-TR" dirty="0" smtClean="0"/>
          </a:p>
        </p:txBody>
      </p:sp>
      <p:sp>
        <p:nvSpPr>
          <p:cNvPr id="22" name="Yuvarlatılmış Dikdörtgen 21"/>
          <p:cNvSpPr/>
          <p:nvPr/>
        </p:nvSpPr>
        <p:spPr>
          <a:xfrm>
            <a:off x="5155523" y="3391039"/>
            <a:ext cx="45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mtClean="0"/>
              <a:t>10</a:t>
            </a:r>
            <a:endParaRPr lang="tr-TR" dirty="0" smtClean="0"/>
          </a:p>
        </p:txBody>
      </p:sp>
      <p:cxnSp>
        <p:nvCxnSpPr>
          <p:cNvPr id="23" name="Düz Ok Bağlayıcısı 22"/>
          <p:cNvCxnSpPr/>
          <p:nvPr/>
        </p:nvCxnSpPr>
        <p:spPr>
          <a:xfrm flipH="1">
            <a:off x="160336" y="3749084"/>
            <a:ext cx="4539064" cy="71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Yuvarlatılmış Dikdörtgen 23"/>
          <p:cNvSpPr/>
          <p:nvPr/>
        </p:nvSpPr>
        <p:spPr>
          <a:xfrm>
            <a:off x="5622911" y="3393646"/>
            <a:ext cx="45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mtClean="0"/>
              <a:t>20</a:t>
            </a:r>
            <a:endParaRPr lang="tr-TR" dirty="0" smtClean="0"/>
          </a:p>
        </p:txBody>
      </p:sp>
      <p:sp>
        <p:nvSpPr>
          <p:cNvPr id="25" name="Yuvarlatılmış Dikdörtgen 24"/>
          <p:cNvSpPr/>
          <p:nvPr/>
        </p:nvSpPr>
        <p:spPr>
          <a:xfrm>
            <a:off x="6080318" y="3391039"/>
            <a:ext cx="45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mtClean="0"/>
              <a:t>40</a:t>
            </a:r>
            <a:endParaRPr lang="tr-TR" dirty="0" smtClean="0"/>
          </a:p>
        </p:txBody>
      </p:sp>
      <p:cxnSp>
        <p:nvCxnSpPr>
          <p:cNvPr id="26" name="Düz Ok Bağlayıcısı 25"/>
          <p:cNvCxnSpPr/>
          <p:nvPr/>
        </p:nvCxnSpPr>
        <p:spPr>
          <a:xfrm flipH="1">
            <a:off x="4304401" y="3748432"/>
            <a:ext cx="1318510" cy="689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/>
          <p:cNvCxnSpPr/>
          <p:nvPr/>
        </p:nvCxnSpPr>
        <p:spPr>
          <a:xfrm>
            <a:off x="6047437" y="3749084"/>
            <a:ext cx="902920" cy="68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/>
          <p:cNvCxnSpPr/>
          <p:nvPr/>
        </p:nvCxnSpPr>
        <p:spPr>
          <a:xfrm>
            <a:off x="6522231" y="3749084"/>
            <a:ext cx="3086905" cy="64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/>
          <p:cNvCxnSpPr/>
          <p:nvPr/>
        </p:nvCxnSpPr>
        <p:spPr>
          <a:xfrm>
            <a:off x="5596844" y="3002977"/>
            <a:ext cx="0" cy="388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etin kutusu 29"/>
          <p:cNvSpPr txBox="1"/>
          <p:nvPr/>
        </p:nvSpPr>
        <p:spPr>
          <a:xfrm>
            <a:off x="5292745" y="2711520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Root</a:t>
            </a:r>
            <a:endParaRPr lang="tr-TR" dirty="0"/>
          </a:p>
        </p:txBody>
      </p:sp>
      <p:sp>
        <p:nvSpPr>
          <p:cNvPr id="31" name="Yuvarlatılmış Dikdörtgen 30"/>
          <p:cNvSpPr/>
          <p:nvPr/>
        </p:nvSpPr>
        <p:spPr>
          <a:xfrm>
            <a:off x="605486" y="4441299"/>
            <a:ext cx="45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3*</a:t>
            </a:r>
            <a:endParaRPr lang="tr-TR" dirty="0"/>
          </a:p>
        </p:txBody>
      </p:sp>
      <p:sp>
        <p:nvSpPr>
          <p:cNvPr id="32" name="Yuvarlatılmış Dikdörtgen 31"/>
          <p:cNvSpPr/>
          <p:nvPr/>
        </p:nvSpPr>
        <p:spPr>
          <a:xfrm>
            <a:off x="3498245" y="4436618"/>
            <a:ext cx="468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3" name="Yuvarlatılmış Dikdörtgen 32"/>
          <p:cNvSpPr/>
          <p:nvPr/>
        </p:nvSpPr>
        <p:spPr>
          <a:xfrm>
            <a:off x="1432756" y="4441299"/>
            <a:ext cx="36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4" name="Yuvarlatılmış Dikdörtgen 33"/>
          <p:cNvSpPr/>
          <p:nvPr/>
        </p:nvSpPr>
        <p:spPr>
          <a:xfrm>
            <a:off x="1055562" y="4441299"/>
            <a:ext cx="36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39" name="Düz Ok Bağlayıcısı 38"/>
          <p:cNvCxnSpPr/>
          <p:nvPr/>
        </p:nvCxnSpPr>
        <p:spPr>
          <a:xfrm flipH="1">
            <a:off x="2140527" y="3748432"/>
            <a:ext cx="2999593" cy="716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etin kutusu 34"/>
          <p:cNvSpPr txBox="1"/>
          <p:nvPr/>
        </p:nvSpPr>
        <p:spPr>
          <a:xfrm>
            <a:off x="605486" y="2032054"/>
            <a:ext cx="314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Deleting</a:t>
            </a:r>
            <a:r>
              <a:rPr lang="tr-TR" dirty="0" smtClean="0"/>
              <a:t> 1: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5986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428877" y="396071"/>
            <a:ext cx="1135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 – 3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(Continued)</a:t>
            </a:r>
            <a:endParaRPr lang="tr-T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Yuvarlatılmış Dikdörtgen 4"/>
          <p:cNvSpPr/>
          <p:nvPr/>
        </p:nvSpPr>
        <p:spPr>
          <a:xfrm>
            <a:off x="160336" y="4441299"/>
            <a:ext cx="45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mtClean="0"/>
              <a:t>2</a:t>
            </a:r>
            <a:r>
              <a:rPr lang="en-US" smtClean="0"/>
              <a:t>*</a:t>
            </a:r>
            <a:endParaRPr lang="tr-TR" dirty="0"/>
          </a:p>
        </p:txBody>
      </p:sp>
      <p:sp>
        <p:nvSpPr>
          <p:cNvPr id="6" name="Yuvarlatılmış Dikdörtgen 5"/>
          <p:cNvSpPr/>
          <p:nvPr/>
        </p:nvSpPr>
        <p:spPr>
          <a:xfrm>
            <a:off x="2063894" y="4436618"/>
            <a:ext cx="45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8*</a:t>
            </a:r>
            <a:endParaRPr lang="tr-TR" dirty="0"/>
          </a:p>
        </p:txBody>
      </p:sp>
      <p:sp>
        <p:nvSpPr>
          <p:cNvPr id="7" name="Yuvarlatılmış Dikdörtgen 6"/>
          <p:cNvSpPr/>
          <p:nvPr/>
        </p:nvSpPr>
        <p:spPr>
          <a:xfrm>
            <a:off x="2534727" y="4436618"/>
            <a:ext cx="468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9*</a:t>
            </a:r>
            <a:endParaRPr lang="tr-TR" dirty="0"/>
          </a:p>
        </p:txBody>
      </p:sp>
      <p:sp>
        <p:nvSpPr>
          <p:cNvPr id="8" name="Yuvarlatılmış Dikdörtgen 7"/>
          <p:cNvSpPr/>
          <p:nvPr/>
        </p:nvSpPr>
        <p:spPr>
          <a:xfrm>
            <a:off x="3030245" y="4436618"/>
            <a:ext cx="468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" name="Yuvarlatılmış Dikdörtgen 8"/>
          <p:cNvSpPr/>
          <p:nvPr/>
        </p:nvSpPr>
        <p:spPr>
          <a:xfrm>
            <a:off x="4247239" y="4433165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10*</a:t>
            </a:r>
            <a:endParaRPr lang="tr-TR" dirty="0"/>
          </a:p>
        </p:txBody>
      </p:sp>
      <p:sp>
        <p:nvSpPr>
          <p:cNvPr id="10" name="Yuvarlatılmış Dikdörtgen 9"/>
          <p:cNvSpPr/>
          <p:nvPr/>
        </p:nvSpPr>
        <p:spPr>
          <a:xfrm>
            <a:off x="4852120" y="4433165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13*</a:t>
            </a:r>
            <a:endParaRPr lang="tr-TR" dirty="0"/>
          </a:p>
        </p:txBody>
      </p:sp>
      <p:sp>
        <p:nvSpPr>
          <p:cNvPr id="11" name="Yuvarlatılmış Dikdörtgen 10"/>
          <p:cNvSpPr/>
          <p:nvPr/>
        </p:nvSpPr>
        <p:spPr>
          <a:xfrm>
            <a:off x="5446762" y="4430558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15*</a:t>
            </a:r>
            <a:endParaRPr lang="tr-TR" dirty="0"/>
          </a:p>
        </p:txBody>
      </p:sp>
      <p:sp>
        <p:nvSpPr>
          <p:cNvPr id="12" name="Yuvarlatılmış Dikdörtgen 11"/>
          <p:cNvSpPr/>
          <p:nvPr/>
        </p:nvSpPr>
        <p:spPr>
          <a:xfrm>
            <a:off x="6047273" y="4430558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16*</a:t>
            </a:r>
            <a:endParaRPr lang="tr-TR" dirty="0"/>
          </a:p>
        </p:txBody>
      </p:sp>
      <p:sp>
        <p:nvSpPr>
          <p:cNvPr id="13" name="Yuvarlatılmış Dikdörtgen 12"/>
          <p:cNvSpPr/>
          <p:nvPr/>
        </p:nvSpPr>
        <p:spPr>
          <a:xfrm>
            <a:off x="6900208" y="4412383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20*</a:t>
            </a:r>
            <a:endParaRPr lang="tr-TR" dirty="0"/>
          </a:p>
        </p:txBody>
      </p:sp>
      <p:sp>
        <p:nvSpPr>
          <p:cNvPr id="14" name="Yuvarlatılmış Dikdörtgen 13"/>
          <p:cNvSpPr/>
          <p:nvPr/>
        </p:nvSpPr>
        <p:spPr>
          <a:xfrm>
            <a:off x="7500338" y="4412383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21*</a:t>
            </a:r>
            <a:endParaRPr lang="tr-TR" dirty="0"/>
          </a:p>
        </p:txBody>
      </p:sp>
      <p:sp>
        <p:nvSpPr>
          <p:cNvPr id="15" name="Yuvarlatılmış Dikdörtgen 14"/>
          <p:cNvSpPr/>
          <p:nvPr/>
        </p:nvSpPr>
        <p:spPr>
          <a:xfrm>
            <a:off x="8105384" y="4409776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22*</a:t>
            </a:r>
            <a:endParaRPr lang="tr-TR" dirty="0"/>
          </a:p>
        </p:txBody>
      </p:sp>
      <p:sp>
        <p:nvSpPr>
          <p:cNvPr id="16" name="Yuvarlatılmış Dikdörtgen 15"/>
          <p:cNvSpPr/>
          <p:nvPr/>
        </p:nvSpPr>
        <p:spPr>
          <a:xfrm>
            <a:off x="8691814" y="4409776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25*</a:t>
            </a:r>
            <a:endParaRPr lang="tr-TR" dirty="0"/>
          </a:p>
        </p:txBody>
      </p:sp>
      <p:sp>
        <p:nvSpPr>
          <p:cNvPr id="17" name="Yuvarlatılmış Dikdörtgen 16"/>
          <p:cNvSpPr/>
          <p:nvPr/>
        </p:nvSpPr>
        <p:spPr>
          <a:xfrm>
            <a:off x="9583661" y="4391978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40*</a:t>
            </a:r>
            <a:endParaRPr lang="tr-TR" dirty="0"/>
          </a:p>
        </p:txBody>
      </p:sp>
      <p:sp>
        <p:nvSpPr>
          <p:cNvPr id="18" name="Yuvarlatılmış Dikdörtgen 17"/>
          <p:cNvSpPr/>
          <p:nvPr/>
        </p:nvSpPr>
        <p:spPr>
          <a:xfrm>
            <a:off x="10187602" y="4391978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45*</a:t>
            </a:r>
            <a:endParaRPr lang="tr-TR" dirty="0"/>
          </a:p>
        </p:txBody>
      </p:sp>
      <p:sp>
        <p:nvSpPr>
          <p:cNvPr id="19" name="Yuvarlatılmış Dikdörtgen 18"/>
          <p:cNvSpPr/>
          <p:nvPr/>
        </p:nvSpPr>
        <p:spPr>
          <a:xfrm>
            <a:off x="10791543" y="4391978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60*</a:t>
            </a:r>
            <a:endParaRPr lang="tr-TR" dirty="0"/>
          </a:p>
        </p:txBody>
      </p:sp>
      <p:sp>
        <p:nvSpPr>
          <p:cNvPr id="20" name="Yuvarlatılmış Dikdörtgen 19"/>
          <p:cNvSpPr/>
          <p:nvPr/>
        </p:nvSpPr>
        <p:spPr>
          <a:xfrm>
            <a:off x="11395909" y="4380807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1" name="Yuvarlatılmış Dikdörtgen 20"/>
          <p:cNvSpPr/>
          <p:nvPr/>
        </p:nvSpPr>
        <p:spPr>
          <a:xfrm>
            <a:off x="4680728" y="3391039"/>
            <a:ext cx="45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tr-TR" dirty="0" smtClean="0"/>
          </a:p>
        </p:txBody>
      </p:sp>
      <p:sp>
        <p:nvSpPr>
          <p:cNvPr id="22" name="Yuvarlatılmış Dikdörtgen 21"/>
          <p:cNvSpPr/>
          <p:nvPr/>
        </p:nvSpPr>
        <p:spPr>
          <a:xfrm>
            <a:off x="5155523" y="3391039"/>
            <a:ext cx="45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mtClean="0"/>
              <a:t>10</a:t>
            </a:r>
            <a:endParaRPr lang="tr-TR" dirty="0" smtClean="0"/>
          </a:p>
        </p:txBody>
      </p:sp>
      <p:cxnSp>
        <p:nvCxnSpPr>
          <p:cNvPr id="23" name="Düz Ok Bağlayıcısı 22"/>
          <p:cNvCxnSpPr/>
          <p:nvPr/>
        </p:nvCxnSpPr>
        <p:spPr>
          <a:xfrm flipH="1">
            <a:off x="160336" y="3749084"/>
            <a:ext cx="4539064" cy="71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Yuvarlatılmış Dikdörtgen 23"/>
          <p:cNvSpPr/>
          <p:nvPr/>
        </p:nvSpPr>
        <p:spPr>
          <a:xfrm>
            <a:off x="5622911" y="3393646"/>
            <a:ext cx="45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mtClean="0"/>
              <a:t>20</a:t>
            </a:r>
            <a:endParaRPr lang="tr-TR" dirty="0" smtClean="0"/>
          </a:p>
        </p:txBody>
      </p:sp>
      <p:sp>
        <p:nvSpPr>
          <p:cNvPr id="25" name="Yuvarlatılmış Dikdörtgen 24"/>
          <p:cNvSpPr/>
          <p:nvPr/>
        </p:nvSpPr>
        <p:spPr>
          <a:xfrm>
            <a:off x="6080318" y="3391039"/>
            <a:ext cx="45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mtClean="0"/>
              <a:t>40</a:t>
            </a:r>
            <a:endParaRPr lang="tr-TR" dirty="0" smtClean="0"/>
          </a:p>
        </p:txBody>
      </p:sp>
      <p:cxnSp>
        <p:nvCxnSpPr>
          <p:cNvPr id="26" name="Düz Ok Bağlayıcısı 25"/>
          <p:cNvCxnSpPr/>
          <p:nvPr/>
        </p:nvCxnSpPr>
        <p:spPr>
          <a:xfrm flipH="1">
            <a:off x="4304401" y="3748432"/>
            <a:ext cx="1318510" cy="689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/>
          <p:cNvCxnSpPr/>
          <p:nvPr/>
        </p:nvCxnSpPr>
        <p:spPr>
          <a:xfrm>
            <a:off x="6047437" y="3749084"/>
            <a:ext cx="902920" cy="68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/>
          <p:cNvCxnSpPr/>
          <p:nvPr/>
        </p:nvCxnSpPr>
        <p:spPr>
          <a:xfrm>
            <a:off x="6522231" y="3749084"/>
            <a:ext cx="3086905" cy="64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/>
          <p:cNvCxnSpPr/>
          <p:nvPr/>
        </p:nvCxnSpPr>
        <p:spPr>
          <a:xfrm>
            <a:off x="5596844" y="3002977"/>
            <a:ext cx="0" cy="388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etin kutusu 29"/>
          <p:cNvSpPr txBox="1"/>
          <p:nvPr/>
        </p:nvSpPr>
        <p:spPr>
          <a:xfrm>
            <a:off x="5292745" y="2711520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Root</a:t>
            </a:r>
            <a:endParaRPr lang="tr-TR" dirty="0"/>
          </a:p>
        </p:txBody>
      </p:sp>
      <p:sp>
        <p:nvSpPr>
          <p:cNvPr id="31" name="Yuvarlatılmış Dikdörtgen 30"/>
          <p:cNvSpPr/>
          <p:nvPr/>
        </p:nvSpPr>
        <p:spPr>
          <a:xfrm>
            <a:off x="605486" y="4441299"/>
            <a:ext cx="45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mtClean="0"/>
              <a:t>4</a:t>
            </a:r>
            <a:r>
              <a:rPr lang="en-US" smtClean="0"/>
              <a:t>*</a:t>
            </a:r>
            <a:endParaRPr lang="tr-TR" dirty="0"/>
          </a:p>
        </p:txBody>
      </p:sp>
      <p:sp>
        <p:nvSpPr>
          <p:cNvPr id="32" name="Yuvarlatılmış Dikdörtgen 31"/>
          <p:cNvSpPr/>
          <p:nvPr/>
        </p:nvSpPr>
        <p:spPr>
          <a:xfrm>
            <a:off x="3508985" y="4437727"/>
            <a:ext cx="468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3" name="Yuvarlatılmış Dikdörtgen 32"/>
          <p:cNvSpPr/>
          <p:nvPr/>
        </p:nvSpPr>
        <p:spPr>
          <a:xfrm>
            <a:off x="1432756" y="4441299"/>
            <a:ext cx="36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4" name="Yuvarlatılmış Dikdörtgen 33"/>
          <p:cNvSpPr/>
          <p:nvPr/>
        </p:nvSpPr>
        <p:spPr>
          <a:xfrm>
            <a:off x="1055562" y="4441299"/>
            <a:ext cx="36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39" name="Düz Ok Bağlayıcısı 38"/>
          <p:cNvCxnSpPr/>
          <p:nvPr/>
        </p:nvCxnSpPr>
        <p:spPr>
          <a:xfrm flipH="1">
            <a:off x="2140527" y="3748432"/>
            <a:ext cx="2999593" cy="716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etin kutusu 34"/>
          <p:cNvSpPr txBox="1"/>
          <p:nvPr/>
        </p:nvSpPr>
        <p:spPr>
          <a:xfrm>
            <a:off x="605486" y="2032054"/>
            <a:ext cx="314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Deleting</a:t>
            </a:r>
            <a:r>
              <a:rPr lang="tr-TR" dirty="0" smtClean="0"/>
              <a:t> 3:</a:t>
            </a:r>
            <a:endParaRPr lang="tr-T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921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428877" y="396071"/>
            <a:ext cx="1135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 – 3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(Continued)</a:t>
            </a:r>
            <a:endParaRPr lang="tr-T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Yuvarlatılmış Dikdörtgen 4"/>
          <p:cNvSpPr/>
          <p:nvPr/>
        </p:nvSpPr>
        <p:spPr>
          <a:xfrm>
            <a:off x="160336" y="4441299"/>
            <a:ext cx="45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mtClean="0"/>
              <a:t>2</a:t>
            </a:r>
            <a:r>
              <a:rPr lang="en-US" smtClean="0"/>
              <a:t>*</a:t>
            </a:r>
            <a:endParaRPr lang="tr-TR" dirty="0"/>
          </a:p>
        </p:txBody>
      </p:sp>
      <p:sp>
        <p:nvSpPr>
          <p:cNvPr id="6" name="Yuvarlatılmış Dikdörtgen 5"/>
          <p:cNvSpPr/>
          <p:nvPr/>
        </p:nvSpPr>
        <p:spPr>
          <a:xfrm>
            <a:off x="2063894" y="4436618"/>
            <a:ext cx="45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9*</a:t>
            </a:r>
            <a:endParaRPr lang="tr-TR" dirty="0"/>
          </a:p>
        </p:txBody>
      </p:sp>
      <p:sp>
        <p:nvSpPr>
          <p:cNvPr id="7" name="Yuvarlatılmış Dikdörtgen 6"/>
          <p:cNvSpPr/>
          <p:nvPr/>
        </p:nvSpPr>
        <p:spPr>
          <a:xfrm>
            <a:off x="2534727" y="4436618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10*</a:t>
            </a:r>
            <a:endParaRPr lang="tr-TR" dirty="0"/>
          </a:p>
        </p:txBody>
      </p:sp>
      <p:sp>
        <p:nvSpPr>
          <p:cNvPr id="8" name="Yuvarlatılmış Dikdörtgen 7"/>
          <p:cNvSpPr/>
          <p:nvPr/>
        </p:nvSpPr>
        <p:spPr>
          <a:xfrm>
            <a:off x="3112049" y="4437727"/>
            <a:ext cx="45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" name="Yuvarlatılmış Dikdörtgen 8"/>
          <p:cNvSpPr/>
          <p:nvPr/>
        </p:nvSpPr>
        <p:spPr>
          <a:xfrm>
            <a:off x="4247239" y="4433165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13*</a:t>
            </a:r>
            <a:endParaRPr lang="tr-TR" dirty="0"/>
          </a:p>
        </p:txBody>
      </p:sp>
      <p:sp>
        <p:nvSpPr>
          <p:cNvPr id="10" name="Yuvarlatılmış Dikdörtgen 9"/>
          <p:cNvSpPr/>
          <p:nvPr/>
        </p:nvSpPr>
        <p:spPr>
          <a:xfrm>
            <a:off x="4852120" y="4433165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15*</a:t>
            </a:r>
            <a:endParaRPr lang="tr-TR" dirty="0"/>
          </a:p>
        </p:txBody>
      </p:sp>
      <p:sp>
        <p:nvSpPr>
          <p:cNvPr id="11" name="Yuvarlatılmış Dikdörtgen 10"/>
          <p:cNvSpPr/>
          <p:nvPr/>
        </p:nvSpPr>
        <p:spPr>
          <a:xfrm>
            <a:off x="5446762" y="4430558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16*</a:t>
            </a:r>
            <a:endParaRPr lang="tr-TR" dirty="0"/>
          </a:p>
        </p:txBody>
      </p:sp>
      <p:sp>
        <p:nvSpPr>
          <p:cNvPr id="12" name="Yuvarlatılmış Dikdörtgen 11"/>
          <p:cNvSpPr/>
          <p:nvPr/>
        </p:nvSpPr>
        <p:spPr>
          <a:xfrm>
            <a:off x="6047273" y="4430558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3" name="Yuvarlatılmış Dikdörtgen 12"/>
          <p:cNvSpPr/>
          <p:nvPr/>
        </p:nvSpPr>
        <p:spPr>
          <a:xfrm>
            <a:off x="6900208" y="4412383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20*</a:t>
            </a:r>
            <a:endParaRPr lang="tr-TR" dirty="0"/>
          </a:p>
        </p:txBody>
      </p:sp>
      <p:sp>
        <p:nvSpPr>
          <p:cNvPr id="14" name="Yuvarlatılmış Dikdörtgen 13"/>
          <p:cNvSpPr/>
          <p:nvPr/>
        </p:nvSpPr>
        <p:spPr>
          <a:xfrm>
            <a:off x="7500338" y="4412383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21*</a:t>
            </a:r>
            <a:endParaRPr lang="tr-TR" dirty="0"/>
          </a:p>
        </p:txBody>
      </p:sp>
      <p:sp>
        <p:nvSpPr>
          <p:cNvPr id="15" name="Yuvarlatılmış Dikdörtgen 14"/>
          <p:cNvSpPr/>
          <p:nvPr/>
        </p:nvSpPr>
        <p:spPr>
          <a:xfrm>
            <a:off x="8105384" y="4409776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22*</a:t>
            </a:r>
            <a:endParaRPr lang="tr-TR" dirty="0"/>
          </a:p>
        </p:txBody>
      </p:sp>
      <p:sp>
        <p:nvSpPr>
          <p:cNvPr id="16" name="Yuvarlatılmış Dikdörtgen 15"/>
          <p:cNvSpPr/>
          <p:nvPr/>
        </p:nvSpPr>
        <p:spPr>
          <a:xfrm>
            <a:off x="8691814" y="4409776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25*</a:t>
            </a:r>
            <a:endParaRPr lang="tr-TR" dirty="0"/>
          </a:p>
        </p:txBody>
      </p:sp>
      <p:sp>
        <p:nvSpPr>
          <p:cNvPr id="17" name="Yuvarlatılmış Dikdörtgen 16"/>
          <p:cNvSpPr/>
          <p:nvPr/>
        </p:nvSpPr>
        <p:spPr>
          <a:xfrm>
            <a:off x="9583661" y="4391978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40*</a:t>
            </a:r>
            <a:endParaRPr lang="tr-TR" dirty="0"/>
          </a:p>
        </p:txBody>
      </p:sp>
      <p:sp>
        <p:nvSpPr>
          <p:cNvPr id="18" name="Yuvarlatılmış Dikdörtgen 17"/>
          <p:cNvSpPr/>
          <p:nvPr/>
        </p:nvSpPr>
        <p:spPr>
          <a:xfrm>
            <a:off x="10187602" y="4391978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45*</a:t>
            </a:r>
            <a:endParaRPr lang="tr-TR" dirty="0"/>
          </a:p>
        </p:txBody>
      </p:sp>
      <p:sp>
        <p:nvSpPr>
          <p:cNvPr id="19" name="Yuvarlatılmış Dikdörtgen 18"/>
          <p:cNvSpPr/>
          <p:nvPr/>
        </p:nvSpPr>
        <p:spPr>
          <a:xfrm>
            <a:off x="10791543" y="4391978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60*</a:t>
            </a:r>
            <a:endParaRPr lang="tr-TR" dirty="0"/>
          </a:p>
        </p:txBody>
      </p:sp>
      <p:sp>
        <p:nvSpPr>
          <p:cNvPr id="20" name="Yuvarlatılmış Dikdörtgen 19"/>
          <p:cNvSpPr/>
          <p:nvPr/>
        </p:nvSpPr>
        <p:spPr>
          <a:xfrm>
            <a:off x="11395909" y="4380807"/>
            <a:ext cx="57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1" name="Yuvarlatılmış Dikdörtgen 20"/>
          <p:cNvSpPr/>
          <p:nvPr/>
        </p:nvSpPr>
        <p:spPr>
          <a:xfrm>
            <a:off x="4680728" y="3391039"/>
            <a:ext cx="45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tr-TR" dirty="0" smtClean="0"/>
          </a:p>
        </p:txBody>
      </p:sp>
      <p:sp>
        <p:nvSpPr>
          <p:cNvPr id="22" name="Yuvarlatılmış Dikdörtgen 21"/>
          <p:cNvSpPr/>
          <p:nvPr/>
        </p:nvSpPr>
        <p:spPr>
          <a:xfrm>
            <a:off x="5155523" y="3391039"/>
            <a:ext cx="45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tr-TR" dirty="0" smtClean="0"/>
          </a:p>
        </p:txBody>
      </p:sp>
      <p:cxnSp>
        <p:nvCxnSpPr>
          <p:cNvPr id="23" name="Düz Ok Bağlayıcısı 22"/>
          <p:cNvCxnSpPr/>
          <p:nvPr/>
        </p:nvCxnSpPr>
        <p:spPr>
          <a:xfrm flipH="1">
            <a:off x="160336" y="3749084"/>
            <a:ext cx="4539064" cy="71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Yuvarlatılmış Dikdörtgen 23"/>
          <p:cNvSpPr/>
          <p:nvPr/>
        </p:nvSpPr>
        <p:spPr>
          <a:xfrm>
            <a:off x="5622911" y="3393646"/>
            <a:ext cx="45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mtClean="0"/>
              <a:t>20</a:t>
            </a:r>
            <a:endParaRPr lang="tr-TR" dirty="0" smtClean="0"/>
          </a:p>
        </p:txBody>
      </p:sp>
      <p:sp>
        <p:nvSpPr>
          <p:cNvPr id="25" name="Yuvarlatılmış Dikdörtgen 24"/>
          <p:cNvSpPr/>
          <p:nvPr/>
        </p:nvSpPr>
        <p:spPr>
          <a:xfrm>
            <a:off x="6080318" y="3391039"/>
            <a:ext cx="45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mtClean="0"/>
              <a:t>40</a:t>
            </a:r>
            <a:endParaRPr lang="tr-TR" dirty="0" smtClean="0"/>
          </a:p>
        </p:txBody>
      </p:sp>
      <p:cxnSp>
        <p:nvCxnSpPr>
          <p:cNvPr id="26" name="Düz Ok Bağlayıcısı 25"/>
          <p:cNvCxnSpPr/>
          <p:nvPr/>
        </p:nvCxnSpPr>
        <p:spPr>
          <a:xfrm flipH="1">
            <a:off x="4304401" y="3748432"/>
            <a:ext cx="1318510" cy="689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/>
          <p:cNvCxnSpPr/>
          <p:nvPr/>
        </p:nvCxnSpPr>
        <p:spPr>
          <a:xfrm>
            <a:off x="6047437" y="3749084"/>
            <a:ext cx="902920" cy="68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/>
          <p:cNvCxnSpPr/>
          <p:nvPr/>
        </p:nvCxnSpPr>
        <p:spPr>
          <a:xfrm>
            <a:off x="6522231" y="3749084"/>
            <a:ext cx="3086905" cy="64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/>
          <p:cNvCxnSpPr/>
          <p:nvPr/>
        </p:nvCxnSpPr>
        <p:spPr>
          <a:xfrm>
            <a:off x="5596844" y="3002977"/>
            <a:ext cx="0" cy="388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etin kutusu 29"/>
          <p:cNvSpPr txBox="1"/>
          <p:nvPr/>
        </p:nvSpPr>
        <p:spPr>
          <a:xfrm>
            <a:off x="5292745" y="2711520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Root</a:t>
            </a:r>
            <a:endParaRPr lang="tr-TR" dirty="0"/>
          </a:p>
        </p:txBody>
      </p:sp>
      <p:sp>
        <p:nvSpPr>
          <p:cNvPr id="31" name="Yuvarlatılmış Dikdörtgen 30"/>
          <p:cNvSpPr/>
          <p:nvPr/>
        </p:nvSpPr>
        <p:spPr>
          <a:xfrm>
            <a:off x="605486" y="4441299"/>
            <a:ext cx="45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mtClean="0"/>
              <a:t>4</a:t>
            </a:r>
            <a:r>
              <a:rPr lang="en-US" smtClean="0"/>
              <a:t>*</a:t>
            </a:r>
            <a:endParaRPr lang="tr-TR" dirty="0"/>
          </a:p>
        </p:txBody>
      </p:sp>
      <p:sp>
        <p:nvSpPr>
          <p:cNvPr id="32" name="Yuvarlatılmış Dikdörtgen 31"/>
          <p:cNvSpPr/>
          <p:nvPr/>
        </p:nvSpPr>
        <p:spPr>
          <a:xfrm>
            <a:off x="3571101" y="4437727"/>
            <a:ext cx="45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3" name="Yuvarlatılmış Dikdörtgen 32"/>
          <p:cNvSpPr/>
          <p:nvPr/>
        </p:nvSpPr>
        <p:spPr>
          <a:xfrm>
            <a:off x="1432756" y="4441299"/>
            <a:ext cx="36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4" name="Yuvarlatılmış Dikdörtgen 33"/>
          <p:cNvSpPr/>
          <p:nvPr/>
        </p:nvSpPr>
        <p:spPr>
          <a:xfrm>
            <a:off x="1055562" y="4441299"/>
            <a:ext cx="36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39" name="Düz Ok Bağlayıcısı 38"/>
          <p:cNvCxnSpPr/>
          <p:nvPr/>
        </p:nvCxnSpPr>
        <p:spPr>
          <a:xfrm flipH="1">
            <a:off x="2140527" y="3748432"/>
            <a:ext cx="2999593" cy="716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etin kutusu 34"/>
          <p:cNvSpPr txBox="1"/>
          <p:nvPr/>
        </p:nvSpPr>
        <p:spPr>
          <a:xfrm>
            <a:off x="605486" y="2032054"/>
            <a:ext cx="314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Deleting</a:t>
            </a:r>
            <a:r>
              <a:rPr lang="tr-TR" dirty="0" smtClean="0"/>
              <a:t> 8:</a:t>
            </a:r>
            <a:endParaRPr lang="tr-T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18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428877" y="396071"/>
            <a:ext cx="11350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 – 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4: </a:t>
            </a:r>
            <a:r>
              <a:rPr lang="en-US" dirty="0" smtClean="0"/>
              <a:t>Insert the records with the keys 2, 15, 23, 6, 35, 13, 8, 26, 1, and 11 into a hash table using extendible hashing. Use h(key) = key as the hash function. Assume that global depth = 1, and the hash table is empty at the beginning. Each data page may hold up to 3 records. Show each step of the insertion.</a:t>
            </a:r>
            <a:endParaRPr lang="tr-T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113539"/>
              </p:ext>
            </p:extLst>
          </p:nvPr>
        </p:nvGraphicFramePr>
        <p:xfrm>
          <a:off x="909780" y="2310797"/>
          <a:ext cx="567055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7055"/>
              </a:tblGrid>
              <a:tr h="25736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1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00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0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00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1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Metin kutusu 2"/>
          <p:cNvSpPr txBox="1"/>
          <p:nvPr/>
        </p:nvSpPr>
        <p:spPr>
          <a:xfrm>
            <a:off x="618259" y="340807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DIRECTORY</a:t>
            </a:r>
            <a:endParaRPr lang="tr-T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Metin kutusu 35"/>
          <p:cNvSpPr txBox="1"/>
          <p:nvPr/>
        </p:nvSpPr>
        <p:spPr>
          <a:xfrm>
            <a:off x="1657350" y="170410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Global Depth</a:t>
            </a:r>
            <a:endParaRPr lang="tr-T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0" name="Eğri Bağlayıcı 39"/>
          <p:cNvCxnSpPr>
            <a:stCxn id="36" idx="1"/>
            <a:endCxn id="2" idx="0"/>
          </p:cNvCxnSpPr>
          <p:nvPr/>
        </p:nvCxnSpPr>
        <p:spPr>
          <a:xfrm rot="10800000" flipV="1">
            <a:off x="1193308" y="1888775"/>
            <a:ext cx="464043" cy="42202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Metin kutusu 45"/>
          <p:cNvSpPr txBox="1"/>
          <p:nvPr/>
        </p:nvSpPr>
        <p:spPr>
          <a:xfrm>
            <a:off x="618259" y="432069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Inserting</a:t>
            </a:r>
            <a:r>
              <a:rPr lang="tr-TR" dirty="0" smtClean="0"/>
              <a:t> 2:</a:t>
            </a:r>
            <a:endParaRPr lang="tr-T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7" name="Tablo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574806"/>
              </p:ext>
            </p:extLst>
          </p:nvPr>
        </p:nvGraphicFramePr>
        <p:xfrm>
          <a:off x="909779" y="5112045"/>
          <a:ext cx="567055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7055"/>
              </a:tblGrid>
              <a:tr h="25736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00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0</a:t>
                      </a:r>
                      <a:endParaRPr lang="tr-TR" dirty="0"/>
                    </a:p>
                  </a:txBody>
                  <a:tcPr/>
                </a:tc>
              </a:tr>
              <a:tr h="2000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1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Düz Ok Bağlayıcısı 49"/>
          <p:cNvCxnSpPr/>
          <p:nvPr/>
        </p:nvCxnSpPr>
        <p:spPr>
          <a:xfrm>
            <a:off x="1476834" y="5660685"/>
            <a:ext cx="594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o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167280"/>
              </p:ext>
            </p:extLst>
          </p:nvPr>
        </p:nvGraphicFramePr>
        <p:xfrm>
          <a:off x="2071257" y="5122205"/>
          <a:ext cx="141489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71631"/>
                <a:gridCol w="471631"/>
                <a:gridCol w="47163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3" name="Metin kutusu 52"/>
          <p:cNvSpPr txBox="1"/>
          <p:nvPr/>
        </p:nvSpPr>
        <p:spPr>
          <a:xfrm>
            <a:off x="2985654" y="449360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Local</a:t>
            </a:r>
            <a:r>
              <a:rPr lang="en-US" dirty="0" smtClean="0"/>
              <a:t> Depth</a:t>
            </a:r>
            <a:endParaRPr lang="tr-T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5" name="Eğri Bağlayıcı 54"/>
          <p:cNvCxnSpPr/>
          <p:nvPr/>
        </p:nvCxnSpPr>
        <p:spPr>
          <a:xfrm rot="10800000" flipV="1">
            <a:off x="2337959" y="4690023"/>
            <a:ext cx="687527" cy="400755"/>
          </a:xfrm>
          <a:prstGeom prst="curvedConnector3">
            <a:avLst>
              <a:gd name="adj1" fmla="val 968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Metin kutusu 61"/>
          <p:cNvSpPr txBox="1"/>
          <p:nvPr/>
        </p:nvSpPr>
        <p:spPr>
          <a:xfrm>
            <a:off x="5704609" y="4329155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Inserting</a:t>
            </a:r>
            <a:r>
              <a:rPr lang="tr-TR" dirty="0"/>
              <a:t> </a:t>
            </a:r>
            <a:r>
              <a:rPr lang="tr-TR" dirty="0" smtClean="0"/>
              <a:t>15:</a:t>
            </a:r>
            <a:endParaRPr lang="tr-TR" dirty="0"/>
          </a:p>
        </p:txBody>
      </p:sp>
      <p:graphicFrame>
        <p:nvGraphicFramePr>
          <p:cNvPr id="63" name="Tablo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376054"/>
              </p:ext>
            </p:extLst>
          </p:nvPr>
        </p:nvGraphicFramePr>
        <p:xfrm>
          <a:off x="5704609" y="5080618"/>
          <a:ext cx="567055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7055"/>
              </a:tblGrid>
              <a:tr h="25736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00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0</a:t>
                      </a:r>
                      <a:endParaRPr lang="tr-TR" dirty="0"/>
                    </a:p>
                  </a:txBody>
                  <a:tcPr/>
                </a:tc>
              </a:tr>
              <a:tr h="2000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1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4" name="Düz Ok Bağlayıcısı 63"/>
          <p:cNvCxnSpPr/>
          <p:nvPr/>
        </p:nvCxnSpPr>
        <p:spPr>
          <a:xfrm flipV="1">
            <a:off x="6271664" y="5288973"/>
            <a:ext cx="971956" cy="340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o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167210"/>
              </p:ext>
            </p:extLst>
          </p:nvPr>
        </p:nvGraphicFramePr>
        <p:xfrm>
          <a:off x="7253261" y="4756445"/>
          <a:ext cx="141489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71631"/>
                <a:gridCol w="471631"/>
                <a:gridCol w="47163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66" name="Tablo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358255"/>
              </p:ext>
            </p:extLst>
          </p:nvPr>
        </p:nvGraphicFramePr>
        <p:xfrm>
          <a:off x="7253261" y="5853725"/>
          <a:ext cx="1697526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5842"/>
                <a:gridCol w="565842"/>
                <a:gridCol w="56584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15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68" name="Düz Ok Bağlayıcısı 67"/>
          <p:cNvCxnSpPr/>
          <p:nvPr/>
        </p:nvCxnSpPr>
        <p:spPr>
          <a:xfrm>
            <a:off x="6271664" y="5995018"/>
            <a:ext cx="971956" cy="391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7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654627" y="1107974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Inserting</a:t>
            </a:r>
            <a:r>
              <a:rPr lang="tr-TR" dirty="0"/>
              <a:t> </a:t>
            </a:r>
            <a:r>
              <a:rPr lang="tr-TR" dirty="0" smtClean="0"/>
              <a:t>23:</a:t>
            </a:r>
            <a:endParaRPr lang="tr-TR" dirty="0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315880"/>
              </p:ext>
            </p:extLst>
          </p:nvPr>
        </p:nvGraphicFramePr>
        <p:xfrm>
          <a:off x="654627" y="1859437"/>
          <a:ext cx="567055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7055"/>
              </a:tblGrid>
              <a:tr h="25736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00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0</a:t>
                      </a:r>
                      <a:endParaRPr lang="tr-TR" dirty="0"/>
                    </a:p>
                  </a:txBody>
                  <a:tcPr/>
                </a:tc>
              </a:tr>
              <a:tr h="2000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1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Düz Ok Bağlayıcısı 5"/>
          <p:cNvCxnSpPr/>
          <p:nvPr/>
        </p:nvCxnSpPr>
        <p:spPr>
          <a:xfrm flipV="1">
            <a:off x="1221682" y="2067792"/>
            <a:ext cx="971956" cy="340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o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796063"/>
              </p:ext>
            </p:extLst>
          </p:nvPr>
        </p:nvGraphicFramePr>
        <p:xfrm>
          <a:off x="2203279" y="1535264"/>
          <a:ext cx="141489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71631"/>
                <a:gridCol w="471631"/>
                <a:gridCol w="47163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o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629877"/>
              </p:ext>
            </p:extLst>
          </p:nvPr>
        </p:nvGraphicFramePr>
        <p:xfrm>
          <a:off x="2203279" y="2632544"/>
          <a:ext cx="1766712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88904"/>
                <a:gridCol w="588904"/>
                <a:gridCol w="58890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15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23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9" name="Düz Ok Bağlayıcısı 8"/>
          <p:cNvCxnSpPr/>
          <p:nvPr/>
        </p:nvCxnSpPr>
        <p:spPr>
          <a:xfrm>
            <a:off x="1221682" y="2773837"/>
            <a:ext cx="971956" cy="391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etin kutusu 9"/>
          <p:cNvSpPr txBox="1"/>
          <p:nvPr/>
        </p:nvSpPr>
        <p:spPr>
          <a:xfrm>
            <a:off x="428877" y="396071"/>
            <a:ext cx="1135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 – 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tr-T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tr-TR" sz="1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Continued</a:t>
            </a:r>
            <a:r>
              <a:rPr lang="tr-T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tr-T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Metin kutusu 11"/>
          <p:cNvSpPr txBox="1"/>
          <p:nvPr/>
        </p:nvSpPr>
        <p:spPr>
          <a:xfrm>
            <a:off x="4745181" y="1066387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Inserting</a:t>
            </a:r>
            <a:r>
              <a:rPr lang="tr-TR" dirty="0" smtClean="0"/>
              <a:t> 6:</a:t>
            </a:r>
            <a:endParaRPr lang="tr-TR" dirty="0"/>
          </a:p>
        </p:txBody>
      </p:sp>
      <p:graphicFrame>
        <p:nvGraphicFramePr>
          <p:cNvPr id="13" name="Tablo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01947"/>
              </p:ext>
            </p:extLst>
          </p:nvPr>
        </p:nvGraphicFramePr>
        <p:xfrm>
          <a:off x="4745181" y="1817850"/>
          <a:ext cx="567055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7055"/>
              </a:tblGrid>
              <a:tr h="25736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00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0</a:t>
                      </a:r>
                      <a:endParaRPr lang="tr-TR" dirty="0"/>
                    </a:p>
                  </a:txBody>
                  <a:tcPr/>
                </a:tc>
              </a:tr>
              <a:tr h="2000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1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Düz Ok Bağlayıcısı 13"/>
          <p:cNvCxnSpPr/>
          <p:nvPr/>
        </p:nvCxnSpPr>
        <p:spPr>
          <a:xfrm flipV="1">
            <a:off x="5312236" y="2026205"/>
            <a:ext cx="971956" cy="340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o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059527"/>
              </p:ext>
            </p:extLst>
          </p:nvPr>
        </p:nvGraphicFramePr>
        <p:xfrm>
          <a:off x="6293833" y="1493677"/>
          <a:ext cx="141489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71631"/>
                <a:gridCol w="471631"/>
                <a:gridCol w="47163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6" name="Tablo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579141"/>
              </p:ext>
            </p:extLst>
          </p:nvPr>
        </p:nvGraphicFramePr>
        <p:xfrm>
          <a:off x="6293833" y="2590957"/>
          <a:ext cx="1667076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55692"/>
                <a:gridCol w="555692"/>
                <a:gridCol w="55569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15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23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17" name="Düz Ok Bağlayıcısı 16"/>
          <p:cNvCxnSpPr/>
          <p:nvPr/>
        </p:nvCxnSpPr>
        <p:spPr>
          <a:xfrm>
            <a:off x="5312236" y="2732250"/>
            <a:ext cx="971956" cy="391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etin kutusu 17"/>
          <p:cNvSpPr txBox="1"/>
          <p:nvPr/>
        </p:nvSpPr>
        <p:spPr>
          <a:xfrm>
            <a:off x="8754174" y="1088942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Inserting</a:t>
            </a:r>
            <a:r>
              <a:rPr lang="tr-TR" dirty="0" smtClean="0"/>
              <a:t> 35:</a:t>
            </a:r>
            <a:endParaRPr lang="tr-TR" dirty="0"/>
          </a:p>
        </p:txBody>
      </p:sp>
      <p:graphicFrame>
        <p:nvGraphicFramePr>
          <p:cNvPr id="19" name="Tablo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190169"/>
              </p:ext>
            </p:extLst>
          </p:nvPr>
        </p:nvGraphicFramePr>
        <p:xfrm>
          <a:off x="8754174" y="1840405"/>
          <a:ext cx="567055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7055"/>
              </a:tblGrid>
              <a:tr h="25736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00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0</a:t>
                      </a:r>
                      <a:endParaRPr lang="tr-TR" dirty="0"/>
                    </a:p>
                  </a:txBody>
                  <a:tcPr/>
                </a:tc>
              </a:tr>
              <a:tr h="2000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1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Düz Ok Bağlayıcısı 19"/>
          <p:cNvCxnSpPr/>
          <p:nvPr/>
        </p:nvCxnSpPr>
        <p:spPr>
          <a:xfrm flipV="1">
            <a:off x="9321229" y="2048760"/>
            <a:ext cx="971956" cy="340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o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579762"/>
              </p:ext>
            </p:extLst>
          </p:nvPr>
        </p:nvGraphicFramePr>
        <p:xfrm>
          <a:off x="10302826" y="1516232"/>
          <a:ext cx="141489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71631"/>
                <a:gridCol w="471631"/>
                <a:gridCol w="47163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22" name="Tablo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903542"/>
              </p:ext>
            </p:extLst>
          </p:nvPr>
        </p:nvGraphicFramePr>
        <p:xfrm>
          <a:off x="10302826" y="2613512"/>
          <a:ext cx="1615548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38516"/>
                <a:gridCol w="538516"/>
                <a:gridCol w="53851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15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23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35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23" name="Düz Ok Bağlayıcısı 22"/>
          <p:cNvCxnSpPr/>
          <p:nvPr/>
        </p:nvCxnSpPr>
        <p:spPr>
          <a:xfrm>
            <a:off x="9321229" y="2754805"/>
            <a:ext cx="971956" cy="391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ağ Ok 23"/>
          <p:cNvSpPr/>
          <p:nvPr/>
        </p:nvSpPr>
        <p:spPr>
          <a:xfrm>
            <a:off x="3988662" y="1956552"/>
            <a:ext cx="467591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Sağ Ok 30"/>
          <p:cNvSpPr/>
          <p:nvPr/>
        </p:nvSpPr>
        <p:spPr>
          <a:xfrm>
            <a:off x="7960908" y="1956530"/>
            <a:ext cx="467591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Metin kutusu 31"/>
          <p:cNvSpPr txBox="1"/>
          <p:nvPr/>
        </p:nvSpPr>
        <p:spPr>
          <a:xfrm>
            <a:off x="428877" y="3794209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Inserting</a:t>
            </a:r>
            <a:r>
              <a:rPr lang="tr-TR" dirty="0"/>
              <a:t> </a:t>
            </a:r>
            <a:r>
              <a:rPr lang="tr-TR" dirty="0" smtClean="0"/>
              <a:t>13:</a:t>
            </a:r>
            <a:endParaRPr lang="tr-TR" dirty="0"/>
          </a:p>
        </p:txBody>
      </p:sp>
      <p:graphicFrame>
        <p:nvGraphicFramePr>
          <p:cNvPr id="38" name="Tablo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415130"/>
              </p:ext>
            </p:extLst>
          </p:nvPr>
        </p:nvGraphicFramePr>
        <p:xfrm>
          <a:off x="495842" y="4481402"/>
          <a:ext cx="1323574" cy="1849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2357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tr-TR" b="1" dirty="0" smtClean="0"/>
                        <a:t>1</a:t>
                      </a:r>
                      <a:endParaRPr lang="tr-T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tr-TR" b="1" dirty="0" smtClean="0"/>
                        <a:t>1</a:t>
                      </a:r>
                      <a:endParaRPr lang="tr-TR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Tablo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951947"/>
              </p:ext>
            </p:extLst>
          </p:nvPr>
        </p:nvGraphicFramePr>
        <p:xfrm>
          <a:off x="2555098" y="4147866"/>
          <a:ext cx="141489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71631"/>
                <a:gridCol w="471631"/>
                <a:gridCol w="47163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43" name="Düz Ok Bağlayıcısı 42"/>
          <p:cNvCxnSpPr/>
          <p:nvPr/>
        </p:nvCxnSpPr>
        <p:spPr>
          <a:xfrm flipV="1">
            <a:off x="1819416" y="4680394"/>
            <a:ext cx="735682" cy="31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o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633680"/>
              </p:ext>
            </p:extLst>
          </p:nvPr>
        </p:nvGraphicFramePr>
        <p:xfrm>
          <a:off x="4068714" y="4927917"/>
          <a:ext cx="1701822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7274"/>
                <a:gridCol w="567274"/>
                <a:gridCol w="56727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13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45" name="Tablo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340637"/>
              </p:ext>
            </p:extLst>
          </p:nvPr>
        </p:nvGraphicFramePr>
        <p:xfrm>
          <a:off x="4062845" y="6014512"/>
          <a:ext cx="1707692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5767"/>
                <a:gridCol w="565767"/>
                <a:gridCol w="57615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15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23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35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48" name="Düz Ok Bağlayıcısı 47"/>
          <p:cNvCxnSpPr/>
          <p:nvPr/>
        </p:nvCxnSpPr>
        <p:spPr>
          <a:xfrm>
            <a:off x="1819416" y="5405962"/>
            <a:ext cx="2243429" cy="497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Ok Bağlayıcısı 49"/>
          <p:cNvCxnSpPr/>
          <p:nvPr/>
        </p:nvCxnSpPr>
        <p:spPr>
          <a:xfrm>
            <a:off x="1838011" y="6162957"/>
            <a:ext cx="2224834" cy="2173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ağ Ok 51"/>
          <p:cNvSpPr/>
          <p:nvPr/>
        </p:nvSpPr>
        <p:spPr>
          <a:xfrm>
            <a:off x="6005945" y="4995336"/>
            <a:ext cx="561110" cy="410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Metin kutusu 52"/>
          <p:cNvSpPr txBox="1"/>
          <p:nvPr/>
        </p:nvSpPr>
        <p:spPr>
          <a:xfrm>
            <a:off x="6659958" y="3843959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Inserting</a:t>
            </a:r>
            <a:r>
              <a:rPr lang="tr-TR" dirty="0"/>
              <a:t> </a:t>
            </a:r>
            <a:r>
              <a:rPr lang="tr-TR" dirty="0" smtClean="0"/>
              <a:t>8:</a:t>
            </a:r>
            <a:endParaRPr lang="tr-TR" dirty="0"/>
          </a:p>
        </p:txBody>
      </p:sp>
      <p:graphicFrame>
        <p:nvGraphicFramePr>
          <p:cNvPr id="54" name="Tablo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10684"/>
              </p:ext>
            </p:extLst>
          </p:nvPr>
        </p:nvGraphicFramePr>
        <p:xfrm>
          <a:off x="6726923" y="4531152"/>
          <a:ext cx="1323574" cy="1849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2357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01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11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Tablo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352303"/>
              </p:ext>
            </p:extLst>
          </p:nvPr>
        </p:nvGraphicFramePr>
        <p:xfrm>
          <a:off x="8786179" y="4197616"/>
          <a:ext cx="141489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71631"/>
                <a:gridCol w="471631"/>
                <a:gridCol w="47163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56" name="Düz Ok Bağlayıcısı 55"/>
          <p:cNvCxnSpPr/>
          <p:nvPr/>
        </p:nvCxnSpPr>
        <p:spPr>
          <a:xfrm flipV="1">
            <a:off x="8050497" y="4730144"/>
            <a:ext cx="735682" cy="31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Tablo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206577"/>
              </p:ext>
            </p:extLst>
          </p:nvPr>
        </p:nvGraphicFramePr>
        <p:xfrm>
          <a:off x="10342003" y="5040202"/>
          <a:ext cx="1753014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84338"/>
                <a:gridCol w="584338"/>
                <a:gridCol w="58433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13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58" name="Tablo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911232"/>
              </p:ext>
            </p:extLst>
          </p:nvPr>
        </p:nvGraphicFramePr>
        <p:xfrm>
          <a:off x="10362695" y="6014512"/>
          <a:ext cx="173232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7441"/>
                <a:gridCol w="577441"/>
                <a:gridCol w="57744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15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23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35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59" name="Düz Ok Bağlayıcısı 58"/>
          <p:cNvCxnSpPr/>
          <p:nvPr/>
        </p:nvCxnSpPr>
        <p:spPr>
          <a:xfrm>
            <a:off x="8050497" y="5455712"/>
            <a:ext cx="2242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Düz Ok Bağlayıcısı 59"/>
          <p:cNvCxnSpPr/>
          <p:nvPr/>
        </p:nvCxnSpPr>
        <p:spPr>
          <a:xfrm>
            <a:off x="8050497" y="6162957"/>
            <a:ext cx="2291506" cy="29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Düz Ok Bağlayıcısı 64"/>
          <p:cNvCxnSpPr/>
          <p:nvPr/>
        </p:nvCxnSpPr>
        <p:spPr>
          <a:xfrm flipV="1">
            <a:off x="1819416" y="4730144"/>
            <a:ext cx="735682" cy="104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Düz Ok Bağlayıcısı 66"/>
          <p:cNvCxnSpPr/>
          <p:nvPr/>
        </p:nvCxnSpPr>
        <p:spPr>
          <a:xfrm flipV="1">
            <a:off x="8050497" y="4879386"/>
            <a:ext cx="735682" cy="89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34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428877" y="396071"/>
            <a:ext cx="1135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 – 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tr-T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tr-TR" sz="1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Continued</a:t>
            </a:r>
            <a:r>
              <a:rPr lang="tr-T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tr-T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428877" y="1318802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Inserting</a:t>
            </a:r>
            <a:r>
              <a:rPr lang="tr-TR" dirty="0"/>
              <a:t> </a:t>
            </a:r>
            <a:r>
              <a:rPr lang="tr-TR" dirty="0" smtClean="0"/>
              <a:t>26:</a:t>
            </a:r>
            <a:endParaRPr lang="tr-TR" dirty="0"/>
          </a:p>
        </p:txBody>
      </p:sp>
      <p:graphicFrame>
        <p:nvGraphicFramePr>
          <p:cNvPr id="7" name="Tablo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000154"/>
              </p:ext>
            </p:extLst>
          </p:nvPr>
        </p:nvGraphicFramePr>
        <p:xfrm>
          <a:off x="495842" y="2328279"/>
          <a:ext cx="1323574" cy="1849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2357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01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11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o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631541"/>
              </p:ext>
            </p:extLst>
          </p:nvPr>
        </p:nvGraphicFramePr>
        <p:xfrm>
          <a:off x="2555097" y="1811579"/>
          <a:ext cx="141489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71631"/>
                <a:gridCol w="471631"/>
                <a:gridCol w="47163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9" name="Düz Ok Bağlayıcısı 8"/>
          <p:cNvCxnSpPr/>
          <p:nvPr/>
        </p:nvCxnSpPr>
        <p:spPr>
          <a:xfrm flipV="1">
            <a:off x="1819416" y="2351073"/>
            <a:ext cx="717086" cy="491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o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485250"/>
              </p:ext>
            </p:extLst>
          </p:nvPr>
        </p:nvGraphicFramePr>
        <p:xfrm>
          <a:off x="2555098" y="2972311"/>
          <a:ext cx="1686465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2155"/>
                <a:gridCol w="562155"/>
                <a:gridCol w="56215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13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1" name="Tablo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991226"/>
              </p:ext>
            </p:extLst>
          </p:nvPr>
        </p:nvGraphicFramePr>
        <p:xfrm>
          <a:off x="2555097" y="5761230"/>
          <a:ext cx="1686465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2155"/>
                <a:gridCol w="562155"/>
                <a:gridCol w="56215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15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23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35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12" name="Düz Ok Bağlayıcısı 11"/>
          <p:cNvCxnSpPr/>
          <p:nvPr/>
        </p:nvCxnSpPr>
        <p:spPr>
          <a:xfrm>
            <a:off x="1819416" y="3252839"/>
            <a:ext cx="735682" cy="40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Ok Bağlayıcısı 12"/>
          <p:cNvCxnSpPr/>
          <p:nvPr/>
        </p:nvCxnSpPr>
        <p:spPr>
          <a:xfrm>
            <a:off x="1838011" y="4009834"/>
            <a:ext cx="717086" cy="2245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o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499084"/>
              </p:ext>
            </p:extLst>
          </p:nvPr>
        </p:nvGraphicFramePr>
        <p:xfrm>
          <a:off x="2555097" y="4366770"/>
          <a:ext cx="1686465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2155"/>
                <a:gridCol w="562155"/>
                <a:gridCol w="56215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26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19" name="Düz Ok Bağlayıcısı 18"/>
          <p:cNvCxnSpPr/>
          <p:nvPr/>
        </p:nvCxnSpPr>
        <p:spPr>
          <a:xfrm>
            <a:off x="1838011" y="3657600"/>
            <a:ext cx="717086" cy="122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etin kutusu 19"/>
          <p:cNvSpPr txBox="1"/>
          <p:nvPr/>
        </p:nvSpPr>
        <p:spPr>
          <a:xfrm>
            <a:off x="6774259" y="1250872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Inserting</a:t>
            </a:r>
            <a:r>
              <a:rPr lang="tr-TR" dirty="0"/>
              <a:t> </a:t>
            </a:r>
            <a:r>
              <a:rPr lang="tr-TR" dirty="0" smtClean="0"/>
              <a:t>1:</a:t>
            </a:r>
            <a:endParaRPr lang="tr-TR" dirty="0"/>
          </a:p>
        </p:txBody>
      </p:sp>
      <p:graphicFrame>
        <p:nvGraphicFramePr>
          <p:cNvPr id="21" name="Tablo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90972"/>
              </p:ext>
            </p:extLst>
          </p:nvPr>
        </p:nvGraphicFramePr>
        <p:xfrm>
          <a:off x="6841224" y="2260349"/>
          <a:ext cx="1323574" cy="1849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2357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01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11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o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015235"/>
              </p:ext>
            </p:extLst>
          </p:nvPr>
        </p:nvGraphicFramePr>
        <p:xfrm>
          <a:off x="8900479" y="1825071"/>
          <a:ext cx="141489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71631"/>
                <a:gridCol w="471631"/>
                <a:gridCol w="47163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23" name="Düz Ok Bağlayıcısı 22"/>
          <p:cNvCxnSpPr/>
          <p:nvPr/>
        </p:nvCxnSpPr>
        <p:spPr>
          <a:xfrm flipV="1">
            <a:off x="8164798" y="2328279"/>
            <a:ext cx="735681" cy="44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o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549987"/>
              </p:ext>
            </p:extLst>
          </p:nvPr>
        </p:nvGraphicFramePr>
        <p:xfrm>
          <a:off x="8900480" y="2904381"/>
          <a:ext cx="1773984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1328"/>
                <a:gridCol w="591328"/>
                <a:gridCol w="59132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13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25" name="Tablo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503512"/>
              </p:ext>
            </p:extLst>
          </p:nvPr>
        </p:nvGraphicFramePr>
        <p:xfrm>
          <a:off x="8900479" y="5693300"/>
          <a:ext cx="1773984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1328"/>
                <a:gridCol w="591328"/>
                <a:gridCol w="59132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15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23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35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26" name="Düz Ok Bağlayıcısı 25"/>
          <p:cNvCxnSpPr/>
          <p:nvPr/>
        </p:nvCxnSpPr>
        <p:spPr>
          <a:xfrm>
            <a:off x="8164798" y="3184909"/>
            <a:ext cx="735682" cy="40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/>
          <p:cNvCxnSpPr/>
          <p:nvPr/>
        </p:nvCxnSpPr>
        <p:spPr>
          <a:xfrm>
            <a:off x="8183393" y="3941904"/>
            <a:ext cx="717086" cy="2245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o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115611"/>
              </p:ext>
            </p:extLst>
          </p:nvPr>
        </p:nvGraphicFramePr>
        <p:xfrm>
          <a:off x="8900479" y="4298840"/>
          <a:ext cx="1773984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1328"/>
                <a:gridCol w="591328"/>
                <a:gridCol w="59132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26</a:t>
                      </a:r>
                      <a:r>
                        <a:rPr lang="en-US" dirty="0" smtClean="0"/>
                        <a:t>*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29" name="Düz Ok Bağlayıcısı 28"/>
          <p:cNvCxnSpPr/>
          <p:nvPr/>
        </p:nvCxnSpPr>
        <p:spPr>
          <a:xfrm>
            <a:off x="8183393" y="3589670"/>
            <a:ext cx="717086" cy="122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ağ Ok 29"/>
          <p:cNvSpPr/>
          <p:nvPr/>
        </p:nvSpPr>
        <p:spPr>
          <a:xfrm>
            <a:off x="4977245" y="3252839"/>
            <a:ext cx="675410" cy="53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933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1241</Words>
  <Application>Microsoft Office PowerPoint</Application>
  <PresentationFormat>Geniş ekran</PresentationFormat>
  <Paragraphs>685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Oğuz Arsay</dc:creator>
  <cp:lastModifiedBy>Oğuz Arsay</cp:lastModifiedBy>
  <cp:revision>76</cp:revision>
  <dcterms:created xsi:type="dcterms:W3CDTF">2019-12-12T10:04:59Z</dcterms:created>
  <dcterms:modified xsi:type="dcterms:W3CDTF">2020-02-18T13:41:15Z</dcterms:modified>
</cp:coreProperties>
</file>