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47AF2-232D-4C40-A08B-44F22FAE7C15}" v="806" dt="2023-08-28T10:47:46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16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03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age of anime girls&#10;&#10;Description automatically generated">
            <a:extLst>
              <a:ext uri="{FF2B5EF4-FFF2-40B4-BE49-F238E27FC236}">
                <a16:creationId xmlns:a16="http://schemas.microsoft.com/office/drawing/2014/main" id="{366E6ADE-BBC9-534B-69CC-27AA1054B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9" r="2557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273" y="1161232"/>
            <a:ext cx="5291275" cy="2485479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Generative Models for Anime Face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726" y="4240647"/>
            <a:ext cx="4249085" cy="113710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1" dirty="0">
                <a:solidFill>
                  <a:srgbClr val="FFFFFF"/>
                </a:solidFill>
              </a:rPr>
              <a:t>ADNAN KEREM AKSOY - 2081392</a:t>
            </a:r>
          </a:p>
          <a:p>
            <a:pPr>
              <a:lnSpc>
                <a:spcPct val="110000"/>
              </a:lnSpc>
            </a:pPr>
            <a:r>
              <a:rPr lang="en-US" sz="1500" b="1" dirty="0">
                <a:solidFill>
                  <a:srgbClr val="FFFFFF"/>
                </a:solidFill>
              </a:rPr>
              <a:t>ÖMER CEM TABAR - 2081169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462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5DB7-D3A6-3C06-85BF-0F7D6B45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82" y="133117"/>
            <a:ext cx="10427840" cy="1086056"/>
          </a:xfrm>
        </p:spPr>
        <p:txBody>
          <a:bodyPr/>
          <a:lstStyle/>
          <a:p>
            <a:r>
              <a:rPr lang="en-US" dirty="0"/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E99F-38DA-35C4-AF85-16380CB2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32" y="1567391"/>
            <a:ext cx="4858656" cy="3903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augmentation on the dataset 'Anime Faces' dataset for the purpose of generating real-like synthetic data.</a:t>
            </a:r>
          </a:p>
          <a:p>
            <a:r>
              <a:rPr lang="en-US" dirty="0"/>
              <a:t>Implementing optimized versions of Deep Convolutional Generative Adversarial Network(DCGAN) and Adversarial Auto-Encoder(AAE)</a:t>
            </a:r>
          </a:p>
          <a:p>
            <a:r>
              <a:rPr lang="en-US" dirty="0"/>
              <a:t>Validating &amp; Evaluating Performance of models by Inception Score(IS) and </a:t>
            </a:r>
            <a:r>
              <a:rPr lang="en-US" dirty="0" err="1"/>
              <a:t>Frechet</a:t>
            </a:r>
            <a:r>
              <a:rPr lang="en-US" dirty="0"/>
              <a:t> Inception Distance (FID) score</a:t>
            </a:r>
          </a:p>
        </p:txBody>
      </p:sp>
      <p:pic>
        <p:nvPicPr>
          <p:cNvPr id="4" name="Picture 3" descr="A cartoon of a child&#10;&#10;Description automatically generated">
            <a:extLst>
              <a:ext uri="{FF2B5EF4-FFF2-40B4-BE49-F238E27FC236}">
                <a16:creationId xmlns:a16="http://schemas.microsoft.com/office/drawing/2014/main" id="{29AB4E6F-AA0C-BA0D-6842-2B7479770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1895475"/>
            <a:ext cx="609600" cy="609600"/>
          </a:xfrm>
          <a:prstGeom prst="rect">
            <a:avLst/>
          </a:prstGeom>
        </p:spPr>
      </p:pic>
      <p:pic>
        <p:nvPicPr>
          <p:cNvPr id="5" name="Picture 4" descr="A cartoon of a person with blue hair&#10;&#10;Description automatically generated">
            <a:extLst>
              <a:ext uri="{FF2B5EF4-FFF2-40B4-BE49-F238E27FC236}">
                <a16:creationId xmlns:a16="http://schemas.microsoft.com/office/drawing/2014/main" id="{4833E8D3-A947-DD0D-4A9F-EEDC4A9B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895475"/>
            <a:ext cx="609600" cy="609600"/>
          </a:xfrm>
          <a:prstGeom prst="rect">
            <a:avLst/>
          </a:prstGeom>
        </p:spPr>
      </p:pic>
      <p:pic>
        <p:nvPicPr>
          <p:cNvPr id="6" name="Picture 5" descr="A cartoon of a person with purple eyes&#10;&#10;Description automatically generated">
            <a:extLst>
              <a:ext uri="{FF2B5EF4-FFF2-40B4-BE49-F238E27FC236}">
                <a16:creationId xmlns:a16="http://schemas.microsoft.com/office/drawing/2014/main" id="{A7279ACA-33C2-472C-80DC-14E2FB16C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5" y="676275"/>
            <a:ext cx="609600" cy="609600"/>
          </a:xfrm>
          <a:prstGeom prst="rect">
            <a:avLst/>
          </a:prstGeom>
        </p:spPr>
      </p:pic>
      <p:pic>
        <p:nvPicPr>
          <p:cNvPr id="7" name="Picture 6" descr="A cartoon of a child&#10;&#10;Description automatically generated">
            <a:extLst>
              <a:ext uri="{FF2B5EF4-FFF2-40B4-BE49-F238E27FC236}">
                <a16:creationId xmlns:a16="http://schemas.microsoft.com/office/drawing/2014/main" id="{D64D831D-B5FF-253F-D27B-4E01B6618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025" y="1285875"/>
            <a:ext cx="609600" cy="609600"/>
          </a:xfrm>
          <a:prstGeom prst="rect">
            <a:avLst/>
          </a:prstGeom>
        </p:spPr>
      </p:pic>
      <p:pic>
        <p:nvPicPr>
          <p:cNvPr id="8" name="Picture 7" descr="A cartoon of a person with purple hair&#10;&#10;Description automatically generated">
            <a:extLst>
              <a:ext uri="{FF2B5EF4-FFF2-40B4-BE49-F238E27FC236}">
                <a16:creationId xmlns:a16="http://schemas.microsoft.com/office/drawing/2014/main" id="{38901784-F24C-13D9-2A50-0B5CE9092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425" y="676275"/>
            <a:ext cx="609600" cy="609600"/>
          </a:xfrm>
          <a:prstGeom prst="rect">
            <a:avLst/>
          </a:prstGeom>
        </p:spPr>
      </p:pic>
      <p:pic>
        <p:nvPicPr>
          <p:cNvPr id="9" name="Picture 8" descr="A cartoon of a person with black hair&#10;&#10;Description automatically generated">
            <a:extLst>
              <a:ext uri="{FF2B5EF4-FFF2-40B4-BE49-F238E27FC236}">
                <a16:creationId xmlns:a16="http://schemas.microsoft.com/office/drawing/2014/main" id="{89C20ECA-0C01-2B6B-45DA-D1BA7EDF3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5825" y="1285875"/>
            <a:ext cx="609600" cy="609600"/>
          </a:xfrm>
          <a:prstGeom prst="rect">
            <a:avLst/>
          </a:prstGeom>
        </p:spPr>
      </p:pic>
      <p:pic>
        <p:nvPicPr>
          <p:cNvPr id="10" name="Picture 9" descr="A cartoon of a person with long black hair&#10;&#10;Description automatically generated">
            <a:extLst>
              <a:ext uri="{FF2B5EF4-FFF2-40B4-BE49-F238E27FC236}">
                <a16:creationId xmlns:a16="http://schemas.microsoft.com/office/drawing/2014/main" id="{C7D817C8-9B0D-B8CA-7C15-D3BC3791B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225" y="676275"/>
            <a:ext cx="609600" cy="609600"/>
          </a:xfrm>
          <a:prstGeom prst="rect">
            <a:avLst/>
          </a:prstGeom>
        </p:spPr>
      </p:pic>
      <p:pic>
        <p:nvPicPr>
          <p:cNvPr id="11" name="Picture 10" descr="A cartoon of a child&#10;&#10;Description automatically generated">
            <a:extLst>
              <a:ext uri="{FF2B5EF4-FFF2-40B4-BE49-F238E27FC236}">
                <a16:creationId xmlns:a16="http://schemas.microsoft.com/office/drawing/2014/main" id="{422AE926-0B0E-DD12-9B61-6795240EA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8050" y="1285875"/>
            <a:ext cx="609600" cy="609600"/>
          </a:xfrm>
          <a:prstGeom prst="rect">
            <a:avLst/>
          </a:prstGeom>
        </p:spPr>
      </p:pic>
      <p:pic>
        <p:nvPicPr>
          <p:cNvPr id="12" name="Picture 11" descr="A cartoon of a child&#10;&#10;Description automatically generated">
            <a:extLst>
              <a:ext uri="{FF2B5EF4-FFF2-40B4-BE49-F238E27FC236}">
                <a16:creationId xmlns:a16="http://schemas.microsoft.com/office/drawing/2014/main" id="{91294615-AA8C-0F47-E227-691F7E1E1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8450" y="676275"/>
            <a:ext cx="609600" cy="609600"/>
          </a:xfrm>
          <a:prstGeom prst="rect">
            <a:avLst/>
          </a:prstGeom>
        </p:spPr>
      </p:pic>
      <p:pic>
        <p:nvPicPr>
          <p:cNvPr id="13" name="Picture 12" descr="A cartoon of a child with pink hair&#10;&#10;Description automatically generated">
            <a:extLst>
              <a:ext uri="{FF2B5EF4-FFF2-40B4-BE49-F238E27FC236}">
                <a16:creationId xmlns:a16="http://schemas.microsoft.com/office/drawing/2014/main" id="{410731ED-CAE9-0782-63EF-A5DED8F675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7650" y="3124200"/>
            <a:ext cx="609600" cy="609600"/>
          </a:xfrm>
          <a:prstGeom prst="rect">
            <a:avLst/>
          </a:prstGeom>
        </p:spPr>
      </p:pic>
      <p:pic>
        <p:nvPicPr>
          <p:cNvPr id="14" name="Picture 13" descr="A cartoon of a person&#10;&#10;Description automatically generated">
            <a:extLst>
              <a:ext uri="{FF2B5EF4-FFF2-40B4-BE49-F238E27FC236}">
                <a16:creationId xmlns:a16="http://schemas.microsoft.com/office/drawing/2014/main" id="{BFA5B0B2-0BED-F9CA-4FB5-BED1E418AE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8450" y="3124200"/>
            <a:ext cx="609600" cy="609600"/>
          </a:xfrm>
          <a:prstGeom prst="rect">
            <a:avLst/>
          </a:prstGeom>
        </p:spPr>
      </p:pic>
      <p:pic>
        <p:nvPicPr>
          <p:cNvPr id="15" name="Picture 14" descr="A cartoon of a child with long black hair&#10;&#10;Description automatically generated">
            <a:extLst>
              <a:ext uri="{FF2B5EF4-FFF2-40B4-BE49-F238E27FC236}">
                <a16:creationId xmlns:a16="http://schemas.microsoft.com/office/drawing/2014/main" id="{2AA6D9A5-F914-7EE8-0CB7-BADFDE3E6B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25025" y="2514600"/>
            <a:ext cx="609600" cy="609600"/>
          </a:xfrm>
          <a:prstGeom prst="rect">
            <a:avLst/>
          </a:prstGeom>
        </p:spPr>
      </p:pic>
      <p:pic>
        <p:nvPicPr>
          <p:cNvPr id="16" name="Picture 15" descr="A cartoon of a child&#10;&#10;Description automatically generated">
            <a:extLst>
              <a:ext uri="{FF2B5EF4-FFF2-40B4-BE49-F238E27FC236}">
                <a16:creationId xmlns:a16="http://schemas.microsoft.com/office/drawing/2014/main" id="{422036CB-FC14-60C9-2AFE-9462796F5B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05825" y="2514600"/>
            <a:ext cx="609600" cy="609600"/>
          </a:xfrm>
          <a:prstGeom prst="rect">
            <a:avLst/>
          </a:prstGeom>
        </p:spPr>
      </p:pic>
      <p:pic>
        <p:nvPicPr>
          <p:cNvPr id="17" name="Picture 16" descr="A cartoon of a child&#10;&#10;Description automatically generated">
            <a:extLst>
              <a:ext uri="{FF2B5EF4-FFF2-40B4-BE49-F238E27FC236}">
                <a16:creationId xmlns:a16="http://schemas.microsoft.com/office/drawing/2014/main" id="{6C041DBD-BC7E-B24A-5893-BF20CD4811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8050" y="2514600"/>
            <a:ext cx="609600" cy="609600"/>
          </a:xfrm>
          <a:prstGeom prst="rect">
            <a:avLst/>
          </a:prstGeom>
        </p:spPr>
      </p:pic>
      <p:pic>
        <p:nvPicPr>
          <p:cNvPr id="18" name="Picture 17" descr="A cartoon of a child with purple hair&#10;&#10;Description automatically generated">
            <a:extLst>
              <a:ext uri="{FF2B5EF4-FFF2-40B4-BE49-F238E27FC236}">
                <a16:creationId xmlns:a16="http://schemas.microsoft.com/office/drawing/2014/main" id="{F9B0AC73-D382-6258-148C-7D74DFF69B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3200" y="1895475"/>
            <a:ext cx="609600" cy="609600"/>
          </a:xfrm>
          <a:prstGeom prst="rect">
            <a:avLst/>
          </a:prstGeom>
        </p:spPr>
      </p:pic>
      <p:pic>
        <p:nvPicPr>
          <p:cNvPr id="19" name="Picture 18" descr="A cartoon of a child with long black hair&#10;&#10;Description automatically generated">
            <a:extLst>
              <a:ext uri="{FF2B5EF4-FFF2-40B4-BE49-F238E27FC236}">
                <a16:creationId xmlns:a16="http://schemas.microsoft.com/office/drawing/2014/main" id="{E1F0DF37-97EA-2108-8CB0-9680F2E01A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5425" y="1895475"/>
            <a:ext cx="609600" cy="609600"/>
          </a:xfrm>
          <a:prstGeom prst="rect">
            <a:avLst/>
          </a:prstGeom>
        </p:spPr>
      </p:pic>
      <p:pic>
        <p:nvPicPr>
          <p:cNvPr id="20" name="Picture 19" descr="A cartoon of a child&#10;&#10;Description automatically generated">
            <a:extLst>
              <a:ext uri="{FF2B5EF4-FFF2-40B4-BE49-F238E27FC236}">
                <a16:creationId xmlns:a16="http://schemas.microsoft.com/office/drawing/2014/main" id="{2B2AA89A-6B78-7C4F-C521-F0E92A399AF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19875" y="4343400"/>
            <a:ext cx="609600" cy="609600"/>
          </a:xfrm>
          <a:prstGeom prst="rect">
            <a:avLst/>
          </a:prstGeom>
        </p:spPr>
      </p:pic>
      <p:pic>
        <p:nvPicPr>
          <p:cNvPr id="21" name="Picture 20" descr="A cartoon of a person with blue eyes&#10;&#10;Description automatically generated">
            <a:extLst>
              <a:ext uri="{FF2B5EF4-FFF2-40B4-BE49-F238E27FC236}">
                <a16:creationId xmlns:a16="http://schemas.microsoft.com/office/drawing/2014/main" id="{3463FFF4-97CB-89F5-32E4-60400253620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53600" y="3733800"/>
            <a:ext cx="609600" cy="609600"/>
          </a:xfrm>
          <a:prstGeom prst="rect">
            <a:avLst/>
          </a:prstGeom>
        </p:spPr>
      </p:pic>
      <p:pic>
        <p:nvPicPr>
          <p:cNvPr id="22" name="Picture 21" descr="A cartoon of a person with pink hair&#10;&#10;Description automatically generated">
            <a:extLst>
              <a:ext uri="{FF2B5EF4-FFF2-40B4-BE49-F238E27FC236}">
                <a16:creationId xmlns:a16="http://schemas.microsoft.com/office/drawing/2014/main" id="{E28581C9-D7BF-1744-081A-2E7D8C93E8E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05825" y="3733800"/>
            <a:ext cx="609600" cy="609600"/>
          </a:xfrm>
          <a:prstGeom prst="rect">
            <a:avLst/>
          </a:prstGeom>
        </p:spPr>
      </p:pic>
      <p:pic>
        <p:nvPicPr>
          <p:cNvPr id="23" name="Picture 22" descr="A cartoon of a person with blue hair&#10;&#10;Description automatically generated">
            <a:extLst>
              <a:ext uri="{FF2B5EF4-FFF2-40B4-BE49-F238E27FC236}">
                <a16:creationId xmlns:a16="http://schemas.microsoft.com/office/drawing/2014/main" id="{F7765C3B-480C-89F3-0D73-3D2EA361045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58050" y="3733800"/>
            <a:ext cx="609600" cy="609600"/>
          </a:xfrm>
          <a:prstGeom prst="rect">
            <a:avLst/>
          </a:prstGeom>
        </p:spPr>
      </p:pic>
      <p:pic>
        <p:nvPicPr>
          <p:cNvPr id="24" name="Picture 23" descr="A cartoon of a child&#10;&#10;Description automatically generated">
            <a:extLst>
              <a:ext uri="{FF2B5EF4-FFF2-40B4-BE49-F238E27FC236}">
                <a16:creationId xmlns:a16="http://schemas.microsoft.com/office/drawing/2014/main" id="{34CF1DED-B9C5-5FA4-C9AB-CF5B590132F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363200" y="3124200"/>
            <a:ext cx="609600" cy="609600"/>
          </a:xfrm>
          <a:prstGeom prst="rect">
            <a:avLst/>
          </a:prstGeom>
        </p:spPr>
      </p:pic>
      <p:pic>
        <p:nvPicPr>
          <p:cNvPr id="25" name="Picture 24" descr="A purple and white cartoon face&#10;&#10;Description automatically generated">
            <a:extLst>
              <a:ext uri="{FF2B5EF4-FFF2-40B4-BE49-F238E27FC236}">
                <a16:creationId xmlns:a16="http://schemas.microsoft.com/office/drawing/2014/main" id="{F771666A-964D-1FBA-E758-68E32201505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15425" y="3124200"/>
            <a:ext cx="609600" cy="609600"/>
          </a:xfrm>
          <a:prstGeom prst="rect">
            <a:avLst/>
          </a:prstGeom>
        </p:spPr>
      </p:pic>
      <p:pic>
        <p:nvPicPr>
          <p:cNvPr id="30" name="Picture 29" descr="A cartoon of a person with green hair&#10;&#10;Description automatically generated">
            <a:extLst>
              <a:ext uri="{FF2B5EF4-FFF2-40B4-BE49-F238E27FC236}">
                <a16:creationId xmlns:a16="http://schemas.microsoft.com/office/drawing/2014/main" id="{4E61B158-6B62-CA13-7277-2FEAF972CEB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363200" y="4343400"/>
            <a:ext cx="609600" cy="609600"/>
          </a:xfrm>
          <a:prstGeom prst="rect">
            <a:avLst/>
          </a:prstGeom>
        </p:spPr>
      </p:pic>
      <p:pic>
        <p:nvPicPr>
          <p:cNvPr id="31" name="Picture 30" descr="A cartoon of a person with white hair&#10;&#10;Description automatically generated">
            <a:extLst>
              <a:ext uri="{FF2B5EF4-FFF2-40B4-BE49-F238E27FC236}">
                <a16:creationId xmlns:a16="http://schemas.microsoft.com/office/drawing/2014/main" id="{1D20019E-AAAE-F0C6-F14C-FC2A5E3173A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15425" y="4343400"/>
            <a:ext cx="609600" cy="609600"/>
          </a:xfrm>
          <a:prstGeom prst="rect">
            <a:avLst/>
          </a:prstGeom>
        </p:spPr>
      </p:pic>
      <p:pic>
        <p:nvPicPr>
          <p:cNvPr id="32" name="Picture 31" descr="A cartoon of a person&#10;&#10;Description automatically generated">
            <a:extLst>
              <a:ext uri="{FF2B5EF4-FFF2-40B4-BE49-F238E27FC236}">
                <a16:creationId xmlns:a16="http://schemas.microsoft.com/office/drawing/2014/main" id="{08F7BD28-C302-3B74-4617-E7925E90AAC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867650" y="4343400"/>
            <a:ext cx="609600" cy="609600"/>
          </a:xfrm>
          <a:prstGeom prst="rect">
            <a:avLst/>
          </a:prstGeom>
        </p:spPr>
      </p:pic>
      <p:pic>
        <p:nvPicPr>
          <p:cNvPr id="33" name="Picture 32" descr="A cartoon of a person with brown hair&#10;&#10;Description automatically generated">
            <a:extLst>
              <a:ext uri="{FF2B5EF4-FFF2-40B4-BE49-F238E27FC236}">
                <a16:creationId xmlns:a16="http://schemas.microsoft.com/office/drawing/2014/main" id="{02287A97-8141-08F7-259E-7E7E81AA608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334625" y="5562600"/>
            <a:ext cx="609600" cy="609600"/>
          </a:xfrm>
          <a:prstGeom prst="rect">
            <a:avLst/>
          </a:prstGeom>
        </p:spPr>
      </p:pic>
      <p:pic>
        <p:nvPicPr>
          <p:cNvPr id="34" name="Picture 33" descr="A cartoon of a person with blue hair&#10;&#10;Description automatically generated">
            <a:extLst>
              <a:ext uri="{FF2B5EF4-FFF2-40B4-BE49-F238E27FC236}">
                <a16:creationId xmlns:a16="http://schemas.microsoft.com/office/drawing/2014/main" id="{10971690-7C14-46D5-AE9A-B3BDD79EB6A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115425" y="5562600"/>
            <a:ext cx="609600" cy="609600"/>
          </a:xfrm>
          <a:prstGeom prst="rect">
            <a:avLst/>
          </a:prstGeom>
        </p:spPr>
      </p:pic>
      <p:pic>
        <p:nvPicPr>
          <p:cNvPr id="35" name="Picture 34" descr="A cartoon of a person with a short red hair&#10;&#10;Description automatically generated">
            <a:extLst>
              <a:ext uri="{FF2B5EF4-FFF2-40B4-BE49-F238E27FC236}">
                <a16:creationId xmlns:a16="http://schemas.microsoft.com/office/drawing/2014/main" id="{4FAB7D26-7BC8-C07E-E909-ADD6A07025A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67650" y="5562600"/>
            <a:ext cx="609600" cy="609600"/>
          </a:xfrm>
          <a:prstGeom prst="rect">
            <a:avLst/>
          </a:prstGeom>
        </p:spPr>
      </p:pic>
      <p:pic>
        <p:nvPicPr>
          <p:cNvPr id="36" name="Picture 35" descr="A cartoon of a person with blonde hair&#10;&#10;Description automatically generated">
            <a:extLst>
              <a:ext uri="{FF2B5EF4-FFF2-40B4-BE49-F238E27FC236}">
                <a16:creationId xmlns:a16="http://schemas.microsoft.com/office/drawing/2014/main" id="{0ED2E7CA-4EFB-85EC-FA69-DF2C3A4E163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19875" y="5562600"/>
            <a:ext cx="609600" cy="609600"/>
          </a:xfrm>
          <a:prstGeom prst="rect">
            <a:avLst/>
          </a:prstGeom>
        </p:spPr>
      </p:pic>
      <p:pic>
        <p:nvPicPr>
          <p:cNvPr id="37" name="Picture 36" descr="A cartoon of a child holding a book&#10;&#10;Description automatically generated">
            <a:extLst>
              <a:ext uri="{FF2B5EF4-FFF2-40B4-BE49-F238E27FC236}">
                <a16:creationId xmlns:a16="http://schemas.microsoft.com/office/drawing/2014/main" id="{9803E2A4-4AA3-1206-DFAC-96E84B0B1A4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725025" y="4953000"/>
            <a:ext cx="609600" cy="609600"/>
          </a:xfrm>
          <a:prstGeom prst="rect">
            <a:avLst/>
          </a:prstGeom>
        </p:spPr>
      </p:pic>
      <p:pic>
        <p:nvPicPr>
          <p:cNvPr id="38" name="Picture 37" descr="A cartoon of a person wearing a military uniform&#10;&#10;Description automatically generated">
            <a:extLst>
              <a:ext uri="{FF2B5EF4-FFF2-40B4-BE49-F238E27FC236}">
                <a16:creationId xmlns:a16="http://schemas.microsoft.com/office/drawing/2014/main" id="{8902650B-272D-7088-4220-3DEA464CA64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505825" y="4953000"/>
            <a:ext cx="609600" cy="609600"/>
          </a:xfrm>
          <a:prstGeom prst="rect">
            <a:avLst/>
          </a:prstGeom>
        </p:spPr>
      </p:pic>
      <p:pic>
        <p:nvPicPr>
          <p:cNvPr id="39" name="Picture 38" descr="A cartoon of a person with brown hair&#10;&#10;Description automatically generated">
            <a:extLst>
              <a:ext uri="{FF2B5EF4-FFF2-40B4-BE49-F238E27FC236}">
                <a16:creationId xmlns:a16="http://schemas.microsoft.com/office/drawing/2014/main" id="{8351AAE2-8BD7-62F5-03A6-D9A70511D82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229475" y="4953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DC72-7270-2E49-91D8-500E5D71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5" y="38102"/>
            <a:ext cx="10427840" cy="1086056"/>
          </a:xfrm>
        </p:spPr>
        <p:txBody>
          <a:bodyPr>
            <a:normAutofit/>
          </a:bodyPr>
          <a:lstStyle/>
          <a:p>
            <a:r>
              <a:rPr lang="en-US" sz="2800" dirty="0"/>
              <a:t>Deep Convolutional Generative Adversarial Network (DCGAN) Implementation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435246-8619-3DD8-51D3-8E91018D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124" y="1059391"/>
            <a:ext cx="1556663" cy="4552409"/>
          </a:xfr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7D9DE23E-68D7-1B8C-8A86-26902CB7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06" y="1714442"/>
            <a:ext cx="1628775" cy="34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5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DB15-A086-392B-B45A-B794C61D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60" y="-361948"/>
            <a:ext cx="10427840" cy="1086056"/>
          </a:xfrm>
        </p:spPr>
        <p:txBody>
          <a:bodyPr>
            <a:normAutofit/>
          </a:bodyPr>
          <a:lstStyle/>
          <a:p>
            <a:r>
              <a:rPr lang="en-US" sz="3200" dirty="0"/>
              <a:t>Output &amp; Convergence</a:t>
            </a:r>
          </a:p>
        </p:txBody>
      </p:sp>
      <p:pic>
        <p:nvPicPr>
          <p:cNvPr id="4" name="Picture 3" descr="A collage of a child&amp;#39;s face&#10;&#10;Description automatically generated">
            <a:extLst>
              <a:ext uri="{FF2B5EF4-FFF2-40B4-BE49-F238E27FC236}">
                <a16:creationId xmlns:a16="http://schemas.microsoft.com/office/drawing/2014/main" id="{31AD8D68-8463-539E-FABF-54CC7E80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14" y="1088437"/>
            <a:ext cx="4549422" cy="4540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1708E-CF53-1109-949A-06866DE0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70" y="1087554"/>
            <a:ext cx="5988754" cy="45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1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51B-142D-E8FF-C00C-6F2E61DD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" y="-355480"/>
            <a:ext cx="10427840" cy="1086056"/>
          </a:xfrm>
        </p:spPr>
        <p:txBody>
          <a:bodyPr>
            <a:normAutofit/>
          </a:bodyPr>
          <a:lstStyle/>
          <a:p>
            <a:r>
              <a:rPr lang="en-US" sz="3200" dirty="0"/>
              <a:t>Adversarial Auto-Encoder (AAE) Implementation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3101C-DEB8-E5B9-213B-3A827149A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33" y="1144058"/>
            <a:ext cx="1462878" cy="4110260"/>
          </a:xfr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02DBE0-E6E8-0856-47AD-07C045452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82" y="1145822"/>
            <a:ext cx="1489429" cy="41148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E51376-CC8F-E28D-0D5A-83EE0D1C7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184" y="1601554"/>
            <a:ext cx="1638300" cy="31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543F-E199-6711-4D7C-8D2DC211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57" y="-305621"/>
            <a:ext cx="10427840" cy="1086056"/>
          </a:xfrm>
        </p:spPr>
        <p:txBody>
          <a:bodyPr>
            <a:normAutofit/>
          </a:bodyPr>
          <a:lstStyle/>
          <a:p>
            <a:r>
              <a:rPr lang="en-US" sz="3200" dirty="0"/>
              <a:t>Output &amp; Convergence</a:t>
            </a:r>
          </a:p>
        </p:txBody>
      </p:sp>
      <p:pic>
        <p:nvPicPr>
          <p:cNvPr id="4" name="Content Placeholder 3" descr="A grid of squares with a group of people&amp;#39;s faces&#10;&#10;Description automatically generated">
            <a:extLst>
              <a:ext uri="{FF2B5EF4-FFF2-40B4-BE49-F238E27FC236}">
                <a16:creationId xmlns:a16="http://schemas.microsoft.com/office/drawing/2014/main" id="{F3F82E58-EDF2-0A2E-526D-0DF898AED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4767" y="777169"/>
            <a:ext cx="4991525" cy="2558039"/>
          </a:xfrm>
        </p:spPr>
      </p:pic>
      <p:pic>
        <p:nvPicPr>
          <p:cNvPr id="5" name="Picture 4" descr="A collage of images of a child&#10;&#10;Description automatically generated">
            <a:extLst>
              <a:ext uri="{FF2B5EF4-FFF2-40B4-BE49-F238E27FC236}">
                <a16:creationId xmlns:a16="http://schemas.microsoft.com/office/drawing/2014/main" id="{941561B1-24F4-406E-0662-AB49BE1A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44" y="3459833"/>
            <a:ext cx="4982162" cy="2563001"/>
          </a:xfrm>
          <a:prstGeom prst="rect">
            <a:avLst/>
          </a:prstGeom>
        </p:spPr>
      </p:pic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C196087-3BF1-3947-DE71-214AFABF2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1" y="776539"/>
            <a:ext cx="3138311" cy="2303959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D3B5960A-334D-6607-F70A-3F27067EC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845" y="3503496"/>
            <a:ext cx="3110088" cy="22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8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E7FD-73B8-2EAE-735E-C958BF13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60" y="-314323"/>
            <a:ext cx="10427840" cy="1086056"/>
          </a:xfrm>
        </p:spPr>
        <p:txBody>
          <a:bodyPr>
            <a:normAutofit/>
          </a:bodyPr>
          <a:lstStyle/>
          <a:p>
            <a:r>
              <a:rPr lang="en-US" sz="3200" dirty="0"/>
              <a:t>Performance Evaluation – Inception Score(IS)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A4D5-85CC-B96D-0825-C9139A5C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179" y="4161249"/>
            <a:ext cx="3720594" cy="1226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!!! Not a reliable metric !!!</a:t>
            </a:r>
          </a:p>
          <a:p>
            <a:pPr marL="0" indent="0">
              <a:buNone/>
            </a:pPr>
            <a:r>
              <a:rPr lang="en-US" dirty="0"/>
              <a:t>#No relation between real and generated data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30510C2-4851-7E54-C2D6-8C48063E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33" y="918218"/>
            <a:ext cx="3721570" cy="2585044"/>
          </a:xfrm>
          <a:prstGeom prst="rect">
            <a:avLst/>
          </a:prstGeom>
        </p:spPr>
      </p:pic>
      <p:pic>
        <p:nvPicPr>
          <p:cNvPr id="6" name="Picture 5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35E83CF5-53F3-94B3-21AB-C6E7819F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7" y="1207182"/>
            <a:ext cx="7315200" cy="43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7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DA31-DCC8-507A-BED9-E21705DE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96" y="-202963"/>
            <a:ext cx="11742290" cy="1086056"/>
          </a:xfrm>
        </p:spPr>
        <p:txBody>
          <a:bodyPr>
            <a:normAutofit/>
          </a:bodyPr>
          <a:lstStyle/>
          <a:p>
            <a:r>
              <a:rPr lang="en-US" sz="3200" dirty="0"/>
              <a:t>Performance Evaluation – Fréchet Inception Distance (FID)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A460-BEDD-2D9B-BD93-85811248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203" y="5499687"/>
            <a:ext cx="4360064" cy="97759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!!! Good metric for evaluation !!!</a:t>
            </a:r>
          </a:p>
          <a:p>
            <a:pPr marL="0" indent="0">
              <a:buNone/>
            </a:pPr>
            <a:r>
              <a:rPr lang="en-US" dirty="0"/>
              <a:t>Evaluate similarities btw real and fake images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C404E5-9D30-1F2F-86FD-EA1B29E0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993" y="886074"/>
            <a:ext cx="3928533" cy="2225998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820BFC-D7CD-8FC9-B639-016BC8F8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993" y="3191470"/>
            <a:ext cx="3928533" cy="2224839"/>
          </a:xfrm>
          <a:prstGeom prst="rect">
            <a:avLst/>
          </a:prstGeom>
        </p:spPr>
      </p:pic>
      <p:pic>
        <p:nvPicPr>
          <p:cNvPr id="11" name="Picture 10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48A58E9D-BC07-746D-3E77-2538907C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64" y="1478832"/>
            <a:ext cx="7522162" cy="3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4226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VaultVTI</vt:lpstr>
      <vt:lpstr>Generative Models for Anime Face Generation</vt:lpstr>
      <vt:lpstr>Purpose of the Project</vt:lpstr>
      <vt:lpstr>Deep Convolutional Generative Adversarial Network (DCGAN) Implementation</vt:lpstr>
      <vt:lpstr>Output &amp; Convergence</vt:lpstr>
      <vt:lpstr>Adversarial Auto-Encoder (AAE) Implementation</vt:lpstr>
      <vt:lpstr>Output &amp; Convergence</vt:lpstr>
      <vt:lpstr>Performance Evaluation – Inception Score(IS)</vt:lpstr>
      <vt:lpstr>Performance Evaluation – Fréchet Inception Distance (FID)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237</cp:revision>
  <dcterms:created xsi:type="dcterms:W3CDTF">2023-08-28T08:45:39Z</dcterms:created>
  <dcterms:modified xsi:type="dcterms:W3CDTF">2023-08-28T10:48:11Z</dcterms:modified>
</cp:coreProperties>
</file>